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  <p:sldMasterId id="2147483716" r:id="rId6"/>
  </p:sldMasterIdLst>
  <p:sldIdLst>
    <p:sldId id="256" r:id="rId7"/>
    <p:sldId id="280" r:id="rId8"/>
    <p:sldId id="282" r:id="rId9"/>
    <p:sldId id="279" r:id="rId10"/>
    <p:sldId id="272" r:id="rId11"/>
    <p:sldId id="274" r:id="rId12"/>
    <p:sldId id="276" r:id="rId13"/>
    <p:sldId id="275" r:id="rId14"/>
    <p:sldId id="281" r:id="rId15"/>
    <p:sldId id="284" r:id="rId16"/>
    <p:sldId id="285" r:id="rId17"/>
    <p:sldId id="287" r:id="rId18"/>
    <p:sldId id="288" r:id="rId19"/>
    <p:sldId id="290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7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8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6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9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80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4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1E557-4C8E-4D39-9F56-BB8E194945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4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D5674-EEE3-4467-84B0-3DB20917C8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28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6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0F0-5A2D-45A0-9E78-379D65EBE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05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4A70B-5C47-401B-911C-94790E9030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45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4FCF2-C267-4E85-88FD-DB35E45436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6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39144-9EB9-40F3-8B60-6EFC01A8A1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33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AE1BB-F229-4BE0-A1DE-AF6753FD33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5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5736C-1AB9-46A6-A635-9DB7E2EE8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1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DFCA0-10B7-4FAE-A353-BEC0F7134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8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3AD9-8F0E-488F-8D9E-9744F65605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04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B4114-F1F7-4F60-B0AC-D073E8F0C5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14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2181A-EE78-4970-B050-2F7912EFDB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01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84F80-C2C3-4817-9841-F461525B8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11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1E557-4C8E-4D39-9F56-BB8E194945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3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D5674-EEE3-4467-84B0-3DB20917C8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67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0F0-5A2D-45A0-9E78-379D65EBE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0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4A70B-5C47-401B-911C-94790E9030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30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4FCF2-C267-4E85-88FD-DB35E45436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39144-9EB9-40F3-8B60-6EFC01A8A1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5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AE1BB-F229-4BE0-A1DE-AF6753FD33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60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5736C-1AB9-46A6-A635-9DB7E2EE8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32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DFCA0-10B7-4FAE-A353-BEC0F7134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44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3AD9-8F0E-488F-8D9E-9744F65605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B4114-F1F7-4F60-B0AC-D073E8F0C5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80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2181A-EE78-4970-B050-2F7912EFDB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65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84F80-C2C3-4817-9841-F461525B8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90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2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6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D3CE-118B-4C4A-BBE3-8731DF09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98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0230A-C569-44B2-9AA3-8777B0554F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0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0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8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332BC-41CA-4AE9-9B4D-DA0528EDA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2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25C0C-BF53-495A-AAD8-867CF5D93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95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D618-CE76-4155-8E7A-0C43DDAE0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46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4B2C-D943-4AB5-98F6-DD01692580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3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DC3A2-73BB-43CB-9994-D3B6F73ABC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95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C1CE-1BFF-4C2F-B55A-C69EC5FA5E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10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686AF-8A07-406C-9EB8-B4023BCB2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86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4264-00CB-40F6-A5B8-F88C6A17CC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68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E63FE-10D7-471E-8C17-BA36FF02B9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35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8E05D-C4B8-476E-BC01-B64B2A7BD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34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13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7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CFD98-8EF8-416E-A355-34617B6B3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38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D3CE-118B-4C4A-BBE3-8731DF09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93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0230A-C569-44B2-9AA3-8777B0554F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02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332BC-41CA-4AE9-9B4D-DA0528EDA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90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25C0C-BF53-495A-AAD8-867CF5D93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21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D618-CE76-4155-8E7A-0C43DDAE0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4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4B2C-D943-4AB5-98F6-DD01692580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1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DC3A2-73BB-43CB-9994-D3B6F73ABC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82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C1CE-1BFF-4C2F-B55A-C69EC5FA5E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19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686AF-8A07-406C-9EB8-B4023BCB2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1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3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4264-00CB-40F6-A5B8-F88C6A17CC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540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E63FE-10D7-471E-8C17-BA36FF02B9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54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8E05D-C4B8-476E-BC01-B64B2A7BD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86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CFD98-8EF8-416E-A355-34617B6B3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95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D3CE-118B-4C4A-BBE3-8731DF09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892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0230A-C569-44B2-9AA3-8777B0554F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385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332BC-41CA-4AE9-9B4D-DA0528EDA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33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25C0C-BF53-495A-AAD8-867CF5D93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463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D618-CE76-4155-8E7A-0C43DDAE0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964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4B2C-D943-4AB5-98F6-DD01692580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715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DC3A2-73BB-43CB-9994-D3B6F73ABC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828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C1CE-1BFF-4C2F-B55A-C69EC5FA5E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191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686AF-8A07-406C-9EB8-B4023BCB2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258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4264-00CB-40F6-A5B8-F88C6A17CC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953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E63FE-10D7-471E-8C17-BA36FF02B9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997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8E05D-C4B8-476E-BC01-B64B2A7BD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036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CFD98-8EF8-416E-A355-34617B6B3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9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4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5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67FF1-BCED-448C-90CB-A0C937DEB4D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DFA47-0BD3-4168-9FBA-D4396044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3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8E4A89-0750-4CA9-960E-877F5CE3945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9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8E4A89-0750-4CA9-960E-877F5CE3945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2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1AA8E-C31E-46CE-9E09-B98D626E4D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3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1AA8E-C31E-46CE-9E09-B98D626E4D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9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1AA8E-C31E-46CE-9E09-B98D626E4D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7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57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3096"/>
            <a:ext cx="9117461" cy="2564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7460" cy="2070140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716016" y="908736"/>
            <a:ext cx="4198738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prstTxWarp prst="textCanUp">
              <a:avLst/>
            </a:prstTxWarp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cs typeface="Times New Roman" pitchFamily="18" charset="0"/>
              </a:rPr>
              <a:t>VÒNG TAY BÈ BẠN</a:t>
            </a:r>
          </a:p>
        </p:txBody>
      </p:sp>
      <p:pic>
        <p:nvPicPr>
          <p:cNvPr id="7" name="Picture 6" descr="Phòng Giáo Dục Và Đào Tạo quận Thanh Xuân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442095" y="3054063"/>
            <a:ext cx="2633813" cy="123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5270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1896042" y="692696"/>
            <a:ext cx="5596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FF"/>
                </a:solidFill>
                <a:cs typeface="Times New Roman" pitchFamily="18" charset="0"/>
              </a:rPr>
              <a:t>Nhìn tranh đoán tên nhạc cụ?</a:t>
            </a:r>
          </a:p>
        </p:txBody>
      </p:sp>
      <p:sp>
        <p:nvSpPr>
          <p:cNvPr id="1333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5" name="Picture 9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 t="17143" r="42657" b="74506"/>
          <a:stretch>
            <a:fillRect/>
          </a:stretch>
        </p:blipFill>
        <p:spPr bwMode="auto">
          <a:xfrm>
            <a:off x="2382314" y="1772816"/>
            <a:ext cx="4929705" cy="298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8815" y="49172"/>
            <a:ext cx="623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2.NHẠC CỤ: TRỐNG CON</a:t>
            </a:r>
            <a:endParaRPr lang="en-US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651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15616" y="188640"/>
            <a:ext cx="7776864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cs typeface="Times New Roman" pitchFamily="18" charset="0"/>
              </a:rPr>
              <a:t>Xem video và giới thiệu lại nhạc cụ trống con</a:t>
            </a:r>
            <a:endParaRPr lang="en-US" sz="40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2" name="MP4 GIO THIEU NHAC CU TROG 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7704" y="980728"/>
            <a:ext cx="6984776" cy="3402379"/>
          </a:xfrm>
          <a:prstGeom prst="rect">
            <a:avLst/>
          </a:prstGeom>
        </p:spPr>
      </p:pic>
      <p:pic>
        <p:nvPicPr>
          <p:cNvPr id="3" name="TIEG TROG NH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436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82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5981" r="64069" b="78865"/>
          <a:stretch>
            <a:fillRect/>
          </a:stretch>
        </p:blipFill>
        <p:spPr bwMode="auto">
          <a:xfrm>
            <a:off x="1475656" y="1019232"/>
            <a:ext cx="2688354" cy="265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1" t="5981" r="18468" b="78865"/>
          <a:stretch>
            <a:fillRect/>
          </a:stretch>
        </p:blipFill>
        <p:spPr bwMode="auto">
          <a:xfrm>
            <a:off x="6804248" y="975956"/>
            <a:ext cx="2339752" cy="298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9" t="5981" r="38512" b="78865"/>
          <a:stretch>
            <a:fillRect/>
          </a:stretch>
        </p:blipFill>
        <p:spPr bwMode="auto">
          <a:xfrm>
            <a:off x="4135945" y="1002030"/>
            <a:ext cx="2432423" cy="26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763688" y="188640"/>
            <a:ext cx="6210436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cs typeface="Times New Roman" pitchFamily="18" charset="0"/>
              </a:rPr>
              <a:t>HD Cách đánh trống con</a:t>
            </a:r>
            <a:endParaRPr lang="en-US" sz="40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77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43608" y="188639"/>
            <a:ext cx="8280920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cs typeface="Times New Roman" pitchFamily="18" charset="0"/>
              </a:rPr>
              <a:t>HD đọc tiết tấu và dùng trống con gõ vào tiết tấu</a:t>
            </a:r>
            <a:endParaRPr lang="en-US" sz="40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79" y="1628800"/>
            <a:ext cx="739182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7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D:\GIÁO ÁN 1 2020-2021\HÌNH SOẠN GIÁO ÁN\Học hát\CHAO NGUOI BAN MOI DEN\Picture1 - Copy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>
            <a:fillRect/>
          </a:stretch>
        </p:blipFill>
        <p:spPr bwMode="auto">
          <a:xfrm>
            <a:off x="1979712" y="1988840"/>
            <a:ext cx="7164288" cy="488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43608" y="188639"/>
            <a:ext cx="8280920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cs typeface="Times New Roman" pitchFamily="18" charset="0"/>
              </a:rPr>
              <a:t>Ứng dụng gõ trống con vào bài theo hình tiết tấu </a:t>
            </a:r>
            <a:endParaRPr lang="en-US" sz="40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0961"/>
            <a:ext cx="4239692" cy="80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58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528" y="404664"/>
            <a:ext cx="5436096" cy="453650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GIÁO DỤC-CỦNG CỐ-DẶN DÒ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55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71537"/>
            <a:ext cx="3383727" cy="1919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260648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TRÒ CHƠI: THỬ TÀI CỦA BẠN</a:t>
            </a:r>
          </a:p>
          <a:p>
            <a:r>
              <a:rPr lang="en-US" sz="3600" dirty="0" err="1" smtClean="0">
                <a:solidFill>
                  <a:srgbClr val="FF0000"/>
                </a:solidFill>
              </a:rPr>
              <a:t>Quan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ảnh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đoán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5"/>
          <a:stretch>
            <a:fillRect/>
          </a:stretch>
        </p:blipFill>
        <p:spPr bwMode="auto">
          <a:xfrm>
            <a:off x="2195736" y="2276872"/>
            <a:ext cx="6948264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04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71537"/>
            <a:ext cx="3383727" cy="1919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6431" y="54868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Hát lại bài hát chào người bạn mới đến khởi động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7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5"/>
          <a:stretch>
            <a:fillRect/>
          </a:stretch>
        </p:blipFill>
        <p:spPr bwMode="auto">
          <a:xfrm>
            <a:off x="2051720" y="2420896"/>
            <a:ext cx="7092280" cy="443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HAO NG B MOI DE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6855" y="2116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1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-892"/>
            <a:ext cx="7704856" cy="299695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ÂM NHẠC 1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29024" y="1300616"/>
            <a:ext cx="1548501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Tiết </a:t>
            </a:r>
            <a:r>
              <a:rPr lang="en-US" sz="3600" b="1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14</a:t>
            </a:r>
            <a:endParaRPr lang="en-US" sz="360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3939172" y="794244"/>
            <a:ext cx="1049637" cy="49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69710" y="1989729"/>
            <a:ext cx="698477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ÔN TẬP</a:t>
            </a:r>
            <a:r>
              <a:rPr lang="en-US" sz="2400" b="1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BÀI CHÀO NGƯỜI BẠN MỚI ĐẾN.</a:t>
            </a:r>
            <a:endParaRPr lang="en-US" sz="24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5311" y="2635039"/>
            <a:ext cx="413445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NHẠC CỤ :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TRỐNG CON</a:t>
            </a:r>
            <a:endParaRPr lang="en-US" sz="240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70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91753" y="2314277"/>
            <a:ext cx="5328592" cy="11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bài hát với các hình Thức: Lớp, tổ, cá nhân..</a:t>
            </a:r>
            <a:endParaRPr lang="en-US" sz="3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AO NG B MOI DE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160" y="2078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1753" y="886626"/>
            <a:ext cx="5935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1. ÔN BÀI HÁT: CHÀO NGƯỜI BẠN MỚI ĐẾN</a:t>
            </a:r>
            <a:endParaRPr lang="en-US" sz="3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D:\GIÁO ÁN 1 2020-2021\HÌNH SOẠN GIÁO ÁN\Học hát\CHAO NGUOI BAN MOI DEN\Picture1 - Copy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43" y="1367632"/>
            <a:ext cx="6365165" cy="321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20" y="767053"/>
            <a:ext cx="591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Ôn Hát vỗ tay theo nhịp với các hình thức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8" name="CHAO NG B MOI DE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291" y="758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0406" y="767053"/>
            <a:ext cx="625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Ôn Hát vỗ tay theo phách với các hình thức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26840"/>
            <a:ext cx="6043558" cy="3056648"/>
          </a:xfrm>
          <a:prstGeom prst="rect">
            <a:avLst/>
          </a:prstGeom>
        </p:spPr>
      </p:pic>
      <p:pic>
        <p:nvPicPr>
          <p:cNvPr id="5" name="CHAO NG B MOI DE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784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0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GIÁO ÁN 1 2020-2021\HÌNH SOẠN GIÁO ÁN\Học hát\CHAO NGUOI BAN MOI DEN\Picture1 - Copy - Copy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298259"/>
            <a:ext cx="6192688" cy="555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70406" y="767053"/>
            <a:ext cx="6113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Hát với vận động cơ thể với các hình thức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8" name="CHAO NG B MOI DE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094" y="1008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D:\GIÁO ÁN 1 2020-2021\HÌNH SOẠN GIÁO ÁN\Học hát\CHAO NGUOI BAN MOI DEN\Picture1 - Copy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303290" cy="530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0642" y="961564"/>
            <a:ext cx="566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HD hát kết hợp vận động phụ họa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8" name="CHAO NG B MOI DE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242" y="1179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170</Words>
  <Application>Microsoft Office PowerPoint</Application>
  <PresentationFormat>On-screen Show (4:3)</PresentationFormat>
  <Paragraphs>21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Default Design</vt:lpstr>
      <vt:lpstr>1_Default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43</cp:revision>
  <dcterms:created xsi:type="dcterms:W3CDTF">2021-06-21T09:01:40Z</dcterms:created>
  <dcterms:modified xsi:type="dcterms:W3CDTF">2024-12-19T12:11:25Z</dcterms:modified>
</cp:coreProperties>
</file>