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58" r:id="rId4"/>
    <p:sldId id="260" r:id="rId5"/>
    <p:sldId id="257" r:id="rId6"/>
    <p:sldId id="263" r:id="rId7"/>
    <p:sldId id="261" r:id="rId8"/>
    <p:sldId id="269" r:id="rId9"/>
    <p:sldId id="259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CC"/>
    <a:srgbClr val="97996A"/>
    <a:srgbClr val="8D5637"/>
    <a:srgbClr val="7A7C54"/>
    <a:srgbClr val="BB7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42" d="100"/>
          <a:sy n="42" d="100"/>
        </p:scale>
        <p:origin x="10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91.sv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12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89.svg"/><Relationship Id="rId5" Type="http://schemas.openxmlformats.org/officeDocument/2006/relationships/image" Target="../media/image85.svg"/><Relationship Id="rId10" Type="http://schemas.openxmlformats.org/officeDocument/2006/relationships/image" Target="../media/image55.png"/><Relationship Id="rId4" Type="http://schemas.openxmlformats.org/officeDocument/2006/relationships/image" Target="../media/image53.png"/><Relationship Id="rId9" Type="http://schemas.openxmlformats.org/officeDocument/2006/relationships/image" Target="../media/image5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5.sv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sv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11" Type="http://schemas.openxmlformats.org/officeDocument/2006/relationships/image" Target="../media/image29.svg"/><Relationship Id="rId5" Type="http://schemas.openxmlformats.org/officeDocument/2006/relationships/image" Target="../media/image12.sv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9.svg"/><Relationship Id="rId18" Type="http://schemas.openxmlformats.org/officeDocument/2006/relationships/image" Target="../media/image23.png"/><Relationship Id="rId26" Type="http://schemas.openxmlformats.org/officeDocument/2006/relationships/image" Target="../media/image29.png"/><Relationship Id="rId3" Type="http://schemas.openxmlformats.org/officeDocument/2006/relationships/image" Target="../media/image31.svg"/><Relationship Id="rId21" Type="http://schemas.openxmlformats.org/officeDocument/2006/relationships/image" Target="../media/image47.svg"/><Relationship Id="rId7" Type="http://schemas.openxmlformats.org/officeDocument/2006/relationships/image" Target="../media/image33.svg"/><Relationship Id="rId12" Type="http://schemas.openxmlformats.org/officeDocument/2006/relationships/image" Target="../media/image20.png"/><Relationship Id="rId17" Type="http://schemas.openxmlformats.org/officeDocument/2006/relationships/image" Target="../media/image43.svg"/><Relationship Id="rId25" Type="http://schemas.openxmlformats.org/officeDocument/2006/relationships/image" Target="../media/image28.png"/><Relationship Id="rId2" Type="http://schemas.openxmlformats.org/officeDocument/2006/relationships/image" Target="../media/image16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7.svg"/><Relationship Id="rId24" Type="http://schemas.openxmlformats.org/officeDocument/2006/relationships/image" Target="../media/image27.png"/><Relationship Id="rId5" Type="http://schemas.openxmlformats.org/officeDocument/2006/relationships/image" Target="../media/image8.svg"/><Relationship Id="rId15" Type="http://schemas.openxmlformats.org/officeDocument/2006/relationships/image" Target="../media/image41.svg"/><Relationship Id="rId23" Type="http://schemas.openxmlformats.org/officeDocument/2006/relationships/image" Target="../media/image26.png"/><Relationship Id="rId10" Type="http://schemas.openxmlformats.org/officeDocument/2006/relationships/image" Target="../media/image19.png"/><Relationship Id="rId19" Type="http://schemas.openxmlformats.org/officeDocument/2006/relationships/image" Target="../media/image45.svg"/><Relationship Id="rId4" Type="http://schemas.openxmlformats.org/officeDocument/2006/relationships/image" Target="../media/image4.png"/><Relationship Id="rId9" Type="http://schemas.openxmlformats.org/officeDocument/2006/relationships/image" Target="../media/image35.svg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1.svg"/><Relationship Id="rId18" Type="http://schemas.openxmlformats.org/officeDocument/2006/relationships/image" Target="../media/image35.png"/><Relationship Id="rId3" Type="http://schemas.openxmlformats.org/officeDocument/2006/relationships/image" Target="../media/image12.svg"/><Relationship Id="rId21" Type="http://schemas.openxmlformats.org/officeDocument/2006/relationships/image" Target="../media/image37.png"/><Relationship Id="rId7" Type="http://schemas.openxmlformats.org/officeDocument/2006/relationships/image" Target="../media/image57.svg"/><Relationship Id="rId12" Type="http://schemas.openxmlformats.org/officeDocument/2006/relationships/image" Target="../media/image33.png"/><Relationship Id="rId17" Type="http://schemas.openxmlformats.org/officeDocument/2006/relationships/image" Target="../media/image45.svg"/><Relationship Id="rId2" Type="http://schemas.openxmlformats.org/officeDocument/2006/relationships/image" Target="../media/image6.png"/><Relationship Id="rId16" Type="http://schemas.openxmlformats.org/officeDocument/2006/relationships/image" Target="../media/image2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9.svg"/><Relationship Id="rId24" Type="http://schemas.openxmlformats.org/officeDocument/2006/relationships/image" Target="../media/image40.png"/><Relationship Id="rId5" Type="http://schemas.openxmlformats.org/officeDocument/2006/relationships/image" Target="../media/image55.svg"/><Relationship Id="rId15" Type="http://schemas.openxmlformats.org/officeDocument/2006/relationships/image" Target="../media/image43.svg"/><Relationship Id="rId23" Type="http://schemas.openxmlformats.org/officeDocument/2006/relationships/image" Target="../media/image39.png"/><Relationship Id="rId10" Type="http://schemas.openxmlformats.org/officeDocument/2006/relationships/image" Target="../media/image20.png"/><Relationship Id="rId19" Type="http://schemas.openxmlformats.org/officeDocument/2006/relationships/image" Target="../media/image47.svg"/><Relationship Id="rId4" Type="http://schemas.openxmlformats.org/officeDocument/2006/relationships/image" Target="../media/image31.png"/><Relationship Id="rId9" Type="http://schemas.openxmlformats.org/officeDocument/2006/relationships/image" Target="../media/image37.svg"/><Relationship Id="rId14" Type="http://schemas.openxmlformats.org/officeDocument/2006/relationships/image" Target="../media/image34.png"/><Relationship Id="rId2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svg"/><Relationship Id="rId12" Type="http://schemas.openxmlformats.org/officeDocument/2006/relationships/image" Target="../media/image45.png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1" Type="http://schemas.microsoft.com/office/2007/relationships/media" Target="../media/media2.mp3"/><Relationship Id="rId6" Type="http://schemas.openxmlformats.org/officeDocument/2006/relationships/image" Target="../media/image42.png"/><Relationship Id="rId11" Type="http://schemas.openxmlformats.org/officeDocument/2006/relationships/image" Target="../media/image67.svg"/><Relationship Id="rId5" Type="http://schemas.openxmlformats.org/officeDocument/2006/relationships/image" Target="../media/image61.svg"/><Relationship Id="rId15" Type="http://schemas.openxmlformats.org/officeDocument/2006/relationships/image" Target="../media/image71.sv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65.sv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png"/><Relationship Id="rId12" Type="http://schemas.openxmlformats.org/officeDocument/2006/relationships/image" Target="../media/image79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11" Type="http://schemas.openxmlformats.org/officeDocument/2006/relationships/image" Target="../media/image50.png"/><Relationship Id="rId5" Type="http://schemas.openxmlformats.org/officeDocument/2006/relationships/image" Target="../media/image73.svg"/><Relationship Id="rId10" Type="http://schemas.openxmlformats.org/officeDocument/2006/relationships/image" Target="../media/image77.sv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8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81.sv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440855" y="10194"/>
            <a:ext cx="2430549" cy="11313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066800" y="-529014"/>
            <a:ext cx="3495777" cy="2864282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ABE88BD-89CB-40F0-B8AA-330757C36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84321">
            <a:off x="16220000" y="8039679"/>
            <a:ext cx="2208096" cy="199933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B5CA4C2A-7BEE-4B60-B8B1-168971DE6D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047750" y="8267700"/>
            <a:ext cx="2550705" cy="2295634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C012A57A-74AB-414E-ABE7-0723EFDA9C54}"/>
              </a:ext>
            </a:extLst>
          </p:cNvPr>
          <p:cNvSpPr txBox="1"/>
          <p:nvPr/>
        </p:nvSpPr>
        <p:spPr>
          <a:xfrm>
            <a:off x="2543679" y="1409700"/>
            <a:ext cx="13200641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1471D516-C681-4E47-A004-AB22F562BC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390877" y="5314469"/>
            <a:ext cx="13439272" cy="497253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5378" y="882734"/>
            <a:ext cx="15417245" cy="85215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48057" y="8312554"/>
            <a:ext cx="3591886" cy="2442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23800">
            <a:off x="-295705" y="6141812"/>
            <a:ext cx="2363449" cy="22044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79321" y="1095135"/>
            <a:ext cx="2032836" cy="19478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383146">
            <a:off x="14933484" y="6761272"/>
            <a:ext cx="2575157" cy="26374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906814">
            <a:off x="851802" y="815246"/>
            <a:ext cx="2187973" cy="161475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248457" y="3345172"/>
            <a:ext cx="13791086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BB7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70050"/>
          <a:stretch/>
        </p:blipFill>
        <p:spPr>
          <a:xfrm rot="-10800000" flipV="1">
            <a:off x="-938839" y="6991757"/>
            <a:ext cx="19906231" cy="32952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32186" y="-152764"/>
            <a:ext cx="2362200" cy="19354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268049" y="0"/>
            <a:ext cx="2019951" cy="193548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2ACA5C39-E491-4394-B0E5-EEB7B43E8C20}"/>
              </a:ext>
            </a:extLst>
          </p:cNvPr>
          <p:cNvSpPr txBox="1"/>
          <p:nvPr/>
        </p:nvSpPr>
        <p:spPr>
          <a:xfrm>
            <a:off x="3769348" y="656262"/>
            <a:ext cx="10749305" cy="105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000" b="1" dirty="0">
                <a:solidFill>
                  <a:srgbClr val="7A7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274693-D85F-4079-88D9-B26282A147F9}"/>
              </a:ext>
            </a:extLst>
          </p:cNvPr>
          <p:cNvSpPr txBox="1"/>
          <p:nvPr/>
        </p:nvSpPr>
        <p:spPr>
          <a:xfrm>
            <a:off x="1676400" y="1782716"/>
            <a:ext cx="149352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nhịp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bài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F9FABE49-5576-4B4B-8B42-1E018424D8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00150" y="3295244"/>
            <a:ext cx="15887700" cy="7050167"/>
          </a:xfrm>
          <a:prstGeom prst="rect">
            <a:avLst/>
          </a:prstGeom>
        </p:spPr>
      </p:pic>
      <p:pic>
        <p:nvPicPr>
          <p:cNvPr id="18" name="KARAOKE - Vui Đến Trường - St. Lê Quốc Thắng - Nhạc Thiếu Nhi Karaoke Beat">
            <a:hlinkClick r:id="" action="ppaction://media"/>
            <a:extLst>
              <a:ext uri="{FF2B5EF4-FFF2-40B4-BE49-F238E27FC236}">
                <a16:creationId xmlns:a16="http://schemas.microsoft.com/office/drawing/2014/main" id="{452C78BA-5119-491A-BB84-A72B296DE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139195" y="9183263"/>
            <a:ext cx="1167855" cy="11678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85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347046" y="0"/>
            <a:ext cx="1973236" cy="23644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84321">
            <a:off x="-334635" y="-171111"/>
            <a:ext cx="2208096" cy="19993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71001">
            <a:off x="-805762" y="8263399"/>
            <a:ext cx="2866403" cy="29140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13546" y="8399289"/>
            <a:ext cx="1506736" cy="1887711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5C72A37F-6D87-4A20-99D8-DE052B124D9A}"/>
              </a:ext>
            </a:extLst>
          </p:cNvPr>
          <p:cNvSpPr txBox="1"/>
          <p:nvPr/>
        </p:nvSpPr>
        <p:spPr>
          <a:xfrm>
            <a:off x="7410662" y="723900"/>
            <a:ext cx="3466676" cy="1248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12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6EDC9E0-6584-47B2-A71D-97B7E9FDDAFB}"/>
              </a:ext>
            </a:extLst>
          </p:cNvPr>
          <p:cNvSpPr txBox="1"/>
          <p:nvPr/>
        </p:nvSpPr>
        <p:spPr>
          <a:xfrm>
            <a:off x="3171930" y="2157494"/>
            <a:ext cx="11944138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HÁT VÀ ĐỌC NHẠC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– SÁNG TẠO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91DDF484-1AD5-4590-96D5-A1D295EB91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354816" y="5210466"/>
            <a:ext cx="9578367" cy="50765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 flipV="1">
            <a:off x="-950241" y="7505700"/>
            <a:ext cx="19906231" cy="3581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38100"/>
            <a:ext cx="1514936" cy="189798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769348" y="463730"/>
            <a:ext cx="10749305" cy="105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000" b="1" dirty="0">
                <a:solidFill>
                  <a:srgbClr val="7A7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– 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1B5F4-C4CC-400D-9147-20C1A9BFB85F}"/>
              </a:ext>
            </a:extLst>
          </p:cNvPr>
          <p:cNvSpPr txBox="1"/>
          <p:nvPr/>
        </p:nvSpPr>
        <p:spPr>
          <a:xfrm>
            <a:off x="2781300" y="1797903"/>
            <a:ext cx="12725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8D56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Ôn bài </a:t>
            </a:r>
            <a:r>
              <a:rPr lang="en-US" sz="4800" dirty="0" err="1">
                <a:solidFill>
                  <a:srgbClr val="8D56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800" dirty="0">
                <a:solidFill>
                  <a:srgbClr val="8D56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i="1" dirty="0" err="1">
                <a:solidFill>
                  <a:srgbClr val="8D56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dirty="0">
                <a:solidFill>
                  <a:srgbClr val="8D56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8D56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b="1" i="1" dirty="0">
                <a:solidFill>
                  <a:srgbClr val="8D56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8D56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>
                <a:solidFill>
                  <a:srgbClr val="8D56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4800" b="1" i="1" dirty="0" err="1">
                <a:solidFill>
                  <a:srgbClr val="8D56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4800" b="1" i="1" dirty="0">
                <a:solidFill>
                  <a:srgbClr val="8D56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8D56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endParaRPr lang="en-US" sz="4800" b="1" i="1" dirty="0">
              <a:solidFill>
                <a:srgbClr val="8D56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8A9C342D-EF14-4072-8C22-0D867F8CF6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52400" y="4612481"/>
            <a:ext cx="9525000" cy="517922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C5247B1E-0689-43BB-A3FD-3D49B54415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289744" y="4457700"/>
            <a:ext cx="8998256" cy="5410200"/>
          </a:xfrm>
          <a:prstGeom prst="rect">
            <a:avLst/>
          </a:prstGeom>
        </p:spPr>
      </p:pic>
      <p:pic>
        <p:nvPicPr>
          <p:cNvPr id="11" name="HỌC SINH LỚP HAI CHĂM NGOAN - KARAOKE - CĐ3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131F633B-0D3A-437F-AC3D-578F14184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958305" y="8972545"/>
            <a:ext cx="1314455" cy="13144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51B08C-1151-49D7-AACE-A24A6B277F7D}"/>
              </a:ext>
            </a:extLst>
          </p:cNvPr>
          <p:cNvSpPr txBox="1"/>
          <p:nvPr/>
        </p:nvSpPr>
        <p:spPr>
          <a:xfrm>
            <a:off x="1676400" y="2750682"/>
            <a:ext cx="14935200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ôn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bài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ca, song ca,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tốp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ca)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với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phách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nhịp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53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4203"/>
          <a:stretch>
            <a:fillRect/>
          </a:stretch>
        </p:blipFill>
        <p:spPr>
          <a:xfrm>
            <a:off x="-633402" y="-1292517"/>
            <a:ext cx="19697917" cy="37105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704347" y="-605202"/>
            <a:ext cx="1823913" cy="16415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678009" y="22860"/>
            <a:ext cx="1642179" cy="2057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56839" y="8420100"/>
            <a:ext cx="1963349" cy="188124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F7DEB71-76D8-49EF-ABD3-BD3F73B1DFFF}"/>
              </a:ext>
            </a:extLst>
          </p:cNvPr>
          <p:cNvSpPr txBox="1"/>
          <p:nvPr/>
        </p:nvSpPr>
        <p:spPr>
          <a:xfrm>
            <a:off x="2781300" y="654903"/>
            <a:ext cx="12725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Ôn tập đọc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A75C2C-7822-46D3-8F71-19A73ED56E21}"/>
              </a:ext>
            </a:extLst>
          </p:cNvPr>
          <p:cNvSpPr txBox="1"/>
          <p:nvPr/>
        </p:nvSpPr>
        <p:spPr>
          <a:xfrm>
            <a:off x="1676400" y="2422546"/>
            <a:ext cx="149352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ôn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đọc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AF098E-0A8E-420D-BDCA-9A561226146B}"/>
              </a:ext>
            </a:extLst>
          </p:cNvPr>
          <p:cNvGrpSpPr/>
          <p:nvPr/>
        </p:nvGrpSpPr>
        <p:grpSpPr>
          <a:xfrm>
            <a:off x="2209800" y="3201422"/>
            <a:ext cx="13792201" cy="3200400"/>
            <a:chOff x="2209800" y="3086100"/>
            <a:chExt cx="13792201" cy="32004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112FD25-70CE-4C14-A06E-2AF036FE8CD2}"/>
                </a:ext>
              </a:extLst>
            </p:cNvPr>
            <p:cNvGrpSpPr/>
            <p:nvPr/>
          </p:nvGrpSpPr>
          <p:grpSpPr>
            <a:xfrm>
              <a:off x="2209800" y="3086100"/>
              <a:ext cx="13792201" cy="2458751"/>
              <a:chOff x="2133599" y="3314700"/>
              <a:chExt cx="13792201" cy="245875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3BAC876-F06F-49C5-BC88-EE8D0519810A}"/>
                  </a:ext>
                </a:extLst>
              </p:cNvPr>
              <p:cNvGrpSpPr/>
              <p:nvPr/>
            </p:nvGrpSpPr>
            <p:grpSpPr>
              <a:xfrm>
                <a:off x="2133599" y="3314700"/>
                <a:ext cx="13792201" cy="2458751"/>
                <a:chOff x="2133599" y="3217204"/>
                <a:chExt cx="13792201" cy="2458751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7FA78D04-5CC6-4433-AED9-A5F8AD1A6A3F}"/>
                    </a:ext>
                  </a:extLst>
                </p:cNvPr>
                <p:cNvGrpSpPr/>
                <p:nvPr/>
              </p:nvGrpSpPr>
              <p:grpSpPr>
                <a:xfrm>
                  <a:off x="2133599" y="3217204"/>
                  <a:ext cx="13792201" cy="2458751"/>
                  <a:chOff x="1245062" y="4473430"/>
                  <a:chExt cx="15479226" cy="2074571"/>
                </a:xfrm>
              </p:grpSpPr>
              <p:pic>
                <p:nvPicPr>
                  <p:cNvPr id="51" name="Picture 17">
                    <a:extLst>
                      <a:ext uri="{FF2B5EF4-FFF2-40B4-BE49-F238E27FC236}">
                        <a16:creationId xmlns:a16="http://schemas.microsoft.com/office/drawing/2014/main" id="{1C503B72-1D95-449E-B0A6-FDD801025A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11"/>
                      </a:ext>
                    </a:extLst>
                  </a:blip>
                  <a:srcRect r="1876"/>
                  <a:stretch/>
                </p:blipFill>
                <p:spPr>
                  <a:xfrm>
                    <a:off x="1245062" y="4862027"/>
                    <a:ext cx="15479226" cy="1195113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7">
                    <a:extLst>
                      <a:ext uri="{FF2B5EF4-FFF2-40B4-BE49-F238E27FC236}">
                        <a16:creationId xmlns:a16="http://schemas.microsoft.com/office/drawing/2014/main" id="{D3B41A8D-815B-4414-B7B6-E900802413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13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 rot="1236129">
                    <a:off x="1609391" y="4473430"/>
                    <a:ext cx="1114984" cy="207457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9" name="Picture 11">
                  <a:extLst>
                    <a:ext uri="{FF2B5EF4-FFF2-40B4-BE49-F238E27FC236}">
                      <a16:creationId xmlns:a16="http://schemas.microsoft.com/office/drawing/2014/main" id="{987A61CA-27F7-4B03-ACAE-C58F10EF7E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541490" y="4346683"/>
                  <a:ext cx="543909" cy="708206"/>
                </a:xfrm>
                <a:prstGeom prst="rect">
                  <a:avLst/>
                </a:prstGeom>
              </p:spPr>
            </p:pic>
            <p:pic>
              <p:nvPicPr>
                <p:cNvPr id="50" name="Picture 10">
                  <a:extLst>
                    <a:ext uri="{FF2B5EF4-FFF2-40B4-BE49-F238E27FC236}">
                      <a16:creationId xmlns:a16="http://schemas.microsoft.com/office/drawing/2014/main" id="{DE9FBD7F-A8F8-4B82-933D-7E07902C02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540935" y="3704587"/>
                  <a:ext cx="540861" cy="706273"/>
                </a:xfrm>
                <a:prstGeom prst="rect">
                  <a:avLst/>
                </a:prstGeom>
              </p:spPr>
            </p:pic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07EE268-1191-4FA3-AFEF-E2B88847A4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6200" y="3790577"/>
                <a:ext cx="0" cy="137618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0308648-D7A9-4E7D-A053-ACAA6B47C4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8400" y="3781968"/>
                <a:ext cx="0" cy="139921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33AAF1F-9C79-47CE-A9A5-FA7155BEE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39800" y="3790577"/>
                <a:ext cx="0" cy="139921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2" name="Picture 17">
                <a:extLst>
                  <a:ext uri="{FF2B5EF4-FFF2-40B4-BE49-F238E27FC236}">
                    <a16:creationId xmlns:a16="http://schemas.microsoft.com/office/drawing/2014/main" id="{9FDD8B8D-4B2A-47CD-B6D7-C815F0A214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rcRect t="12021"/>
              <a:stretch/>
            </p:blipFill>
            <p:spPr>
              <a:xfrm>
                <a:off x="6123906" y="3606147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43" name="Picture 17">
                <a:extLst>
                  <a:ext uri="{FF2B5EF4-FFF2-40B4-BE49-F238E27FC236}">
                    <a16:creationId xmlns:a16="http://schemas.microsoft.com/office/drawing/2014/main" id="{C3C2900E-88C0-4286-A517-0F58D7E812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rcRect t="12021"/>
              <a:stretch/>
            </p:blipFill>
            <p:spPr>
              <a:xfrm>
                <a:off x="4676106" y="3597708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44" name="Picture 18">
                <a:extLst>
                  <a:ext uri="{FF2B5EF4-FFF2-40B4-BE49-F238E27FC236}">
                    <a16:creationId xmlns:a16="http://schemas.microsoft.com/office/drawing/2014/main" id="{779C41E7-E7C5-4815-B12A-1FF3915BD5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rcRect l="-4274" t="13093" r="-1"/>
              <a:stretch/>
            </p:blipFill>
            <p:spPr>
              <a:xfrm>
                <a:off x="8617852" y="3476053"/>
                <a:ext cx="449948" cy="1376185"/>
              </a:xfrm>
              <a:prstGeom prst="rect">
                <a:avLst/>
              </a:prstGeom>
            </p:spPr>
          </p:pic>
          <p:pic>
            <p:nvPicPr>
              <p:cNvPr id="45" name="Picture 17">
                <a:extLst>
                  <a:ext uri="{FF2B5EF4-FFF2-40B4-BE49-F238E27FC236}">
                    <a16:creationId xmlns:a16="http://schemas.microsoft.com/office/drawing/2014/main" id="{07CF3EA6-A26F-4D46-85D9-2547B2FE70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rcRect t="12021"/>
              <a:stretch/>
            </p:blipFill>
            <p:spPr>
              <a:xfrm>
                <a:off x="12268200" y="3591687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46" name="Picture 17">
                <a:extLst>
                  <a:ext uri="{FF2B5EF4-FFF2-40B4-BE49-F238E27FC236}">
                    <a16:creationId xmlns:a16="http://schemas.microsoft.com/office/drawing/2014/main" id="{FB52DA5F-F54E-4132-A51C-D2B91AFE8A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rcRect t="12021"/>
              <a:stretch/>
            </p:blipFill>
            <p:spPr>
              <a:xfrm>
                <a:off x="10695906" y="3583248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47" name="Picture 18">
                <a:extLst>
                  <a:ext uri="{FF2B5EF4-FFF2-40B4-BE49-F238E27FC236}">
                    <a16:creationId xmlns:a16="http://schemas.microsoft.com/office/drawing/2014/main" id="{4A4C0DBB-C292-4FA1-ACF0-D91EB99159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rcRect l="-4274" t="13093" r="-1"/>
              <a:stretch/>
            </p:blipFill>
            <p:spPr>
              <a:xfrm>
                <a:off x="14485252" y="3820264"/>
                <a:ext cx="449948" cy="1376185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33B9550-64F3-4175-8A6E-C2E87936A7F4}"/>
                </a:ext>
              </a:extLst>
            </p:cNvPr>
            <p:cNvGrpSpPr/>
            <p:nvPr/>
          </p:nvGrpSpPr>
          <p:grpSpPr>
            <a:xfrm>
              <a:off x="4171365" y="4994781"/>
              <a:ext cx="11368813" cy="1291719"/>
              <a:chOff x="4171365" y="4922844"/>
              <a:chExt cx="11368813" cy="1291719"/>
            </a:xfrm>
          </p:grpSpPr>
          <p:pic>
            <p:nvPicPr>
              <p:cNvPr id="32" name="Picture 3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8F3CC753-5250-476D-8922-1D09B01F8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4791" y="4922844"/>
                <a:ext cx="1606745" cy="1132429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29FADB2-496E-49BA-8876-A688A2625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94727" y="5014566"/>
                <a:ext cx="1445451" cy="1199997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D5C7400-2C8C-4400-8593-DCBBCEB68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1365" y="4948676"/>
                <a:ext cx="1445453" cy="972692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74428EE-6991-436E-A484-95D95F8D9D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7530" y="4967521"/>
                <a:ext cx="1445453" cy="97269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93E8DA2-802A-41C7-AFC9-4D1AAE8E9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0803" y="5061145"/>
                <a:ext cx="1445453" cy="97269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80D9312-537D-44E4-AD67-D7A751D8A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06968" y="5079990"/>
                <a:ext cx="1445453" cy="972692"/>
              </a:xfrm>
              <a:prstGeom prst="rect">
                <a:avLst/>
              </a:prstGeom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6779FFD-E1AC-465F-84BA-31631A1AD85F}"/>
              </a:ext>
            </a:extLst>
          </p:cNvPr>
          <p:cNvGrpSpPr/>
          <p:nvPr/>
        </p:nvGrpSpPr>
        <p:grpSpPr>
          <a:xfrm>
            <a:off x="2281356" y="6249422"/>
            <a:ext cx="14025444" cy="3389878"/>
            <a:chOff x="2281356" y="6134100"/>
            <a:chExt cx="14025444" cy="338987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D5F25CA-DDD6-4774-A1CA-2EDCE9B2E9A2}"/>
                </a:ext>
              </a:extLst>
            </p:cNvPr>
            <p:cNvGrpSpPr/>
            <p:nvPr/>
          </p:nvGrpSpPr>
          <p:grpSpPr>
            <a:xfrm>
              <a:off x="2281356" y="6134100"/>
              <a:ext cx="14025444" cy="2458751"/>
              <a:chOff x="2281356" y="6307585"/>
              <a:chExt cx="14025444" cy="2458751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66F4C0C-7B42-439F-875B-61ADA920AA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478000" y="8472841"/>
                <a:ext cx="814348" cy="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9C7AFE52-8899-44E5-B918-07544E9803DF}"/>
                  </a:ext>
                </a:extLst>
              </p:cNvPr>
              <p:cNvGrpSpPr/>
              <p:nvPr/>
            </p:nvGrpSpPr>
            <p:grpSpPr>
              <a:xfrm>
                <a:off x="2281356" y="6307585"/>
                <a:ext cx="14025444" cy="2458751"/>
                <a:chOff x="2133599" y="3314700"/>
                <a:chExt cx="14025444" cy="2458751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6048BE46-C761-4E30-BB2C-922C8D8D69AE}"/>
                    </a:ext>
                  </a:extLst>
                </p:cNvPr>
                <p:cNvGrpSpPr/>
                <p:nvPr/>
              </p:nvGrpSpPr>
              <p:grpSpPr>
                <a:xfrm>
                  <a:off x="2133599" y="3314700"/>
                  <a:ext cx="14025444" cy="2458751"/>
                  <a:chOff x="2133599" y="3217204"/>
                  <a:chExt cx="14025444" cy="2458751"/>
                </a:xfrm>
              </p:grpSpPr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DAF97C85-8E1B-4619-9C9C-A15CAC5F39FA}"/>
                      </a:ext>
                    </a:extLst>
                  </p:cNvPr>
                  <p:cNvGrpSpPr/>
                  <p:nvPr/>
                </p:nvGrpSpPr>
                <p:grpSpPr>
                  <a:xfrm>
                    <a:off x="2133599" y="3217204"/>
                    <a:ext cx="14025444" cy="2458751"/>
                    <a:chOff x="1245062" y="4473430"/>
                    <a:chExt cx="15740999" cy="2074571"/>
                  </a:xfrm>
                </p:grpSpPr>
                <p:pic>
                  <p:nvPicPr>
                    <p:cNvPr id="77" name="Picture 17">
                      <a:extLst>
                        <a:ext uri="{FF2B5EF4-FFF2-40B4-BE49-F238E27FC236}">
                          <a16:creationId xmlns:a16="http://schemas.microsoft.com/office/drawing/2014/main" id="{E300EE1D-C0D4-4120-9E84-8B20A13D182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xmlns="" r:embed="rId11"/>
                        </a:ext>
                      </a:extLst>
                    </a:blip>
                    <a:srcRect l="-1" r="217"/>
                    <a:stretch/>
                  </p:blipFill>
                  <p:spPr>
                    <a:xfrm>
                      <a:off x="1245062" y="4862027"/>
                      <a:ext cx="15740999" cy="119511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8" name="Picture 7">
                      <a:extLst>
                        <a:ext uri="{FF2B5EF4-FFF2-40B4-BE49-F238E27FC236}">
                          <a16:creationId xmlns:a16="http://schemas.microsoft.com/office/drawing/2014/main" id="{9EE41874-6EF7-4D07-93D5-0A42DB3C36A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xmlns="" r:embed="rId13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 rot="1236129">
                      <a:off x="1609391" y="4473430"/>
                      <a:ext cx="1114984" cy="207457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5" name="Picture 11">
                    <a:extLst>
                      <a:ext uri="{FF2B5EF4-FFF2-40B4-BE49-F238E27FC236}">
                        <a16:creationId xmlns:a16="http://schemas.microsoft.com/office/drawing/2014/main" id="{7CDAEBC1-12E5-4050-8125-54B1A38F4E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15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3541490" y="4346683"/>
                    <a:ext cx="543909" cy="708206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10">
                    <a:extLst>
                      <a:ext uri="{FF2B5EF4-FFF2-40B4-BE49-F238E27FC236}">
                        <a16:creationId xmlns:a16="http://schemas.microsoft.com/office/drawing/2014/main" id="{8F53716D-08AB-4D5A-84C8-1BDC9E7F42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17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3540935" y="3704587"/>
                    <a:ext cx="540861" cy="706273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A6B509FF-E4E0-4E50-941C-A56CEA2213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96200" y="3790577"/>
                  <a:ext cx="0" cy="137618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EA999044-2133-44DF-A92C-9AD7C7ED57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58400" y="3781968"/>
                  <a:ext cx="0" cy="1399210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D53A90E3-E948-4A1A-B743-47C62AF1DA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9800" y="3790577"/>
                  <a:ext cx="0" cy="1399210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68" name="Picture 17">
                  <a:extLst>
                    <a:ext uri="{FF2B5EF4-FFF2-40B4-BE49-F238E27FC236}">
                      <a16:creationId xmlns:a16="http://schemas.microsoft.com/office/drawing/2014/main" id="{55D173B2-E4A9-409C-879B-99071A87F6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9"/>
                    </a:ext>
                  </a:extLst>
                </a:blip>
                <a:srcRect t="12021"/>
                <a:stretch/>
              </p:blipFill>
              <p:spPr>
                <a:xfrm>
                  <a:off x="6123906" y="3782185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69" name="Picture 17">
                  <a:extLst>
                    <a:ext uri="{FF2B5EF4-FFF2-40B4-BE49-F238E27FC236}">
                      <a16:creationId xmlns:a16="http://schemas.microsoft.com/office/drawing/2014/main" id="{32E0BA04-E1C0-4C43-ABDA-6D0DA392A7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9"/>
                    </a:ext>
                  </a:extLst>
                </a:blip>
                <a:srcRect t="12021"/>
                <a:stretch/>
              </p:blipFill>
              <p:spPr>
                <a:xfrm>
                  <a:off x="4676106" y="3773746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70" name="Picture 18">
                  <a:extLst>
                    <a:ext uri="{FF2B5EF4-FFF2-40B4-BE49-F238E27FC236}">
                      <a16:creationId xmlns:a16="http://schemas.microsoft.com/office/drawing/2014/main" id="{06B8D007-EBC7-4F47-BFBB-0D6DF689E8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1"/>
                    </a:ext>
                  </a:extLst>
                </a:blip>
                <a:srcRect l="-4274" t="13093" r="-1"/>
                <a:stretch/>
              </p:blipFill>
              <p:spPr>
                <a:xfrm>
                  <a:off x="8617852" y="3974830"/>
                  <a:ext cx="449948" cy="1376185"/>
                </a:xfrm>
                <a:prstGeom prst="rect">
                  <a:avLst/>
                </a:prstGeom>
              </p:spPr>
            </p:pic>
            <p:pic>
              <p:nvPicPr>
                <p:cNvPr id="71" name="Picture 17">
                  <a:extLst>
                    <a:ext uri="{FF2B5EF4-FFF2-40B4-BE49-F238E27FC236}">
                      <a16:creationId xmlns:a16="http://schemas.microsoft.com/office/drawing/2014/main" id="{FE366D68-5C2E-4DE1-B6C4-FABD84D7D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9"/>
                    </a:ext>
                  </a:extLst>
                </a:blip>
                <a:srcRect t="12021"/>
                <a:stretch/>
              </p:blipFill>
              <p:spPr>
                <a:xfrm>
                  <a:off x="12268200" y="4086985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72" name="Picture 17">
                  <a:extLst>
                    <a:ext uri="{FF2B5EF4-FFF2-40B4-BE49-F238E27FC236}">
                      <a16:creationId xmlns:a16="http://schemas.microsoft.com/office/drawing/2014/main" id="{475C0F1A-2B85-41F7-A59B-8498CD223B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9"/>
                    </a:ext>
                  </a:extLst>
                </a:blip>
                <a:srcRect t="12021"/>
                <a:stretch/>
              </p:blipFill>
              <p:spPr>
                <a:xfrm>
                  <a:off x="10714798" y="4110704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73" name="Picture 18">
                  <a:extLst>
                    <a:ext uri="{FF2B5EF4-FFF2-40B4-BE49-F238E27FC236}">
                      <a16:creationId xmlns:a16="http://schemas.microsoft.com/office/drawing/2014/main" id="{A1E256BD-9E7D-4F5E-BC91-D23BC056BB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1"/>
                    </a:ext>
                  </a:extLst>
                </a:blip>
                <a:srcRect l="-4274" t="13093" r="-1"/>
                <a:stretch/>
              </p:blipFill>
              <p:spPr>
                <a:xfrm>
                  <a:off x="14500517" y="4279630"/>
                  <a:ext cx="449948" cy="137618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B2A3BA8-4AAA-440C-91A7-F761FD86EF73}"/>
                </a:ext>
              </a:extLst>
            </p:cNvPr>
            <p:cNvGrpSpPr/>
            <p:nvPr/>
          </p:nvGrpSpPr>
          <p:grpSpPr>
            <a:xfrm>
              <a:off x="4170539" y="8225670"/>
              <a:ext cx="11428072" cy="1298308"/>
              <a:chOff x="4170539" y="8225670"/>
              <a:chExt cx="11428072" cy="1298308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31D2F406-87B9-469D-BF95-F0738C68A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74243" y="8448985"/>
                <a:ext cx="1624368" cy="1074993"/>
              </a:xfrm>
              <a:prstGeom prst="rect">
                <a:avLst/>
              </a:prstGeom>
            </p:spPr>
          </p:pic>
          <p:pic>
            <p:nvPicPr>
              <p:cNvPr id="57" name="Picture 56" descr="Logo&#10;&#10;Description automatically generated with low confidence">
                <a:extLst>
                  <a:ext uri="{FF2B5EF4-FFF2-40B4-BE49-F238E27FC236}">
                    <a16:creationId xmlns:a16="http://schemas.microsoft.com/office/drawing/2014/main" id="{E74047F0-0E16-4020-BAB1-A88BC756D6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9885" y="8331507"/>
                <a:ext cx="1380202" cy="1116784"/>
              </a:xfrm>
              <a:prstGeom prst="rect">
                <a:avLst/>
              </a:prstGeom>
            </p:spPr>
          </p:pic>
          <p:pic>
            <p:nvPicPr>
              <p:cNvPr id="58" name="Picture 57" descr="A picture containing text, black&#10;&#10;Description automatically generated">
                <a:extLst>
                  <a:ext uri="{FF2B5EF4-FFF2-40B4-BE49-F238E27FC236}">
                    <a16:creationId xmlns:a16="http://schemas.microsoft.com/office/drawing/2014/main" id="{E75131F9-998E-4AC8-8CCC-C8CFF02AE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4059" y="8374273"/>
                <a:ext cx="1714967" cy="925692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7FAF1E88-8698-485B-8F38-C4701EC3C1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0539" y="8237121"/>
                <a:ext cx="1445451" cy="1199997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F99373CE-BAF2-459E-BD24-F0673F844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6818" y="8225670"/>
                <a:ext cx="1445451" cy="1199997"/>
              </a:xfrm>
              <a:prstGeom prst="rect">
                <a:avLst/>
              </a:prstGeom>
            </p:spPr>
          </p:pic>
          <p:pic>
            <p:nvPicPr>
              <p:cNvPr id="61" name="Picture 60" descr="Logo&#10;&#10;Description automatically generated with low confidence">
                <a:extLst>
                  <a:ext uri="{FF2B5EF4-FFF2-40B4-BE49-F238E27FC236}">
                    <a16:creationId xmlns:a16="http://schemas.microsoft.com/office/drawing/2014/main" id="{DD64EAF2-E5ED-48EC-8757-1C82F9327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0361" y="8331507"/>
                <a:ext cx="1380202" cy="111678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2948"/>
          <a:stretch/>
        </p:blipFill>
        <p:spPr>
          <a:xfrm rot="-10800000">
            <a:off x="-809118" y="-2"/>
            <a:ext cx="19906231" cy="26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560763"/>
            <a:ext cx="1821457" cy="17452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81707">
            <a:off x="16674744" y="8301668"/>
            <a:ext cx="1537024" cy="19256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6FBD12-0108-425A-8D34-ADF38150E74D}"/>
              </a:ext>
            </a:extLst>
          </p:cNvPr>
          <p:cNvSpPr txBox="1"/>
          <p:nvPr/>
        </p:nvSpPr>
        <p:spPr>
          <a:xfrm>
            <a:off x="1676400" y="876300"/>
            <a:ext cx="149352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vi-VN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cơ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798CD7-8C1E-404B-B3B0-588541F20DC8}"/>
              </a:ext>
            </a:extLst>
          </p:cNvPr>
          <p:cNvGrpSpPr/>
          <p:nvPr/>
        </p:nvGrpSpPr>
        <p:grpSpPr>
          <a:xfrm>
            <a:off x="2243256" y="2851115"/>
            <a:ext cx="13792201" cy="3733800"/>
            <a:chOff x="2243256" y="3086100"/>
            <a:chExt cx="13792201" cy="37338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6CDFAF-61D0-4125-AEB7-6C742FB6A179}"/>
                </a:ext>
              </a:extLst>
            </p:cNvPr>
            <p:cNvGrpSpPr/>
            <p:nvPr/>
          </p:nvGrpSpPr>
          <p:grpSpPr>
            <a:xfrm>
              <a:off x="2243256" y="3086100"/>
              <a:ext cx="13792201" cy="2362993"/>
              <a:chOff x="2133599" y="3314700"/>
              <a:chExt cx="13792201" cy="245875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2099B2-D977-462D-BE4C-E8ED72DACAB5}"/>
                  </a:ext>
                </a:extLst>
              </p:cNvPr>
              <p:cNvGrpSpPr/>
              <p:nvPr/>
            </p:nvGrpSpPr>
            <p:grpSpPr>
              <a:xfrm>
                <a:off x="2133599" y="3314700"/>
                <a:ext cx="13792201" cy="2458751"/>
                <a:chOff x="2133599" y="3217204"/>
                <a:chExt cx="13792201" cy="2458751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71C88BFE-843D-4409-83AC-8111B4187A56}"/>
                    </a:ext>
                  </a:extLst>
                </p:cNvPr>
                <p:cNvGrpSpPr/>
                <p:nvPr/>
              </p:nvGrpSpPr>
              <p:grpSpPr>
                <a:xfrm>
                  <a:off x="2133599" y="3217204"/>
                  <a:ext cx="13792201" cy="2458751"/>
                  <a:chOff x="1245062" y="4473430"/>
                  <a:chExt cx="15479226" cy="2074571"/>
                </a:xfrm>
              </p:grpSpPr>
              <p:pic>
                <p:nvPicPr>
                  <p:cNvPr id="40" name="Picture 17">
                    <a:extLst>
                      <a:ext uri="{FF2B5EF4-FFF2-40B4-BE49-F238E27FC236}">
                        <a16:creationId xmlns:a16="http://schemas.microsoft.com/office/drawing/2014/main" id="{9D8D5CB9-5224-4EB0-834F-B2326B1454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9"/>
                      </a:ext>
                    </a:extLst>
                  </a:blip>
                  <a:srcRect r="1876"/>
                  <a:stretch/>
                </p:blipFill>
                <p:spPr>
                  <a:xfrm>
                    <a:off x="1245062" y="4862027"/>
                    <a:ext cx="15479226" cy="1195113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7">
                    <a:extLst>
                      <a:ext uri="{FF2B5EF4-FFF2-40B4-BE49-F238E27FC236}">
                        <a16:creationId xmlns:a16="http://schemas.microsoft.com/office/drawing/2014/main" id="{C875C6CF-F97E-41C9-A1E7-CDCA598A89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11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 rot="1236129">
                    <a:off x="1609391" y="4473430"/>
                    <a:ext cx="1114984" cy="207457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8" name="Picture 11">
                  <a:extLst>
                    <a:ext uri="{FF2B5EF4-FFF2-40B4-BE49-F238E27FC236}">
                      <a16:creationId xmlns:a16="http://schemas.microsoft.com/office/drawing/2014/main" id="{00FC23B0-67D2-41BA-A445-460677DA39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541490" y="4346683"/>
                  <a:ext cx="543909" cy="708206"/>
                </a:xfrm>
                <a:prstGeom prst="rect">
                  <a:avLst/>
                </a:prstGeom>
              </p:spPr>
            </p:pic>
            <p:pic>
              <p:nvPicPr>
                <p:cNvPr id="39" name="Picture 10">
                  <a:extLst>
                    <a:ext uri="{FF2B5EF4-FFF2-40B4-BE49-F238E27FC236}">
                      <a16:creationId xmlns:a16="http://schemas.microsoft.com/office/drawing/2014/main" id="{71857EA0-C9D0-4E6B-AB3A-B9E18D0032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540935" y="3704587"/>
                  <a:ext cx="540861" cy="706273"/>
                </a:xfrm>
                <a:prstGeom prst="rect">
                  <a:avLst/>
                </a:prstGeom>
              </p:spPr>
            </p:pic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F7D9F35-F64C-4D7E-B680-7D3C418FE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6200" y="3790577"/>
                <a:ext cx="0" cy="137618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DF01AAE-2023-4896-9407-0F7081014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8400" y="3781968"/>
                <a:ext cx="0" cy="139921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4286887-8C1E-4A81-A9C6-E627E190F6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39800" y="3790577"/>
                <a:ext cx="0" cy="139921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1" name="Picture 17">
                <a:extLst>
                  <a:ext uri="{FF2B5EF4-FFF2-40B4-BE49-F238E27FC236}">
                    <a16:creationId xmlns:a16="http://schemas.microsoft.com/office/drawing/2014/main" id="{43AB2E83-D59F-4821-9C73-7E165C7026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rcRect t="12021"/>
              <a:stretch/>
            </p:blipFill>
            <p:spPr>
              <a:xfrm>
                <a:off x="6123906" y="3606147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32" name="Picture 17">
                <a:extLst>
                  <a:ext uri="{FF2B5EF4-FFF2-40B4-BE49-F238E27FC236}">
                    <a16:creationId xmlns:a16="http://schemas.microsoft.com/office/drawing/2014/main" id="{79D39490-238D-4F85-8EA6-F1C8D81CD1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rcRect t="12021"/>
              <a:stretch/>
            </p:blipFill>
            <p:spPr>
              <a:xfrm>
                <a:off x="4676106" y="3597708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33" name="Picture 18">
                <a:extLst>
                  <a:ext uri="{FF2B5EF4-FFF2-40B4-BE49-F238E27FC236}">
                    <a16:creationId xmlns:a16="http://schemas.microsoft.com/office/drawing/2014/main" id="{25548908-2615-4D12-A7D8-B07E85D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rcRect l="-4274" t="13093" r="-1"/>
              <a:stretch/>
            </p:blipFill>
            <p:spPr>
              <a:xfrm>
                <a:off x="8617852" y="3476053"/>
                <a:ext cx="449948" cy="1376185"/>
              </a:xfrm>
              <a:prstGeom prst="rect">
                <a:avLst/>
              </a:prstGeom>
            </p:spPr>
          </p:pic>
          <p:pic>
            <p:nvPicPr>
              <p:cNvPr id="34" name="Picture 17">
                <a:extLst>
                  <a:ext uri="{FF2B5EF4-FFF2-40B4-BE49-F238E27FC236}">
                    <a16:creationId xmlns:a16="http://schemas.microsoft.com/office/drawing/2014/main" id="{7390B2E9-BBCE-408C-B2DE-F5264A7680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rcRect t="12021"/>
              <a:stretch/>
            </p:blipFill>
            <p:spPr>
              <a:xfrm>
                <a:off x="12268200" y="3591687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35" name="Picture 17">
                <a:extLst>
                  <a:ext uri="{FF2B5EF4-FFF2-40B4-BE49-F238E27FC236}">
                    <a16:creationId xmlns:a16="http://schemas.microsoft.com/office/drawing/2014/main" id="{EEAD6319-5629-451C-94E9-85368033CC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rcRect t="12021"/>
              <a:stretch/>
            </p:blipFill>
            <p:spPr>
              <a:xfrm>
                <a:off x="10695906" y="3583248"/>
                <a:ext cx="429294" cy="1416430"/>
              </a:xfrm>
              <a:prstGeom prst="rect">
                <a:avLst/>
              </a:prstGeom>
            </p:spPr>
          </p:pic>
          <p:pic>
            <p:nvPicPr>
              <p:cNvPr id="36" name="Picture 18">
                <a:extLst>
                  <a:ext uri="{FF2B5EF4-FFF2-40B4-BE49-F238E27FC236}">
                    <a16:creationId xmlns:a16="http://schemas.microsoft.com/office/drawing/2014/main" id="{417EDB41-8947-43CF-A29E-38087C0BC4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rcRect l="-4274" t="13093" r="-1"/>
              <a:stretch/>
            </p:blipFill>
            <p:spPr>
              <a:xfrm>
                <a:off x="14485252" y="3820264"/>
                <a:ext cx="449948" cy="1376185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C7B64B-CE03-4301-8FD3-3C7D9E68901A}"/>
                </a:ext>
              </a:extLst>
            </p:cNvPr>
            <p:cNvGrpSpPr/>
            <p:nvPr/>
          </p:nvGrpSpPr>
          <p:grpSpPr>
            <a:xfrm>
              <a:off x="4529362" y="5067300"/>
              <a:ext cx="10818162" cy="553998"/>
              <a:chOff x="4529362" y="5527264"/>
              <a:chExt cx="10818162" cy="553998"/>
            </a:xfrm>
          </p:grpSpPr>
          <p:sp>
            <p:nvSpPr>
              <p:cNvPr id="21" name="TextBox 2">
                <a:extLst>
                  <a:ext uri="{FF2B5EF4-FFF2-40B4-BE49-F238E27FC236}">
                    <a16:creationId xmlns:a16="http://schemas.microsoft.com/office/drawing/2014/main" id="{7C9C7576-EA81-466E-9F86-6AC8ECB5207B}"/>
                  </a:ext>
                </a:extLst>
              </p:cNvPr>
              <p:cNvSpPr txBox="1"/>
              <p:nvPr/>
            </p:nvSpPr>
            <p:spPr>
              <a:xfrm>
                <a:off x="4529362" y="5527264"/>
                <a:ext cx="869524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3600" b="1" dirty="0">
                    <a:solidFill>
                      <a:srgbClr val="ED3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</a:t>
                </a:r>
              </a:p>
            </p:txBody>
          </p:sp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7AD74D86-1565-44D6-8C14-6985A625167D}"/>
                  </a:ext>
                </a:extLst>
              </p:cNvPr>
              <p:cNvSpPr txBox="1"/>
              <p:nvPr/>
            </p:nvSpPr>
            <p:spPr>
              <a:xfrm>
                <a:off x="6064676" y="5527264"/>
                <a:ext cx="869524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3600" b="1" dirty="0">
                    <a:solidFill>
                      <a:srgbClr val="ED3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</a:t>
                </a:r>
              </a:p>
            </p:txBody>
          </p:sp>
          <p:sp>
            <p:nvSpPr>
              <p:cNvPr id="23" name="TextBox 2">
                <a:extLst>
                  <a:ext uri="{FF2B5EF4-FFF2-40B4-BE49-F238E27FC236}">
                    <a16:creationId xmlns:a16="http://schemas.microsoft.com/office/drawing/2014/main" id="{8F153EF4-1AF5-42DA-B36E-E3905031DFED}"/>
                  </a:ext>
                </a:extLst>
              </p:cNvPr>
              <p:cNvSpPr txBox="1"/>
              <p:nvPr/>
            </p:nvSpPr>
            <p:spPr>
              <a:xfrm>
                <a:off x="8506822" y="5527264"/>
                <a:ext cx="869524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ED3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</a:t>
                </a:r>
              </a:p>
            </p:txBody>
          </p:sp>
          <p:sp>
            <p:nvSpPr>
              <p:cNvPr id="24" name="TextBox 2">
                <a:extLst>
                  <a:ext uri="{FF2B5EF4-FFF2-40B4-BE49-F238E27FC236}">
                    <a16:creationId xmlns:a16="http://schemas.microsoft.com/office/drawing/2014/main" id="{93EFBB33-1104-4714-B237-91DC9085D71B}"/>
                  </a:ext>
                </a:extLst>
              </p:cNvPr>
              <p:cNvSpPr txBox="1"/>
              <p:nvPr/>
            </p:nvSpPr>
            <p:spPr>
              <a:xfrm>
                <a:off x="10500540" y="5527264"/>
                <a:ext cx="869524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3600" b="1" dirty="0">
                    <a:solidFill>
                      <a:srgbClr val="ED3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</a:t>
                </a:r>
              </a:p>
            </p:txBody>
          </p:sp>
          <p:sp>
            <p:nvSpPr>
              <p:cNvPr id="25" name="TextBox 2">
                <a:extLst>
                  <a:ext uri="{FF2B5EF4-FFF2-40B4-BE49-F238E27FC236}">
                    <a16:creationId xmlns:a16="http://schemas.microsoft.com/office/drawing/2014/main" id="{DA43834A-F780-4486-8750-B6E8CFE7F87D}"/>
                  </a:ext>
                </a:extLst>
              </p:cNvPr>
              <p:cNvSpPr txBox="1"/>
              <p:nvPr/>
            </p:nvSpPr>
            <p:spPr>
              <a:xfrm>
                <a:off x="11937261" y="5527264"/>
                <a:ext cx="869524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3600" b="1" dirty="0">
                    <a:solidFill>
                      <a:srgbClr val="ED3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</a:t>
                </a:r>
              </a:p>
            </p:txBody>
          </p:sp>
          <p:sp>
            <p:nvSpPr>
              <p:cNvPr id="26" name="TextBox 2">
                <a:extLst>
                  <a:ext uri="{FF2B5EF4-FFF2-40B4-BE49-F238E27FC236}">
                    <a16:creationId xmlns:a16="http://schemas.microsoft.com/office/drawing/2014/main" id="{2B1C2F41-2EB4-46ED-9C3B-7558D3AF0CFF}"/>
                  </a:ext>
                </a:extLst>
              </p:cNvPr>
              <p:cNvSpPr txBox="1"/>
              <p:nvPr/>
            </p:nvSpPr>
            <p:spPr>
              <a:xfrm>
                <a:off x="14478000" y="5527264"/>
                <a:ext cx="869524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3600" b="1" dirty="0" err="1">
                    <a:solidFill>
                      <a:srgbClr val="ED3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</a:t>
                </a:r>
                <a:endParaRPr lang="en-US" sz="3600" b="1" dirty="0">
                  <a:solidFill>
                    <a:srgbClr val="ED32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EAAD8D-E70B-45D8-BA4E-2AA03E36A136}"/>
                </a:ext>
              </a:extLst>
            </p:cNvPr>
            <p:cNvGrpSpPr/>
            <p:nvPr/>
          </p:nvGrpSpPr>
          <p:grpSpPr>
            <a:xfrm>
              <a:off x="4441740" y="5441915"/>
              <a:ext cx="10712636" cy="1377985"/>
              <a:chOff x="4441740" y="5517255"/>
              <a:chExt cx="10712636" cy="1377985"/>
            </a:xfrm>
          </p:grpSpPr>
          <p:pic>
            <p:nvPicPr>
              <p:cNvPr id="15" name="Picture 14" descr="A picture containing handwear&#10;&#10;Description automatically generated">
                <a:extLst>
                  <a:ext uri="{FF2B5EF4-FFF2-40B4-BE49-F238E27FC236}">
                    <a16:creationId xmlns:a16="http://schemas.microsoft.com/office/drawing/2014/main" id="{29F7DDFC-3F8B-479E-8301-C9FFBDE68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1740" y="5578610"/>
                <a:ext cx="937147" cy="1035943"/>
              </a:xfrm>
              <a:prstGeom prst="rect">
                <a:avLst/>
              </a:prstGeom>
            </p:spPr>
          </p:pic>
          <p:pic>
            <p:nvPicPr>
              <p:cNvPr id="16" name="Picture 15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FDE370C0-9489-4A95-9042-D01950B788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802"/>
              <a:stretch/>
            </p:blipFill>
            <p:spPr>
              <a:xfrm>
                <a:off x="10392849" y="5517255"/>
                <a:ext cx="765607" cy="1322589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handwear&#10;&#10;Description automatically generated">
                <a:extLst>
                  <a:ext uri="{FF2B5EF4-FFF2-40B4-BE49-F238E27FC236}">
                    <a16:creationId xmlns:a16="http://schemas.microsoft.com/office/drawing/2014/main" id="{5C3748D5-9261-45F0-9E83-D21ACCC63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9254" y="5624521"/>
                <a:ext cx="937147" cy="1035943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handwear&#10;&#10;Description automatically generated">
                <a:extLst>
                  <a:ext uri="{FF2B5EF4-FFF2-40B4-BE49-F238E27FC236}">
                    <a16:creationId xmlns:a16="http://schemas.microsoft.com/office/drawing/2014/main" id="{7C9CBC29-D06C-4A9C-96C2-750EACEE8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991" y="5624521"/>
                <a:ext cx="937147" cy="1035943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130A1C4D-A073-4381-BBFB-7DB0E31122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802"/>
              <a:stretch/>
            </p:blipFill>
            <p:spPr>
              <a:xfrm>
                <a:off x="11783045" y="5517255"/>
                <a:ext cx="765607" cy="1322589"/>
              </a:xfrm>
              <a:prstGeom prst="rect">
                <a:avLst/>
              </a:prstGeom>
            </p:spPr>
          </p:pic>
          <p:pic>
            <p:nvPicPr>
              <p:cNvPr id="20" name="Picture 19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38C0160F-0E8D-4588-B343-E4888070BF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802"/>
              <a:stretch/>
            </p:blipFill>
            <p:spPr>
              <a:xfrm>
                <a:off x="14388769" y="5572651"/>
                <a:ext cx="765607" cy="1322589"/>
              </a:xfrm>
              <a:prstGeom prst="rect">
                <a:avLst/>
              </a:prstGeom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27DD176-90DA-4B3C-AF4C-D2B03E81BC54}"/>
              </a:ext>
            </a:extLst>
          </p:cNvPr>
          <p:cNvGrpSpPr/>
          <p:nvPr/>
        </p:nvGrpSpPr>
        <p:grpSpPr>
          <a:xfrm>
            <a:off x="2209800" y="6203915"/>
            <a:ext cx="14025444" cy="3892585"/>
            <a:chOff x="2281356" y="6438900"/>
            <a:chExt cx="14025444" cy="389258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26B6DB0-4BB6-4351-8894-FA612B2214D1}"/>
                </a:ext>
              </a:extLst>
            </p:cNvPr>
            <p:cNvGrpSpPr/>
            <p:nvPr/>
          </p:nvGrpSpPr>
          <p:grpSpPr>
            <a:xfrm>
              <a:off x="2281356" y="6438900"/>
              <a:ext cx="14025444" cy="2244851"/>
              <a:chOff x="2281356" y="6307585"/>
              <a:chExt cx="14025444" cy="2458751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8D3F784-B12D-4EE5-A4A2-3CB56E0B87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478000" y="8472841"/>
                <a:ext cx="814348" cy="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7F44C65-9434-498A-859B-B269E0B183A7}"/>
                  </a:ext>
                </a:extLst>
              </p:cNvPr>
              <p:cNvGrpSpPr/>
              <p:nvPr/>
            </p:nvGrpSpPr>
            <p:grpSpPr>
              <a:xfrm>
                <a:off x="2281356" y="6307585"/>
                <a:ext cx="14025444" cy="2458751"/>
                <a:chOff x="2133599" y="3314700"/>
                <a:chExt cx="14025444" cy="2458751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EA097AB6-2F9C-4D00-9652-5300FF28D153}"/>
                    </a:ext>
                  </a:extLst>
                </p:cNvPr>
                <p:cNvGrpSpPr/>
                <p:nvPr/>
              </p:nvGrpSpPr>
              <p:grpSpPr>
                <a:xfrm>
                  <a:off x="2133599" y="3314700"/>
                  <a:ext cx="14025444" cy="2458751"/>
                  <a:chOff x="2133599" y="3217204"/>
                  <a:chExt cx="14025444" cy="2458751"/>
                </a:xfrm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5B1A6C26-90F9-4E81-BB15-A284CFDFED47}"/>
                      </a:ext>
                    </a:extLst>
                  </p:cNvPr>
                  <p:cNvGrpSpPr/>
                  <p:nvPr/>
                </p:nvGrpSpPr>
                <p:grpSpPr>
                  <a:xfrm>
                    <a:off x="2133599" y="3217204"/>
                    <a:ext cx="14025444" cy="2458751"/>
                    <a:chOff x="1245062" y="4473430"/>
                    <a:chExt cx="15740999" cy="2074571"/>
                  </a:xfrm>
                </p:grpSpPr>
                <p:pic>
                  <p:nvPicPr>
                    <p:cNvPr id="73" name="Picture 17">
                      <a:extLst>
                        <a:ext uri="{FF2B5EF4-FFF2-40B4-BE49-F238E27FC236}">
                          <a16:creationId xmlns:a16="http://schemas.microsoft.com/office/drawing/2014/main" id="{3B44E965-4300-4F5E-937A-2272FFF6B59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xmlns="" r:embed="rId9"/>
                        </a:ext>
                      </a:extLst>
                    </a:blip>
                    <a:srcRect l="-1" r="217"/>
                    <a:stretch/>
                  </p:blipFill>
                  <p:spPr>
                    <a:xfrm>
                      <a:off x="1245062" y="4862027"/>
                      <a:ext cx="15740999" cy="119511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4" name="Picture 7">
                      <a:extLst>
                        <a:ext uri="{FF2B5EF4-FFF2-40B4-BE49-F238E27FC236}">
                          <a16:creationId xmlns:a16="http://schemas.microsoft.com/office/drawing/2014/main" id="{67BCBAA0-BDFD-4848-9C67-F091423890F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xmlns="" r:embed="rId11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 rot="1236129">
                      <a:off x="1609391" y="4473430"/>
                      <a:ext cx="1114984" cy="207457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1" name="Picture 11">
                    <a:extLst>
                      <a:ext uri="{FF2B5EF4-FFF2-40B4-BE49-F238E27FC236}">
                        <a16:creationId xmlns:a16="http://schemas.microsoft.com/office/drawing/2014/main" id="{092FFB15-CACF-4BD7-A875-45FE40E853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13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3541490" y="4346683"/>
                    <a:ext cx="543909" cy="708206"/>
                  </a:xfrm>
                  <a:prstGeom prst="rect">
                    <a:avLst/>
                  </a:prstGeom>
                </p:spPr>
              </p:pic>
              <p:pic>
                <p:nvPicPr>
                  <p:cNvPr id="72" name="Picture 10">
                    <a:extLst>
                      <a:ext uri="{FF2B5EF4-FFF2-40B4-BE49-F238E27FC236}">
                        <a16:creationId xmlns:a16="http://schemas.microsoft.com/office/drawing/2014/main" id="{F95BE30A-1272-4CAD-81E5-7B55FE8858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15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3540935" y="3704587"/>
                    <a:ext cx="540861" cy="706273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FF621175-0618-4DC1-AD56-94561CB6F2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96200" y="3790577"/>
                  <a:ext cx="0" cy="137618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640C9F42-C670-4FFA-A615-514576A620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58400" y="3781968"/>
                  <a:ext cx="0" cy="1399210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89D6174F-0AD5-4343-A9AB-127D03C6D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9800" y="3790577"/>
                  <a:ext cx="0" cy="1399210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64" name="Picture 17">
                  <a:extLst>
                    <a:ext uri="{FF2B5EF4-FFF2-40B4-BE49-F238E27FC236}">
                      <a16:creationId xmlns:a16="http://schemas.microsoft.com/office/drawing/2014/main" id="{EBEAAF8F-021B-4EF5-B9CD-28B7B10B2B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7"/>
                    </a:ext>
                  </a:extLst>
                </a:blip>
                <a:srcRect t="12021"/>
                <a:stretch/>
              </p:blipFill>
              <p:spPr>
                <a:xfrm>
                  <a:off x="6123906" y="3782185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65" name="Picture 17">
                  <a:extLst>
                    <a:ext uri="{FF2B5EF4-FFF2-40B4-BE49-F238E27FC236}">
                      <a16:creationId xmlns:a16="http://schemas.microsoft.com/office/drawing/2014/main" id="{EA845215-283D-44C7-BEAE-A8843BEF2D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7"/>
                    </a:ext>
                  </a:extLst>
                </a:blip>
                <a:srcRect t="12021"/>
                <a:stretch/>
              </p:blipFill>
              <p:spPr>
                <a:xfrm>
                  <a:off x="4676106" y="3773746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66" name="Picture 18">
                  <a:extLst>
                    <a:ext uri="{FF2B5EF4-FFF2-40B4-BE49-F238E27FC236}">
                      <a16:creationId xmlns:a16="http://schemas.microsoft.com/office/drawing/2014/main" id="{B069DC95-4D53-40ED-858B-CBA1BA2971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9"/>
                    </a:ext>
                  </a:extLst>
                </a:blip>
                <a:srcRect l="-4274" t="13093" r="-1"/>
                <a:stretch/>
              </p:blipFill>
              <p:spPr>
                <a:xfrm>
                  <a:off x="8617852" y="3974830"/>
                  <a:ext cx="449948" cy="1376185"/>
                </a:xfrm>
                <a:prstGeom prst="rect">
                  <a:avLst/>
                </a:prstGeom>
              </p:spPr>
            </p:pic>
            <p:pic>
              <p:nvPicPr>
                <p:cNvPr id="67" name="Picture 17">
                  <a:extLst>
                    <a:ext uri="{FF2B5EF4-FFF2-40B4-BE49-F238E27FC236}">
                      <a16:creationId xmlns:a16="http://schemas.microsoft.com/office/drawing/2014/main" id="{E1FC2883-1DAC-4B2C-B361-98FAA6CF7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7"/>
                    </a:ext>
                  </a:extLst>
                </a:blip>
                <a:srcRect t="12021"/>
                <a:stretch/>
              </p:blipFill>
              <p:spPr>
                <a:xfrm>
                  <a:off x="12268200" y="4086985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68" name="Picture 17">
                  <a:extLst>
                    <a:ext uri="{FF2B5EF4-FFF2-40B4-BE49-F238E27FC236}">
                      <a16:creationId xmlns:a16="http://schemas.microsoft.com/office/drawing/2014/main" id="{F45E6E06-1BD7-4DCF-A81A-A54405B43F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7"/>
                    </a:ext>
                  </a:extLst>
                </a:blip>
                <a:srcRect t="12021"/>
                <a:stretch/>
              </p:blipFill>
              <p:spPr>
                <a:xfrm>
                  <a:off x="10714798" y="4110704"/>
                  <a:ext cx="429294" cy="1416430"/>
                </a:xfrm>
                <a:prstGeom prst="rect">
                  <a:avLst/>
                </a:prstGeom>
              </p:spPr>
            </p:pic>
            <p:pic>
              <p:nvPicPr>
                <p:cNvPr id="69" name="Picture 18">
                  <a:extLst>
                    <a:ext uri="{FF2B5EF4-FFF2-40B4-BE49-F238E27FC236}">
                      <a16:creationId xmlns:a16="http://schemas.microsoft.com/office/drawing/2014/main" id="{A7FB9732-3E99-42E7-87AF-0FF0EAA471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9"/>
                    </a:ext>
                  </a:extLst>
                </a:blip>
                <a:srcRect l="-4274" t="13093" r="-1"/>
                <a:stretch/>
              </p:blipFill>
              <p:spPr>
                <a:xfrm>
                  <a:off x="14500517" y="4279630"/>
                  <a:ext cx="449948" cy="137618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DA994DD-EB47-431E-AF35-8665674BAC69}"/>
                </a:ext>
              </a:extLst>
            </p:cNvPr>
            <p:cNvGrpSpPr/>
            <p:nvPr/>
          </p:nvGrpSpPr>
          <p:grpSpPr>
            <a:xfrm>
              <a:off x="4529362" y="8572500"/>
              <a:ext cx="10818162" cy="553998"/>
              <a:chOff x="4529362" y="5527264"/>
              <a:chExt cx="10818162" cy="553998"/>
            </a:xfrm>
          </p:grpSpPr>
          <p:sp>
            <p:nvSpPr>
              <p:cNvPr id="52" name="TextBox 2">
                <a:extLst>
                  <a:ext uri="{FF2B5EF4-FFF2-40B4-BE49-F238E27FC236}">
                    <a16:creationId xmlns:a16="http://schemas.microsoft.com/office/drawing/2014/main" id="{34A1C0CE-1C04-4EAD-925C-2F8D4027CA01}"/>
                  </a:ext>
                </a:extLst>
              </p:cNvPr>
              <p:cNvSpPr txBox="1"/>
              <p:nvPr/>
            </p:nvSpPr>
            <p:spPr>
              <a:xfrm>
                <a:off x="4529362" y="5527264"/>
                <a:ext cx="869524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ED3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</a:t>
                </a:r>
                <a:endParaRPr lang="en-US" sz="3600" b="1" dirty="0">
                  <a:solidFill>
                    <a:srgbClr val="ED32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2">
                <a:extLst>
                  <a:ext uri="{FF2B5EF4-FFF2-40B4-BE49-F238E27FC236}">
                    <a16:creationId xmlns:a16="http://schemas.microsoft.com/office/drawing/2014/main" id="{55E9D27A-C364-4AB5-AF4D-E5DFD7E4C47D}"/>
                  </a:ext>
                </a:extLst>
              </p:cNvPr>
              <p:cNvSpPr txBox="1"/>
              <p:nvPr/>
            </p:nvSpPr>
            <p:spPr>
              <a:xfrm>
                <a:off x="6140876" y="5527264"/>
                <a:ext cx="869524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ED3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</a:t>
                </a:r>
                <a:endParaRPr lang="en-US" sz="3600" b="1" dirty="0">
                  <a:solidFill>
                    <a:srgbClr val="ED32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2">
                <a:extLst>
                  <a:ext uri="{FF2B5EF4-FFF2-40B4-BE49-F238E27FC236}">
                    <a16:creationId xmlns:a16="http://schemas.microsoft.com/office/drawing/2014/main" id="{985CAF64-2D28-4A4E-A3A4-8C1EABDF337D}"/>
                  </a:ext>
                </a:extLst>
              </p:cNvPr>
              <p:cNvSpPr txBox="1"/>
              <p:nvPr/>
            </p:nvSpPr>
            <p:spPr>
              <a:xfrm>
                <a:off x="8506822" y="5527264"/>
                <a:ext cx="869524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ED3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</a:t>
                </a:r>
              </a:p>
            </p:txBody>
          </p:sp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0B49B9A7-C44C-4320-9236-655B7048582B}"/>
                  </a:ext>
                </a:extLst>
              </p:cNvPr>
              <p:cNvSpPr txBox="1"/>
              <p:nvPr/>
            </p:nvSpPr>
            <p:spPr>
              <a:xfrm>
                <a:off x="10668000" y="5527264"/>
                <a:ext cx="869524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ED3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Rê</a:t>
                </a:r>
                <a:endParaRPr lang="en-US" sz="3600" b="1" dirty="0">
                  <a:solidFill>
                    <a:srgbClr val="ED32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2">
                <a:extLst>
                  <a:ext uri="{FF2B5EF4-FFF2-40B4-BE49-F238E27FC236}">
                    <a16:creationId xmlns:a16="http://schemas.microsoft.com/office/drawing/2014/main" id="{C265A7AD-37F1-4760-8C98-EF1995796445}"/>
                  </a:ext>
                </a:extLst>
              </p:cNvPr>
              <p:cNvSpPr txBox="1"/>
              <p:nvPr/>
            </p:nvSpPr>
            <p:spPr>
              <a:xfrm>
                <a:off x="12313076" y="5527264"/>
                <a:ext cx="869524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ED3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Rê</a:t>
                </a:r>
                <a:endParaRPr lang="en-US" sz="3600" b="1" dirty="0">
                  <a:solidFill>
                    <a:srgbClr val="ED32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2">
                <a:extLst>
                  <a:ext uri="{FF2B5EF4-FFF2-40B4-BE49-F238E27FC236}">
                    <a16:creationId xmlns:a16="http://schemas.microsoft.com/office/drawing/2014/main" id="{7C927A7F-F2A3-4452-9DE3-7FB43FC5026E}"/>
                  </a:ext>
                </a:extLst>
              </p:cNvPr>
              <p:cNvSpPr txBox="1"/>
              <p:nvPr/>
            </p:nvSpPr>
            <p:spPr>
              <a:xfrm>
                <a:off x="14478000" y="5527264"/>
                <a:ext cx="869524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ED3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endParaRPr lang="en-US" sz="3600" b="1" dirty="0">
                  <a:solidFill>
                    <a:srgbClr val="ED32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445FB95-CC0C-44B8-B161-4CFF2A4DD513}"/>
                </a:ext>
              </a:extLst>
            </p:cNvPr>
            <p:cNvGrpSpPr/>
            <p:nvPr/>
          </p:nvGrpSpPr>
          <p:grpSpPr>
            <a:xfrm>
              <a:off x="4332221" y="8953500"/>
              <a:ext cx="10712636" cy="1377985"/>
              <a:chOff x="4441740" y="5517255"/>
              <a:chExt cx="10712636" cy="1377985"/>
            </a:xfrm>
          </p:grpSpPr>
          <p:pic>
            <p:nvPicPr>
              <p:cNvPr id="46" name="Picture 45" descr="A picture containing handwear&#10;&#10;Description automatically generated">
                <a:extLst>
                  <a:ext uri="{FF2B5EF4-FFF2-40B4-BE49-F238E27FC236}">
                    <a16:creationId xmlns:a16="http://schemas.microsoft.com/office/drawing/2014/main" id="{1D14C5BC-983E-42A5-985D-F94EAD9364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1740" y="5578610"/>
                <a:ext cx="937147" cy="1035943"/>
              </a:xfrm>
              <a:prstGeom prst="rect">
                <a:avLst/>
              </a:prstGeom>
            </p:spPr>
          </p:pic>
          <p:pic>
            <p:nvPicPr>
              <p:cNvPr id="47" name="Picture 4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89C064F4-9B84-4237-93DE-D8E4EF0CED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802"/>
              <a:stretch/>
            </p:blipFill>
            <p:spPr>
              <a:xfrm>
                <a:off x="10697712" y="5517255"/>
                <a:ext cx="765607" cy="1322589"/>
              </a:xfrm>
              <a:prstGeom prst="rect">
                <a:avLst/>
              </a:prstGeom>
            </p:spPr>
          </p:pic>
          <p:pic>
            <p:nvPicPr>
              <p:cNvPr id="48" name="Picture 47" descr="A picture containing handwear&#10;&#10;Description automatically generated">
                <a:extLst>
                  <a:ext uri="{FF2B5EF4-FFF2-40B4-BE49-F238E27FC236}">
                    <a16:creationId xmlns:a16="http://schemas.microsoft.com/office/drawing/2014/main" id="{CB701826-A07C-4F8D-839C-28C5533B8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9254" y="5624521"/>
                <a:ext cx="937147" cy="1035943"/>
              </a:xfrm>
              <a:prstGeom prst="rect">
                <a:avLst/>
              </a:prstGeom>
            </p:spPr>
          </p:pic>
          <p:pic>
            <p:nvPicPr>
              <p:cNvPr id="49" name="Picture 48" descr="A picture containing handwear&#10;&#10;Description automatically generated">
                <a:extLst>
                  <a:ext uri="{FF2B5EF4-FFF2-40B4-BE49-F238E27FC236}">
                    <a16:creationId xmlns:a16="http://schemas.microsoft.com/office/drawing/2014/main" id="{3AB4CDC7-8B6A-4824-9D7A-2DA2457CF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8772" y="5624521"/>
                <a:ext cx="937147" cy="1035943"/>
              </a:xfrm>
              <a:prstGeom prst="rect">
                <a:avLst/>
              </a:prstGeom>
            </p:spPr>
          </p:pic>
          <p:pic>
            <p:nvPicPr>
              <p:cNvPr id="50" name="Picture 49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591FAE97-0741-413E-98E7-4F467E0467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802"/>
              <a:stretch/>
            </p:blipFill>
            <p:spPr>
              <a:xfrm>
                <a:off x="12377719" y="5517255"/>
                <a:ext cx="765607" cy="1322589"/>
              </a:xfrm>
              <a:prstGeom prst="rect">
                <a:avLst/>
              </a:prstGeom>
            </p:spPr>
          </p:pic>
          <p:pic>
            <p:nvPicPr>
              <p:cNvPr id="51" name="Picture 50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183F3152-5F2D-4686-B608-9FD937A097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802"/>
              <a:stretch/>
            </p:blipFill>
            <p:spPr>
              <a:xfrm>
                <a:off x="14388769" y="5572651"/>
                <a:ext cx="765607" cy="132258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67097"/>
          <a:stretch/>
        </p:blipFill>
        <p:spPr>
          <a:xfrm>
            <a:off x="-1331595" y="6489593"/>
            <a:ext cx="20951189" cy="38102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831187" y="54647"/>
            <a:ext cx="1514936" cy="18979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-757118"/>
            <a:ext cx="1456811" cy="2406144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A134F308-925A-4E6E-A319-9588533CE0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06182" y="4667738"/>
            <a:ext cx="7566218" cy="54287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2B369DE-CC6E-4437-8163-2E34C9660D25}"/>
              </a:ext>
            </a:extLst>
          </p:cNvPr>
          <p:cNvGrpSpPr/>
          <p:nvPr/>
        </p:nvGrpSpPr>
        <p:grpSpPr>
          <a:xfrm>
            <a:off x="4495800" y="640992"/>
            <a:ext cx="9172689" cy="2064108"/>
            <a:chOff x="4038600" y="880459"/>
            <a:chExt cx="9172689" cy="206410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4038600" y="880459"/>
              <a:ext cx="9172689" cy="2064108"/>
              <a:chOff x="0" y="-7620"/>
              <a:chExt cx="4833620" cy="3719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7620"/>
                <a:ext cx="4833620" cy="3719359"/>
              </a:xfrm>
              <a:custGeom>
                <a:avLst/>
                <a:gdLst/>
                <a:ahLst/>
                <a:cxnLst/>
                <a:rect l="l" t="t" r="r" b="b"/>
                <a:pathLst>
                  <a:path w="4833620" h="4726940">
                    <a:moveTo>
                      <a:pt x="3416300" y="4662170"/>
                    </a:moveTo>
                    <a:cubicBezTo>
                      <a:pt x="3388360" y="4669790"/>
                      <a:pt x="3366770" y="4679950"/>
                      <a:pt x="3345180" y="4682490"/>
                    </a:cubicBezTo>
                    <a:cubicBezTo>
                      <a:pt x="3223260" y="4692650"/>
                      <a:pt x="3102610" y="4702810"/>
                      <a:pt x="2980690" y="4711700"/>
                    </a:cubicBezTo>
                    <a:cubicBezTo>
                      <a:pt x="2918460" y="4715510"/>
                      <a:pt x="2856230" y="4719320"/>
                      <a:pt x="2794000" y="4720590"/>
                    </a:cubicBezTo>
                    <a:cubicBezTo>
                      <a:pt x="2726690" y="4723130"/>
                      <a:pt x="2659380" y="4726940"/>
                      <a:pt x="2593340" y="4724400"/>
                    </a:cubicBezTo>
                    <a:cubicBezTo>
                      <a:pt x="2529840" y="4723130"/>
                      <a:pt x="2466340" y="4719320"/>
                      <a:pt x="2405380" y="4707890"/>
                    </a:cubicBezTo>
                    <a:cubicBezTo>
                      <a:pt x="2326640" y="4693920"/>
                      <a:pt x="2246630" y="4693920"/>
                      <a:pt x="2169160" y="4681220"/>
                    </a:cubicBezTo>
                    <a:cubicBezTo>
                      <a:pt x="1967230" y="4648200"/>
                      <a:pt x="1761490" y="4657090"/>
                      <a:pt x="1558290" y="4643120"/>
                    </a:cubicBezTo>
                    <a:cubicBezTo>
                      <a:pt x="1443990" y="4635500"/>
                      <a:pt x="1329690" y="4617720"/>
                      <a:pt x="1215390" y="4602480"/>
                    </a:cubicBezTo>
                    <a:cubicBezTo>
                      <a:pt x="1085850" y="4585970"/>
                      <a:pt x="956310" y="4566920"/>
                      <a:pt x="825500" y="4549140"/>
                    </a:cubicBezTo>
                    <a:cubicBezTo>
                      <a:pt x="730250" y="4536440"/>
                      <a:pt x="633730" y="4523740"/>
                      <a:pt x="538480" y="4511040"/>
                    </a:cubicBezTo>
                    <a:cubicBezTo>
                      <a:pt x="535940" y="4511040"/>
                      <a:pt x="533400" y="4509770"/>
                      <a:pt x="530860" y="4509770"/>
                    </a:cubicBezTo>
                    <a:cubicBezTo>
                      <a:pt x="450850" y="4475479"/>
                      <a:pt x="365760" y="4448810"/>
                      <a:pt x="292100" y="4404360"/>
                    </a:cubicBezTo>
                    <a:cubicBezTo>
                      <a:pt x="167640" y="4328160"/>
                      <a:pt x="114300" y="4206240"/>
                      <a:pt x="109220" y="4062730"/>
                    </a:cubicBezTo>
                    <a:cubicBezTo>
                      <a:pt x="107950" y="4013200"/>
                      <a:pt x="101600" y="3964940"/>
                      <a:pt x="101600" y="3915410"/>
                    </a:cubicBezTo>
                    <a:cubicBezTo>
                      <a:pt x="102870" y="3846830"/>
                      <a:pt x="107950" y="3779520"/>
                      <a:pt x="111760" y="3712210"/>
                    </a:cubicBezTo>
                    <a:cubicBezTo>
                      <a:pt x="121920" y="3511550"/>
                      <a:pt x="127000" y="3310890"/>
                      <a:pt x="111760" y="3110230"/>
                    </a:cubicBezTo>
                    <a:cubicBezTo>
                      <a:pt x="97790" y="2929890"/>
                      <a:pt x="85090" y="2750820"/>
                      <a:pt x="71120" y="2570480"/>
                    </a:cubicBezTo>
                    <a:cubicBezTo>
                      <a:pt x="62230" y="2454910"/>
                      <a:pt x="50800" y="2340610"/>
                      <a:pt x="43180" y="2225040"/>
                    </a:cubicBezTo>
                    <a:cubicBezTo>
                      <a:pt x="38100" y="2148840"/>
                      <a:pt x="39370" y="2071370"/>
                      <a:pt x="34290" y="1995170"/>
                    </a:cubicBezTo>
                    <a:cubicBezTo>
                      <a:pt x="31750" y="1951990"/>
                      <a:pt x="17780" y="1910080"/>
                      <a:pt x="16510" y="1866900"/>
                    </a:cubicBezTo>
                    <a:cubicBezTo>
                      <a:pt x="11430" y="1762760"/>
                      <a:pt x="10160" y="1657350"/>
                      <a:pt x="7620" y="1551940"/>
                    </a:cubicBezTo>
                    <a:cubicBezTo>
                      <a:pt x="6350" y="1511300"/>
                      <a:pt x="0" y="1470660"/>
                      <a:pt x="1270" y="1430020"/>
                    </a:cubicBezTo>
                    <a:cubicBezTo>
                      <a:pt x="2540" y="1366520"/>
                      <a:pt x="10160" y="1303020"/>
                      <a:pt x="11430" y="1239520"/>
                    </a:cubicBezTo>
                    <a:cubicBezTo>
                      <a:pt x="12700" y="1165860"/>
                      <a:pt x="5080" y="1092200"/>
                      <a:pt x="7620" y="1019810"/>
                    </a:cubicBezTo>
                    <a:cubicBezTo>
                      <a:pt x="7620" y="949960"/>
                      <a:pt x="16510" y="881380"/>
                      <a:pt x="25400" y="811530"/>
                    </a:cubicBezTo>
                    <a:cubicBezTo>
                      <a:pt x="27940" y="787400"/>
                      <a:pt x="45720" y="765810"/>
                      <a:pt x="50800" y="741680"/>
                    </a:cubicBezTo>
                    <a:cubicBezTo>
                      <a:pt x="72390" y="622300"/>
                      <a:pt x="95250" y="502920"/>
                      <a:pt x="151130" y="392430"/>
                    </a:cubicBezTo>
                    <a:cubicBezTo>
                      <a:pt x="163830" y="368300"/>
                      <a:pt x="184150" y="346710"/>
                      <a:pt x="203200" y="327660"/>
                    </a:cubicBezTo>
                    <a:cubicBezTo>
                      <a:pt x="209550" y="321310"/>
                      <a:pt x="224790" y="325120"/>
                      <a:pt x="228600" y="325120"/>
                    </a:cubicBezTo>
                    <a:cubicBezTo>
                      <a:pt x="237490" y="308610"/>
                      <a:pt x="242570" y="292100"/>
                      <a:pt x="252730" y="284480"/>
                    </a:cubicBezTo>
                    <a:cubicBezTo>
                      <a:pt x="307340" y="242570"/>
                      <a:pt x="364490" y="212090"/>
                      <a:pt x="435610" y="204470"/>
                    </a:cubicBezTo>
                    <a:cubicBezTo>
                      <a:pt x="488950" y="198120"/>
                      <a:pt x="541020" y="175260"/>
                      <a:pt x="594360" y="162560"/>
                    </a:cubicBezTo>
                    <a:cubicBezTo>
                      <a:pt x="659130" y="147320"/>
                      <a:pt x="723900" y="129540"/>
                      <a:pt x="791210" y="120650"/>
                    </a:cubicBezTo>
                    <a:cubicBezTo>
                      <a:pt x="852170" y="113030"/>
                      <a:pt x="910590" y="96520"/>
                      <a:pt x="972820" y="91440"/>
                    </a:cubicBezTo>
                    <a:cubicBezTo>
                      <a:pt x="1036320" y="86360"/>
                      <a:pt x="1099820" y="71120"/>
                      <a:pt x="1164590" y="66040"/>
                    </a:cubicBezTo>
                    <a:cubicBezTo>
                      <a:pt x="1339850" y="53340"/>
                      <a:pt x="1516380" y="44450"/>
                      <a:pt x="1691640" y="34290"/>
                    </a:cubicBezTo>
                    <a:cubicBezTo>
                      <a:pt x="1734820" y="31750"/>
                      <a:pt x="1778000" y="34290"/>
                      <a:pt x="1821180" y="35560"/>
                    </a:cubicBezTo>
                    <a:cubicBezTo>
                      <a:pt x="1842770" y="36830"/>
                      <a:pt x="1864360" y="41910"/>
                      <a:pt x="1887220" y="44450"/>
                    </a:cubicBezTo>
                    <a:cubicBezTo>
                      <a:pt x="1897380" y="45720"/>
                      <a:pt x="1907540" y="41910"/>
                      <a:pt x="1917700" y="41910"/>
                    </a:cubicBezTo>
                    <a:cubicBezTo>
                      <a:pt x="1948180" y="41910"/>
                      <a:pt x="1979930" y="41910"/>
                      <a:pt x="2010410" y="40640"/>
                    </a:cubicBezTo>
                    <a:cubicBezTo>
                      <a:pt x="2068830" y="38100"/>
                      <a:pt x="2128520" y="31750"/>
                      <a:pt x="2186940" y="31750"/>
                    </a:cubicBezTo>
                    <a:cubicBezTo>
                      <a:pt x="2244090" y="31750"/>
                      <a:pt x="2301240" y="35560"/>
                      <a:pt x="2358390" y="38100"/>
                    </a:cubicBezTo>
                    <a:lnTo>
                      <a:pt x="2404110" y="38100"/>
                    </a:lnTo>
                    <a:cubicBezTo>
                      <a:pt x="2473960" y="35560"/>
                      <a:pt x="2542540" y="35560"/>
                      <a:pt x="2612390" y="31750"/>
                    </a:cubicBezTo>
                    <a:cubicBezTo>
                      <a:pt x="2679700" y="27940"/>
                      <a:pt x="2745740" y="19050"/>
                      <a:pt x="2813050" y="15240"/>
                    </a:cubicBezTo>
                    <a:cubicBezTo>
                      <a:pt x="2844800" y="12700"/>
                      <a:pt x="2877820" y="12700"/>
                      <a:pt x="2909570" y="19050"/>
                    </a:cubicBezTo>
                    <a:cubicBezTo>
                      <a:pt x="2957830" y="27940"/>
                      <a:pt x="3003550" y="33020"/>
                      <a:pt x="3051810" y="19050"/>
                    </a:cubicBezTo>
                    <a:cubicBezTo>
                      <a:pt x="3069590" y="13970"/>
                      <a:pt x="3092450" y="22860"/>
                      <a:pt x="3112770" y="25400"/>
                    </a:cubicBezTo>
                    <a:cubicBezTo>
                      <a:pt x="3121660" y="26670"/>
                      <a:pt x="3131820" y="29210"/>
                      <a:pt x="3136900" y="25400"/>
                    </a:cubicBezTo>
                    <a:cubicBezTo>
                      <a:pt x="3171190" y="0"/>
                      <a:pt x="3202940" y="6350"/>
                      <a:pt x="3235960" y="27940"/>
                    </a:cubicBezTo>
                    <a:cubicBezTo>
                      <a:pt x="3239770" y="30480"/>
                      <a:pt x="3249930" y="24130"/>
                      <a:pt x="3257550" y="24130"/>
                    </a:cubicBezTo>
                    <a:cubicBezTo>
                      <a:pt x="3288030" y="24130"/>
                      <a:pt x="3318510" y="24130"/>
                      <a:pt x="3350260" y="25400"/>
                    </a:cubicBezTo>
                    <a:cubicBezTo>
                      <a:pt x="3373120" y="26670"/>
                      <a:pt x="3394710" y="34290"/>
                      <a:pt x="3417570" y="36830"/>
                    </a:cubicBezTo>
                    <a:cubicBezTo>
                      <a:pt x="3467100" y="43180"/>
                      <a:pt x="3517900" y="53340"/>
                      <a:pt x="3568700" y="53340"/>
                    </a:cubicBezTo>
                    <a:cubicBezTo>
                      <a:pt x="3663950" y="54610"/>
                      <a:pt x="3759200" y="58420"/>
                      <a:pt x="3853180" y="78740"/>
                    </a:cubicBezTo>
                    <a:cubicBezTo>
                      <a:pt x="3940809" y="97790"/>
                      <a:pt x="4030980" y="97790"/>
                      <a:pt x="4119880" y="113030"/>
                    </a:cubicBezTo>
                    <a:cubicBezTo>
                      <a:pt x="4173220" y="121920"/>
                      <a:pt x="4227830" y="138430"/>
                      <a:pt x="4273550" y="165100"/>
                    </a:cubicBezTo>
                    <a:cubicBezTo>
                      <a:pt x="4323080" y="193040"/>
                      <a:pt x="4361180" y="238760"/>
                      <a:pt x="4405630" y="276860"/>
                    </a:cubicBezTo>
                    <a:cubicBezTo>
                      <a:pt x="4422139" y="290830"/>
                      <a:pt x="4446270" y="300990"/>
                      <a:pt x="4457700" y="318770"/>
                    </a:cubicBezTo>
                    <a:cubicBezTo>
                      <a:pt x="4490720" y="367030"/>
                      <a:pt x="4519930" y="417830"/>
                      <a:pt x="4549140" y="468630"/>
                    </a:cubicBezTo>
                    <a:cubicBezTo>
                      <a:pt x="4570730" y="505460"/>
                      <a:pt x="4592320" y="543560"/>
                      <a:pt x="4608830" y="581660"/>
                    </a:cubicBezTo>
                    <a:cubicBezTo>
                      <a:pt x="4626610" y="626110"/>
                      <a:pt x="4640580" y="671830"/>
                      <a:pt x="4654550" y="718820"/>
                    </a:cubicBezTo>
                    <a:cubicBezTo>
                      <a:pt x="4676140" y="792480"/>
                      <a:pt x="4701540" y="866140"/>
                      <a:pt x="4715510" y="942340"/>
                    </a:cubicBezTo>
                    <a:cubicBezTo>
                      <a:pt x="4735830" y="1049020"/>
                      <a:pt x="4745990" y="1158240"/>
                      <a:pt x="4761230" y="1266190"/>
                    </a:cubicBezTo>
                    <a:cubicBezTo>
                      <a:pt x="4766310" y="1301750"/>
                      <a:pt x="4772660" y="1337310"/>
                      <a:pt x="4775200" y="1372870"/>
                    </a:cubicBezTo>
                    <a:cubicBezTo>
                      <a:pt x="4782820" y="1474470"/>
                      <a:pt x="4787900" y="1574800"/>
                      <a:pt x="4794250" y="1676400"/>
                    </a:cubicBezTo>
                    <a:cubicBezTo>
                      <a:pt x="4803140" y="1802130"/>
                      <a:pt x="4815840" y="1926590"/>
                      <a:pt x="4822190" y="2052320"/>
                    </a:cubicBezTo>
                    <a:cubicBezTo>
                      <a:pt x="4828540" y="2172970"/>
                      <a:pt x="4833620" y="2294890"/>
                      <a:pt x="4831080" y="2416810"/>
                    </a:cubicBezTo>
                    <a:cubicBezTo>
                      <a:pt x="4827270" y="2620010"/>
                      <a:pt x="4817110" y="2821940"/>
                      <a:pt x="4806950" y="3025140"/>
                    </a:cubicBezTo>
                    <a:cubicBezTo>
                      <a:pt x="4800600" y="3150870"/>
                      <a:pt x="4791710" y="3275330"/>
                      <a:pt x="4779010" y="3399790"/>
                    </a:cubicBezTo>
                    <a:cubicBezTo>
                      <a:pt x="4766310" y="3524250"/>
                      <a:pt x="4747260" y="3647440"/>
                      <a:pt x="4733290" y="3771900"/>
                    </a:cubicBezTo>
                    <a:cubicBezTo>
                      <a:pt x="4723130" y="3858260"/>
                      <a:pt x="4720590" y="3944620"/>
                      <a:pt x="4709160" y="4029710"/>
                    </a:cubicBezTo>
                    <a:cubicBezTo>
                      <a:pt x="4699000" y="4107180"/>
                      <a:pt x="4660900" y="4175760"/>
                      <a:pt x="4610100" y="4232910"/>
                    </a:cubicBezTo>
                    <a:cubicBezTo>
                      <a:pt x="4568191" y="4281170"/>
                      <a:pt x="4535170" y="4335780"/>
                      <a:pt x="4491991" y="4382770"/>
                    </a:cubicBezTo>
                    <a:cubicBezTo>
                      <a:pt x="4453891" y="4424679"/>
                      <a:pt x="4411981" y="4466590"/>
                      <a:pt x="4345941" y="4467860"/>
                    </a:cubicBezTo>
                    <a:cubicBezTo>
                      <a:pt x="4330700" y="4467860"/>
                      <a:pt x="4316731" y="4483100"/>
                      <a:pt x="4301491" y="4490720"/>
                    </a:cubicBezTo>
                    <a:cubicBezTo>
                      <a:pt x="4236720" y="4518660"/>
                      <a:pt x="4169411" y="4542790"/>
                      <a:pt x="4105911" y="4573270"/>
                    </a:cubicBezTo>
                    <a:cubicBezTo>
                      <a:pt x="3989070" y="4629150"/>
                      <a:pt x="3863341" y="4638040"/>
                      <a:pt x="3737611" y="4643120"/>
                    </a:cubicBezTo>
                    <a:cubicBezTo>
                      <a:pt x="3689351" y="4645660"/>
                      <a:pt x="3639820" y="4641850"/>
                      <a:pt x="3591561" y="4645660"/>
                    </a:cubicBezTo>
                    <a:cubicBezTo>
                      <a:pt x="3567431" y="4646930"/>
                      <a:pt x="3544570" y="4658360"/>
                      <a:pt x="3521711" y="4663440"/>
                    </a:cubicBezTo>
                    <a:cubicBezTo>
                      <a:pt x="3511551" y="4665980"/>
                      <a:pt x="3501391" y="4664710"/>
                      <a:pt x="3489961" y="4665980"/>
                    </a:cubicBezTo>
                    <a:cubicBezTo>
                      <a:pt x="3474720" y="4667250"/>
                      <a:pt x="3459481" y="4671060"/>
                      <a:pt x="3444241" y="4669790"/>
                    </a:cubicBezTo>
                    <a:cubicBezTo>
                      <a:pt x="3429000" y="4667250"/>
                      <a:pt x="3418841" y="4662170"/>
                      <a:pt x="3416300" y="46621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4367268" y="1376846"/>
              <a:ext cx="8515351" cy="1023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5400" b="1" dirty="0">
                  <a:solidFill>
                    <a:srgbClr val="BB79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– SÁNG TẠO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84321">
            <a:off x="-635086" y="8820250"/>
            <a:ext cx="2208096" cy="1999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65DB2D-CB8D-4941-A0AB-BDE1E272CEFE}"/>
              </a:ext>
            </a:extLst>
          </p:cNvPr>
          <p:cNvSpPr txBox="1"/>
          <p:nvPr/>
        </p:nvSpPr>
        <p:spPr>
          <a:xfrm>
            <a:off x="2081211" y="2729829"/>
            <a:ext cx="14125576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tập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B64B7B7E-A3D8-4A34-83E4-CCD4BEADCC7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11603587" y="4349999"/>
            <a:ext cx="5966018" cy="5898901"/>
          </a:xfrm>
          <a:prstGeom prst="rect">
            <a:avLst/>
          </a:prstGeom>
        </p:spPr>
      </p:pic>
      <p:pic>
        <p:nvPicPr>
          <p:cNvPr id="18" name="HỌC SINH LỚP HAI CHĂM NGOAN - KARAOKE - CĐ3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16FE458B-FE4F-478A-8A0A-B1CA7E7DDC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958305" y="8972545"/>
            <a:ext cx="1314455" cy="13144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53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67097"/>
          <a:stretch/>
        </p:blipFill>
        <p:spPr>
          <a:xfrm>
            <a:off x="-1331595" y="6489593"/>
            <a:ext cx="20951189" cy="38102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65DB2D-CB8D-4941-A0AB-BDE1E272CEFE}"/>
              </a:ext>
            </a:extLst>
          </p:cNvPr>
          <p:cNvSpPr txBox="1"/>
          <p:nvPr/>
        </p:nvSpPr>
        <p:spPr>
          <a:xfrm>
            <a:off x="1723278" y="571500"/>
            <a:ext cx="1487709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HỌC SINH LỚP HAI CHĂM NGOAN - KARAOKE - CĐ3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16FE458B-FE4F-478A-8A0A-B1CA7E7DDC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58305" y="8972545"/>
            <a:ext cx="1314455" cy="1314455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5C78EDC-4B7A-43C1-901F-E98EED3A9A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915458" y="0"/>
            <a:ext cx="1319202" cy="160892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D46CC63-687A-4843-8DD7-AF15504119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3340" y="33511"/>
            <a:ext cx="1354852" cy="1575409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6F5CFB10-D9F8-436A-AB7F-EFE85BE7CF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49816" y="2705100"/>
            <a:ext cx="16305858" cy="67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53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9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486400" y="1224607"/>
            <a:ext cx="7315200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384149" y="8565249"/>
            <a:ext cx="2550705" cy="229563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29804B0-319A-4553-9126-2DD9F3E132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85413">
            <a:off x="-57384" y="8661682"/>
            <a:ext cx="1679886" cy="170468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AB99CFF-8C37-4084-B8B4-DA09EB4695E4}"/>
              </a:ext>
            </a:extLst>
          </p:cNvPr>
          <p:cNvGrpSpPr/>
          <p:nvPr/>
        </p:nvGrpSpPr>
        <p:grpSpPr>
          <a:xfrm>
            <a:off x="1676400" y="2711534"/>
            <a:ext cx="6781800" cy="5556166"/>
            <a:chOff x="1219200" y="2171700"/>
            <a:chExt cx="6781800" cy="5556166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6BE9F008-79A9-41F1-A230-9B76FCB12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19200" y="2171700"/>
              <a:ext cx="6781800" cy="555616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10D2C6-942F-46B2-8D32-1BB6B1084080}"/>
                </a:ext>
              </a:extLst>
            </p:cNvPr>
            <p:cNvSpPr txBox="1"/>
            <p:nvPr/>
          </p:nvSpPr>
          <p:spPr>
            <a:xfrm>
              <a:off x="1595437" y="3296295"/>
              <a:ext cx="6029325" cy="3694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ể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cho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thân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nghe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thân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hát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vi-VN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sinh </a:t>
              </a:r>
              <a:r>
                <a:rPr lang="vi-VN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vi-VN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Hai chăm ngoan</a:t>
              </a:r>
              <a:endParaRPr lang="en-US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1A8A36-FFFD-4452-98E5-621198D04E39}"/>
              </a:ext>
            </a:extLst>
          </p:cNvPr>
          <p:cNvGrpSpPr/>
          <p:nvPr/>
        </p:nvGrpSpPr>
        <p:grpSpPr>
          <a:xfrm>
            <a:off x="9891713" y="2711534"/>
            <a:ext cx="6781800" cy="5556166"/>
            <a:chOff x="1219200" y="2171700"/>
            <a:chExt cx="6781800" cy="5556166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0554E53D-020C-4AA3-9016-F5662D81B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19200" y="2171700"/>
              <a:ext cx="6781800" cy="55561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38E8F8-864F-4337-AEA9-0E222FEBAC93}"/>
                </a:ext>
              </a:extLst>
            </p:cNvPr>
            <p:cNvSpPr txBox="1"/>
            <p:nvPr/>
          </p:nvSpPr>
          <p:spPr>
            <a:xfrm>
              <a:off x="1595437" y="3841242"/>
              <a:ext cx="6029325" cy="2217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ctr">
                <a:lnSpc>
                  <a:spcPct val="150000"/>
                </a:lnSpc>
              </a:pPr>
              <a:r>
                <a:rPr lang="vi-VN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vi-VN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hát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bài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hát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dễ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Thiết kế không tên (1)</Template>
  <TotalTime>37</TotalTime>
  <Words>262</Words>
  <Application>Microsoft Office PowerPoint</Application>
  <PresentationFormat>Custom</PresentationFormat>
  <Paragraphs>33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Admin</cp:lastModifiedBy>
  <cp:revision>1</cp:revision>
  <dcterms:created xsi:type="dcterms:W3CDTF">2021-10-13T02:27:44Z</dcterms:created>
  <dcterms:modified xsi:type="dcterms:W3CDTF">2024-12-17T13:41:06Z</dcterms:modified>
  <dc:identifier>DAEsl8OKyO8</dc:identifier>
</cp:coreProperties>
</file>