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56" r:id="rId3"/>
    <p:sldId id="259" r:id="rId4"/>
    <p:sldId id="308" r:id="rId5"/>
    <p:sldId id="269" r:id="rId6"/>
    <p:sldId id="264" r:id="rId7"/>
    <p:sldId id="257" r:id="rId8"/>
    <p:sldId id="260" r:id="rId9"/>
    <p:sldId id="305" r:id="rId10"/>
    <p:sldId id="277" r:id="rId11"/>
    <p:sldId id="261" r:id="rId12"/>
    <p:sldId id="262" r:id="rId13"/>
    <p:sldId id="311" r:id="rId14"/>
    <p:sldId id="313" r:id="rId15"/>
    <p:sldId id="310" r:id="rId16"/>
    <p:sldId id="306" r:id="rId17"/>
    <p:sldId id="278" r:id="rId18"/>
    <p:sldId id="268" r:id="rId19"/>
    <p:sldId id="272" r:id="rId20"/>
    <p:sldId id="265" r:id="rId21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F57B"/>
    <a:srgbClr val="534340"/>
    <a:srgbClr val="B3E511"/>
    <a:srgbClr val="FACD0B"/>
    <a:srgbClr val="F4FCD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032" autoAdjust="0"/>
  </p:normalViewPr>
  <p:slideViewPr>
    <p:cSldViewPr>
      <p:cViewPr varScale="1">
        <p:scale>
          <a:sx n="36" d="100"/>
          <a:sy n="36" d="100"/>
        </p:scale>
        <p:origin x="1368" y="-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2032F5-6C50-40D3-A588-18B27E132568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D680B7-597E-43DB-AABD-F7E536BD9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62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6570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19766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39868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95853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30133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98660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805070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80559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71181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88404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73109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908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48.png"/><Relationship Id="rId3" Type="http://schemas.openxmlformats.org/officeDocument/2006/relationships/image" Target="../media/image6.svg"/><Relationship Id="rId7" Type="http://schemas.openxmlformats.org/officeDocument/2006/relationships/image" Target="../media/image45.png"/><Relationship Id="rId12" Type="http://schemas.openxmlformats.org/officeDocument/2006/relationships/image" Target="../media/image47.svg"/><Relationship Id="rId2" Type="http://schemas.openxmlformats.org/officeDocument/2006/relationships/image" Target="../media/image4.png"/><Relationship Id="rId16" Type="http://schemas.openxmlformats.org/officeDocument/2006/relationships/image" Target="../media/image5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5" Type="http://schemas.openxmlformats.org/officeDocument/2006/relationships/image" Target="../media/image49.png"/><Relationship Id="rId10" Type="http://schemas.openxmlformats.org/officeDocument/2006/relationships/image" Target="../media/image24.svg"/><Relationship Id="rId4" Type="http://schemas.openxmlformats.org/officeDocument/2006/relationships/image" Target="../media/image43.png"/><Relationship Id="rId9" Type="http://schemas.openxmlformats.org/officeDocument/2006/relationships/image" Target="../media/image46.png"/><Relationship Id="rId14" Type="http://schemas.openxmlformats.org/officeDocument/2006/relationships/image" Target="../media/image4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6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12" Type="http://schemas.openxmlformats.org/officeDocument/2006/relationships/image" Target="../media/image5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52.png"/><Relationship Id="rId5" Type="http://schemas.openxmlformats.org/officeDocument/2006/relationships/image" Target="../media/image57.svg"/><Relationship Id="rId10" Type="http://schemas.openxmlformats.org/officeDocument/2006/relationships/image" Target="../media/image19.png"/><Relationship Id="rId4" Type="http://schemas.openxmlformats.org/officeDocument/2006/relationships/image" Target="../media/image50.png"/><Relationship Id="rId9" Type="http://schemas.openxmlformats.org/officeDocument/2006/relationships/image" Target="../media/image5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1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svg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130.svg"/><Relationship Id="rId5" Type="http://schemas.openxmlformats.org/officeDocument/2006/relationships/image" Target="../media/image5.svg"/><Relationship Id="rId15" Type="http://schemas.openxmlformats.org/officeDocument/2006/relationships/image" Target="../media/image33.svg"/><Relationship Id="rId10" Type="http://schemas.openxmlformats.org/officeDocument/2006/relationships/image" Target="../media/image13.png"/><Relationship Id="rId4" Type="http://schemas.openxmlformats.org/officeDocument/2006/relationships/image" Target="../media/image54.png"/><Relationship Id="rId9" Type="http://schemas.openxmlformats.org/officeDocument/2006/relationships/image" Target="../media/image90.svg"/><Relationship Id="rId1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6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12" Type="http://schemas.openxmlformats.org/officeDocument/2006/relationships/image" Target="../media/image5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61.svg"/><Relationship Id="rId5" Type="http://schemas.openxmlformats.org/officeDocument/2006/relationships/image" Target="../media/image57.svg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openxmlformats.org/officeDocument/2006/relationships/image" Target="../media/image59.svg"/><Relationship Id="rId1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6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12" Type="http://schemas.openxmlformats.org/officeDocument/2006/relationships/image" Target="../media/image5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61.svg"/><Relationship Id="rId5" Type="http://schemas.openxmlformats.org/officeDocument/2006/relationships/image" Target="../media/image57.svg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openxmlformats.org/officeDocument/2006/relationships/image" Target="../media/image59.svg"/><Relationship Id="rId1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2.svg"/><Relationship Id="rId7" Type="http://schemas.openxmlformats.org/officeDocument/2006/relationships/image" Target="../media/image3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6.svg"/><Relationship Id="rId10" Type="http://schemas.openxmlformats.org/officeDocument/2006/relationships/image" Target="../media/image41.svg"/><Relationship Id="rId4" Type="http://schemas.openxmlformats.org/officeDocument/2006/relationships/image" Target="../media/image4.pn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18" Type="http://schemas.openxmlformats.org/officeDocument/2006/relationships/image" Target="../media/image5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svg"/><Relationship Id="rId12" Type="http://schemas.openxmlformats.org/officeDocument/2006/relationships/image" Target="../media/image22.svg"/><Relationship Id="rId17" Type="http://schemas.openxmlformats.org/officeDocument/2006/relationships/image" Target="../media/image57.png"/><Relationship Id="rId2" Type="http://schemas.openxmlformats.org/officeDocument/2006/relationships/audio" Target="../media/media1.mp3"/><Relationship Id="rId16" Type="http://schemas.openxmlformats.org/officeDocument/2006/relationships/image" Target="../media/image47.svg"/><Relationship Id="rId1" Type="http://schemas.microsoft.com/office/2007/relationships/media" Target="../media/media1.mp3"/><Relationship Id="rId6" Type="http://schemas.openxmlformats.org/officeDocument/2006/relationships/image" Target="../media/image51.png"/><Relationship Id="rId11" Type="http://schemas.openxmlformats.org/officeDocument/2006/relationships/image" Target="../media/image45.png"/><Relationship Id="rId5" Type="http://schemas.openxmlformats.org/officeDocument/2006/relationships/image" Target="../media/image6.svg"/><Relationship Id="rId15" Type="http://schemas.openxmlformats.org/officeDocument/2006/relationships/image" Target="../media/image47.png"/><Relationship Id="rId10" Type="http://schemas.openxmlformats.org/officeDocument/2006/relationships/image" Target="../media/image20.sv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44.png"/><Relationship Id="rId14" Type="http://schemas.openxmlformats.org/officeDocument/2006/relationships/image" Target="../media/image2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svg"/><Relationship Id="rId12" Type="http://schemas.openxmlformats.org/officeDocument/2006/relationships/image" Target="../media/image59.pn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66.svg"/><Relationship Id="rId5" Type="http://schemas.openxmlformats.org/officeDocument/2006/relationships/image" Target="../media/image6.svg"/><Relationship Id="rId15" Type="http://schemas.openxmlformats.org/officeDocument/2006/relationships/image" Target="../media/image70.svg"/><Relationship Id="rId10" Type="http://schemas.openxmlformats.org/officeDocument/2006/relationships/image" Target="../media/image58.png"/><Relationship Id="rId4" Type="http://schemas.openxmlformats.org/officeDocument/2006/relationships/image" Target="../media/image4.png"/><Relationship Id="rId9" Type="http://schemas.openxmlformats.org/officeDocument/2006/relationships/image" Target="../media/image16.svg"/><Relationship Id="rId1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svg"/><Relationship Id="rId7" Type="http://schemas.openxmlformats.org/officeDocument/2006/relationships/image" Target="../media/image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svg"/><Relationship Id="rId4" Type="http://schemas.openxmlformats.org/officeDocument/2006/relationships/image" Target="../media/image4.png"/><Relationship Id="rId9" Type="http://schemas.openxmlformats.org/officeDocument/2006/relationships/image" Target="../media/image3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2.svg"/><Relationship Id="rId7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2.svg"/><Relationship Id="rId4" Type="http://schemas.openxmlformats.org/officeDocument/2006/relationships/image" Target="../media/image61.png"/><Relationship Id="rId9" Type="http://schemas.openxmlformats.org/officeDocument/2006/relationships/image" Target="../media/image7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svg"/><Relationship Id="rId7" Type="http://schemas.openxmlformats.org/officeDocument/2006/relationships/image" Target="../media/image1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2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3.png"/><Relationship Id="rId12" Type="http://schemas.openxmlformats.org/officeDocument/2006/relationships/image" Target="../media/image3.svg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image" Target="../media/image18.jpg"/><Relationship Id="rId1" Type="http://schemas.microsoft.com/office/2007/relationships/media" Target="../media/media1.mp3"/><Relationship Id="rId6" Type="http://schemas.openxmlformats.org/officeDocument/2006/relationships/image" Target="../media/image160.sv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10" Type="http://schemas.openxmlformats.org/officeDocument/2006/relationships/image" Target="../media/image11.svg"/><Relationship Id="rId4" Type="http://schemas.openxmlformats.org/officeDocument/2006/relationships/image" Target="../media/image11.jpg"/><Relationship Id="rId9" Type="http://schemas.openxmlformats.org/officeDocument/2006/relationships/image" Target="../media/image14.png"/><Relationship Id="rId1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0.svg"/><Relationship Id="rId7" Type="http://schemas.openxmlformats.org/officeDocument/2006/relationships/image" Target="../media/image6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6.svg"/><Relationship Id="rId5" Type="http://schemas.openxmlformats.org/officeDocument/2006/relationships/image" Target="../media/image3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2.svg"/><Relationship Id="rId7" Type="http://schemas.openxmlformats.org/officeDocument/2006/relationships/image" Target="../media/image3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6.svg"/><Relationship Id="rId10" Type="http://schemas.openxmlformats.org/officeDocument/2006/relationships/image" Target="../media/image41.svg"/><Relationship Id="rId4" Type="http://schemas.openxmlformats.org/officeDocument/2006/relationships/image" Target="../media/image4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45.svg"/><Relationship Id="rId12" Type="http://schemas.openxmlformats.org/officeDocument/2006/relationships/image" Target="../media/image31.png"/><Relationship Id="rId17" Type="http://schemas.openxmlformats.org/officeDocument/2006/relationships/image" Target="../media/image47.svg"/><Relationship Id="rId2" Type="http://schemas.openxmlformats.org/officeDocument/2006/relationships/image" Target="../media/image7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20.svg"/><Relationship Id="rId5" Type="http://schemas.openxmlformats.org/officeDocument/2006/relationships/image" Target="../media/image43.svg"/><Relationship Id="rId15" Type="http://schemas.openxmlformats.org/officeDocument/2006/relationships/image" Target="../media/image24.sv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18.sv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9.png"/><Relationship Id="rId18" Type="http://schemas.openxmlformats.org/officeDocument/2006/relationships/image" Target="../media/image22.svg"/><Relationship Id="rId3" Type="http://schemas.openxmlformats.org/officeDocument/2006/relationships/image" Target="../media/image6.svg"/><Relationship Id="rId21" Type="http://schemas.openxmlformats.org/officeDocument/2006/relationships/image" Target="../media/image42.png"/><Relationship Id="rId7" Type="http://schemas.openxmlformats.org/officeDocument/2006/relationships/image" Target="../media/image49.svg"/><Relationship Id="rId12" Type="http://schemas.openxmlformats.org/officeDocument/2006/relationships/image" Target="../media/image38.png"/><Relationship Id="rId17" Type="http://schemas.openxmlformats.org/officeDocument/2006/relationships/image" Target="../media/image40.png"/><Relationship Id="rId2" Type="http://schemas.openxmlformats.org/officeDocument/2006/relationships/image" Target="../media/image4.png"/><Relationship Id="rId16" Type="http://schemas.openxmlformats.org/officeDocument/2006/relationships/image" Target="../media/image20.sv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12.svg"/><Relationship Id="rId15" Type="http://schemas.openxmlformats.org/officeDocument/2006/relationships/image" Target="../media/image39.png"/><Relationship Id="rId10" Type="http://schemas.openxmlformats.org/officeDocument/2006/relationships/image" Target="../media/image36.png"/><Relationship Id="rId19" Type="http://schemas.openxmlformats.org/officeDocument/2006/relationships/image" Target="../media/image41.png"/><Relationship Id="rId4" Type="http://schemas.openxmlformats.org/officeDocument/2006/relationships/image" Target="../media/image7.png"/><Relationship Id="rId9" Type="http://schemas.openxmlformats.org/officeDocument/2006/relationships/image" Target="../media/image45.svg"/><Relationship Id="rId14" Type="http://schemas.openxmlformats.org/officeDocument/2006/relationships/image" Target="../media/image18.svg"/><Relationship Id="rId22" Type="http://schemas.openxmlformats.org/officeDocument/2006/relationships/image" Target="../media/image4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2.svg"/><Relationship Id="rId7" Type="http://schemas.openxmlformats.org/officeDocument/2006/relationships/image" Target="../media/image3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6.svg"/><Relationship Id="rId10" Type="http://schemas.openxmlformats.org/officeDocument/2006/relationships/image" Target="../media/image41.svg"/><Relationship Id="rId4" Type="http://schemas.openxmlformats.org/officeDocument/2006/relationships/image" Target="../media/image4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47.png"/><Relationship Id="rId18" Type="http://schemas.openxmlformats.org/officeDocument/2006/relationships/image" Target="../media/image55.svg"/><Relationship Id="rId3" Type="http://schemas.openxmlformats.org/officeDocument/2006/relationships/image" Target="../media/image6.svg"/><Relationship Id="rId7" Type="http://schemas.openxmlformats.org/officeDocument/2006/relationships/image" Target="../media/image44.png"/><Relationship Id="rId12" Type="http://schemas.openxmlformats.org/officeDocument/2006/relationships/image" Target="../media/image24.svg"/><Relationship Id="rId17" Type="http://schemas.openxmlformats.org/officeDocument/2006/relationships/image" Target="../media/image49.png"/><Relationship Id="rId2" Type="http://schemas.openxmlformats.org/officeDocument/2006/relationships/image" Target="../media/image4.png"/><Relationship Id="rId16" Type="http://schemas.openxmlformats.org/officeDocument/2006/relationships/image" Target="../media/image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12.svg"/><Relationship Id="rId15" Type="http://schemas.openxmlformats.org/officeDocument/2006/relationships/image" Target="../media/image48.png"/><Relationship Id="rId10" Type="http://schemas.openxmlformats.org/officeDocument/2006/relationships/image" Target="../media/image22.svg"/><Relationship Id="rId4" Type="http://schemas.openxmlformats.org/officeDocument/2006/relationships/image" Target="../media/image7.png"/><Relationship Id="rId9" Type="http://schemas.openxmlformats.org/officeDocument/2006/relationships/image" Target="../media/image45.png"/><Relationship Id="rId14" Type="http://schemas.openxmlformats.org/officeDocument/2006/relationships/image" Target="../media/image4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86943" y="1028700"/>
            <a:ext cx="15914113" cy="161769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447693">
            <a:off x="981154" y="1919099"/>
            <a:ext cx="1849205" cy="251165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541986" flipH="1">
            <a:off x="15096869" y="1922754"/>
            <a:ext cx="1849205" cy="25116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582400">
            <a:off x="15080530" y="-1218049"/>
            <a:ext cx="4780877" cy="426693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20159">
            <a:off x="-2568092" y="-1251576"/>
            <a:ext cx="5294742" cy="472555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61BA9E5-61EA-0C96-2721-FA11D2D9B37B}"/>
              </a:ext>
            </a:extLst>
          </p:cNvPr>
          <p:cNvGrpSpPr/>
          <p:nvPr/>
        </p:nvGrpSpPr>
        <p:grpSpPr>
          <a:xfrm>
            <a:off x="5252924" y="1943100"/>
            <a:ext cx="7782152" cy="1371604"/>
            <a:chOff x="5252924" y="4842508"/>
            <a:chExt cx="7782152" cy="1371604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5252924" y="4842508"/>
              <a:ext cx="7782152" cy="1371604"/>
            </a:xfrm>
            <a:prstGeom prst="rect">
              <a:avLst/>
            </a:prstGeom>
          </p:spPr>
        </p:pic>
        <p:sp>
          <p:nvSpPr>
            <p:cNvPr id="13" name="TextBox 13"/>
            <p:cNvSpPr txBox="1"/>
            <p:nvPr/>
          </p:nvSpPr>
          <p:spPr>
            <a:xfrm>
              <a:off x="6601211" y="5175644"/>
              <a:ext cx="4394664" cy="6412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4400" b="1">
                  <a:solidFill>
                    <a:srgbClr val="5343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ÂM NHẠC 3</a:t>
              </a:r>
            </a:p>
          </p:txBody>
        </p:sp>
      </p:grpSp>
      <p:sp>
        <p:nvSpPr>
          <p:cNvPr id="15" name="TextBox 2">
            <a:extLst>
              <a:ext uri="{FF2B5EF4-FFF2-40B4-BE49-F238E27FC236}">
                <a16:creationId xmlns:a16="http://schemas.microsoft.com/office/drawing/2014/main" id="{AA0C3BCF-D242-990F-D922-79D6D2036A74}"/>
              </a:ext>
            </a:extLst>
          </p:cNvPr>
          <p:cNvSpPr txBox="1"/>
          <p:nvPr/>
        </p:nvSpPr>
        <p:spPr>
          <a:xfrm>
            <a:off x="1415262" y="4307018"/>
            <a:ext cx="15448510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>
                <a:solidFill>
                  <a:srgbClr val="534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  <p:pic>
        <p:nvPicPr>
          <p:cNvPr id="16" name="Picture 9">
            <a:extLst>
              <a:ext uri="{FF2B5EF4-FFF2-40B4-BE49-F238E27FC236}">
                <a16:creationId xmlns:a16="http://schemas.microsoft.com/office/drawing/2014/main" id="{564EB79C-3436-3094-61E7-4FBF43B6697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2606" y="7581188"/>
            <a:ext cx="2556993" cy="2705812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20159">
            <a:off x="-3378629" y="-3257141"/>
            <a:ext cx="6534703" cy="583222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582400">
            <a:off x="15680257" y="-2133466"/>
            <a:ext cx="4780877" cy="4266933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A4F07F16-0227-9FE3-094C-CA5C8693B1FC}"/>
              </a:ext>
            </a:extLst>
          </p:cNvPr>
          <p:cNvSpPr txBox="1"/>
          <p:nvPr/>
        </p:nvSpPr>
        <p:spPr>
          <a:xfrm>
            <a:off x="4121528" y="791149"/>
            <a:ext cx="10044943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60"/>
              </a:lnSpc>
            </a:pP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Hoạt động theo nhóm: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4E6F200-2F95-A0F6-F3DC-6044ED2A0F91}"/>
              </a:ext>
            </a:extLst>
          </p:cNvPr>
          <p:cNvGrpSpPr/>
          <p:nvPr/>
        </p:nvGrpSpPr>
        <p:grpSpPr>
          <a:xfrm>
            <a:off x="333038" y="1714500"/>
            <a:ext cx="16830174" cy="3784375"/>
            <a:chOff x="333038" y="2857500"/>
            <a:chExt cx="16830174" cy="3784375"/>
          </a:xfrm>
        </p:grpSpPr>
        <p:pic>
          <p:nvPicPr>
            <p:cNvPr id="11" name="Picture 10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876E8039-0394-EC07-FA88-7CB16758D3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0" t="19965" r="15913" b="16148"/>
            <a:stretch/>
          </p:blipFill>
          <p:spPr>
            <a:xfrm>
              <a:off x="3749486" y="4762500"/>
              <a:ext cx="934361" cy="894739"/>
            </a:xfrm>
            <a:prstGeom prst="rect">
              <a:avLst/>
            </a:prstGeom>
          </p:spPr>
        </p:pic>
        <p:pic>
          <p:nvPicPr>
            <p:cNvPr id="12" name="Picture 11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A501C207-7729-E720-094B-2E16D9732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0" t="19965" r="15913" b="16148"/>
            <a:stretch/>
          </p:blipFill>
          <p:spPr>
            <a:xfrm>
              <a:off x="10639100" y="4762500"/>
              <a:ext cx="934361" cy="894739"/>
            </a:xfrm>
            <a:prstGeom prst="rect">
              <a:avLst/>
            </a:prstGeom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CB0BEEC-B9D5-EF41-F2BC-28D8391AD758}"/>
                </a:ext>
              </a:extLst>
            </p:cNvPr>
            <p:cNvSpPr/>
            <p:nvPr/>
          </p:nvSpPr>
          <p:spPr>
            <a:xfrm>
              <a:off x="333038" y="3301278"/>
              <a:ext cx="1975010" cy="830816"/>
            </a:xfrm>
            <a:prstGeom prst="round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1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C81F85F-5ABE-8D8A-078C-F6EA90D50A60}"/>
                </a:ext>
              </a:extLst>
            </p:cNvPr>
            <p:cNvGrpSpPr/>
            <p:nvPr/>
          </p:nvGrpSpPr>
          <p:grpSpPr>
            <a:xfrm>
              <a:off x="2694481" y="2857500"/>
              <a:ext cx="14468731" cy="1761120"/>
              <a:chOff x="2694481" y="3269256"/>
              <a:chExt cx="14468731" cy="1761120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1C9945C-ADBB-41AD-4795-259B93AB3052}"/>
                  </a:ext>
                </a:extLst>
              </p:cNvPr>
              <p:cNvGrpSpPr/>
              <p:nvPr/>
            </p:nvGrpSpPr>
            <p:grpSpPr>
              <a:xfrm>
                <a:off x="3989822" y="3292722"/>
                <a:ext cx="2715778" cy="1737654"/>
                <a:chOff x="3989822" y="3292722"/>
                <a:chExt cx="2715778" cy="1737654"/>
              </a:xfrm>
            </p:grpSpPr>
            <p:pic>
              <p:nvPicPr>
                <p:cNvPr id="40" name="Picture 17">
                  <a:extLst>
                    <a:ext uri="{FF2B5EF4-FFF2-40B4-BE49-F238E27FC236}">
                      <a16:creationId xmlns:a16="http://schemas.microsoft.com/office/drawing/2014/main" id="{EB9069C5-D15C-A282-0084-4FB73E9953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6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3989822" y="3292722"/>
                  <a:ext cx="485156" cy="1737654"/>
                </a:xfrm>
                <a:prstGeom prst="rect">
                  <a:avLst/>
                </a:prstGeom>
              </p:spPr>
            </p:pic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C01488F0-8E3A-305D-E96A-22D9AD4A11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05600" y="3432192"/>
                  <a:ext cx="0" cy="1466481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42" name="Picture 4">
                  <a:extLst>
                    <a:ext uri="{FF2B5EF4-FFF2-40B4-BE49-F238E27FC236}">
                      <a16:creationId xmlns:a16="http://schemas.microsoft.com/office/drawing/2014/main" id="{77F8C42E-B443-2D66-FBAE-16037AED72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8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5417429" y="3554565"/>
                  <a:ext cx="437825" cy="1026585"/>
                </a:xfrm>
                <a:prstGeom prst="rect">
                  <a:avLst/>
                </a:prstGeom>
              </p:spPr>
            </p:pic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325EFB87-C2EB-6AE5-B992-5A91341E5E4C}"/>
                  </a:ext>
                </a:extLst>
              </p:cNvPr>
              <p:cNvGrpSpPr/>
              <p:nvPr/>
            </p:nvGrpSpPr>
            <p:grpSpPr>
              <a:xfrm>
                <a:off x="2694481" y="3269256"/>
                <a:ext cx="696471" cy="1629417"/>
                <a:chOff x="2694481" y="3269256"/>
                <a:chExt cx="696471" cy="1629417"/>
              </a:xfrm>
            </p:grpSpPr>
            <p:pic>
              <p:nvPicPr>
                <p:cNvPr id="38" name="Picture 11">
                  <a:extLst>
                    <a:ext uri="{FF2B5EF4-FFF2-40B4-BE49-F238E27FC236}">
                      <a16:creationId xmlns:a16="http://schemas.microsoft.com/office/drawing/2014/main" id="{95BC4826-C231-0BFB-1F25-77B85EBB49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1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2694481" y="4067858"/>
                  <a:ext cx="696471" cy="830815"/>
                </a:xfrm>
                <a:prstGeom prst="rect">
                  <a:avLst/>
                </a:prstGeom>
              </p:spPr>
            </p:pic>
            <p:pic>
              <p:nvPicPr>
                <p:cNvPr id="39" name="Picture 10">
                  <a:extLst>
                    <a:ext uri="{FF2B5EF4-FFF2-40B4-BE49-F238E27FC236}">
                      <a16:creationId xmlns:a16="http://schemas.microsoft.com/office/drawing/2014/main" id="{2838ADCD-2EB0-72D5-844C-4FB5FF7E84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12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2694481" y="3269256"/>
                  <a:ext cx="687653" cy="830817"/>
                </a:xfrm>
                <a:prstGeom prst="rect">
                  <a:avLst/>
                </a:prstGeom>
              </p:spPr>
            </p:pic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28C7FBE5-0FCB-9E26-ECB8-E60913CD4D16}"/>
                  </a:ext>
                </a:extLst>
              </p:cNvPr>
              <p:cNvGrpSpPr/>
              <p:nvPr/>
            </p:nvGrpSpPr>
            <p:grpSpPr>
              <a:xfrm>
                <a:off x="7366896" y="3292722"/>
                <a:ext cx="2715778" cy="1737654"/>
                <a:chOff x="3989822" y="3292722"/>
                <a:chExt cx="2715778" cy="1737654"/>
              </a:xfrm>
            </p:grpSpPr>
            <p:pic>
              <p:nvPicPr>
                <p:cNvPr id="35" name="Picture 17">
                  <a:extLst>
                    <a:ext uri="{FF2B5EF4-FFF2-40B4-BE49-F238E27FC236}">
                      <a16:creationId xmlns:a16="http://schemas.microsoft.com/office/drawing/2014/main" id="{958B2476-668E-3A95-7018-242912B75A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6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3989822" y="3292722"/>
                  <a:ext cx="485156" cy="1737654"/>
                </a:xfrm>
                <a:prstGeom prst="rect">
                  <a:avLst/>
                </a:prstGeom>
              </p:spPr>
            </p:pic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D7096E8F-45F0-6109-B51A-453031B6FC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05600" y="3432192"/>
                  <a:ext cx="0" cy="1466481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37" name="Picture 4">
                  <a:extLst>
                    <a:ext uri="{FF2B5EF4-FFF2-40B4-BE49-F238E27FC236}">
                      <a16:creationId xmlns:a16="http://schemas.microsoft.com/office/drawing/2014/main" id="{15ED1DCE-CC29-0C12-DC44-038AC99E51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8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5417429" y="3554565"/>
                  <a:ext cx="437825" cy="1026585"/>
                </a:xfrm>
                <a:prstGeom prst="rect">
                  <a:avLst/>
                </a:prstGeom>
              </p:spPr>
            </p:pic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15C26635-F603-4AC2-6561-72A5ACB3D66D}"/>
                  </a:ext>
                </a:extLst>
              </p:cNvPr>
              <p:cNvGrpSpPr/>
              <p:nvPr/>
            </p:nvGrpSpPr>
            <p:grpSpPr>
              <a:xfrm>
                <a:off x="10856327" y="3292722"/>
                <a:ext cx="2715778" cy="1737654"/>
                <a:chOff x="3989822" y="3292722"/>
                <a:chExt cx="2715778" cy="1737654"/>
              </a:xfrm>
            </p:grpSpPr>
            <p:pic>
              <p:nvPicPr>
                <p:cNvPr id="32" name="Picture 17">
                  <a:extLst>
                    <a:ext uri="{FF2B5EF4-FFF2-40B4-BE49-F238E27FC236}">
                      <a16:creationId xmlns:a16="http://schemas.microsoft.com/office/drawing/2014/main" id="{71E37B20-2E8E-8040-3FA5-06689D0A99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6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3989822" y="3292722"/>
                  <a:ext cx="485156" cy="1737654"/>
                </a:xfrm>
                <a:prstGeom prst="rect">
                  <a:avLst/>
                </a:prstGeom>
              </p:spPr>
            </p:pic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BB67153C-60F3-2A27-329E-860008152D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05600" y="3432192"/>
                  <a:ext cx="0" cy="1466481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34" name="Picture 4">
                  <a:extLst>
                    <a:ext uri="{FF2B5EF4-FFF2-40B4-BE49-F238E27FC236}">
                      <a16:creationId xmlns:a16="http://schemas.microsoft.com/office/drawing/2014/main" id="{99AE0002-EBBF-A091-4801-428CA292E4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8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5417429" y="3554565"/>
                  <a:ext cx="437825" cy="1026585"/>
                </a:xfrm>
                <a:prstGeom prst="rect">
                  <a:avLst/>
                </a:prstGeom>
              </p:spPr>
            </p:pic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37CA18A1-3475-7182-00DC-E1EDC1974845}"/>
                  </a:ext>
                </a:extLst>
              </p:cNvPr>
              <p:cNvGrpSpPr/>
              <p:nvPr/>
            </p:nvGrpSpPr>
            <p:grpSpPr>
              <a:xfrm>
                <a:off x="14333134" y="3292722"/>
                <a:ext cx="2830078" cy="1737654"/>
                <a:chOff x="14333134" y="3292722"/>
                <a:chExt cx="2830078" cy="1737654"/>
              </a:xfrm>
            </p:grpSpPr>
            <p:pic>
              <p:nvPicPr>
                <p:cNvPr id="28" name="Picture 17">
                  <a:extLst>
                    <a:ext uri="{FF2B5EF4-FFF2-40B4-BE49-F238E27FC236}">
                      <a16:creationId xmlns:a16="http://schemas.microsoft.com/office/drawing/2014/main" id="{7BD31A5A-3C89-1C08-530A-1BBDCC173A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6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4333134" y="3292722"/>
                  <a:ext cx="485156" cy="1737654"/>
                </a:xfrm>
                <a:prstGeom prst="rect">
                  <a:avLst/>
                </a:prstGeom>
              </p:spPr>
            </p:pic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1DEED609-CCDC-CEAC-F889-1E55836609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048912" y="3432192"/>
                  <a:ext cx="0" cy="1466481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30" name="Picture 4">
                  <a:extLst>
                    <a:ext uri="{FF2B5EF4-FFF2-40B4-BE49-F238E27FC236}">
                      <a16:creationId xmlns:a16="http://schemas.microsoft.com/office/drawing/2014/main" id="{A9E5ECD5-1410-E5ED-CE1F-3F55BBD144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8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5760741" y="3554565"/>
                  <a:ext cx="437825" cy="1026585"/>
                </a:xfrm>
                <a:prstGeom prst="rect">
                  <a:avLst/>
                </a:prstGeom>
              </p:spPr>
            </p:pic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A4484E5E-EC18-DB29-FC9D-C807F74184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163212" y="3432192"/>
                  <a:ext cx="0" cy="1466481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7" name="Picture 16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F84219BA-B6B1-3DBC-AF9B-85B574D4D3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0" t="19965" r="15913" b="16148"/>
            <a:stretch/>
          </p:blipFill>
          <p:spPr>
            <a:xfrm>
              <a:off x="7099724" y="4782161"/>
              <a:ext cx="934361" cy="894739"/>
            </a:xfrm>
            <a:prstGeom prst="rect">
              <a:avLst/>
            </a:prstGeom>
          </p:spPr>
        </p:pic>
        <p:pic>
          <p:nvPicPr>
            <p:cNvPr id="18" name="Picture 1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D47AFCFC-CC19-B594-DE30-E7883F8CA5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0" t="19965" r="15913" b="16148"/>
            <a:stretch/>
          </p:blipFill>
          <p:spPr>
            <a:xfrm>
              <a:off x="14178476" y="4762500"/>
              <a:ext cx="934361" cy="894739"/>
            </a:xfrm>
            <a:prstGeom prst="rect">
              <a:avLst/>
            </a:prstGeom>
          </p:spPr>
        </p:pic>
        <p:pic>
          <p:nvPicPr>
            <p:cNvPr id="19" name="Picture 13">
              <a:extLst>
                <a:ext uri="{FF2B5EF4-FFF2-40B4-BE49-F238E27FC236}">
                  <a16:creationId xmlns:a16="http://schemas.microsoft.com/office/drawing/2014/main" id="{A4DC3A81-46CC-A014-A93A-B430B3879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731712" y="5740860"/>
              <a:ext cx="969907" cy="894739"/>
            </a:xfrm>
            <a:prstGeom prst="rect">
              <a:avLst/>
            </a:prstGeom>
          </p:spPr>
        </p:pic>
        <p:pic>
          <p:nvPicPr>
            <p:cNvPr id="20" name="Picture 13">
              <a:extLst>
                <a:ext uri="{FF2B5EF4-FFF2-40B4-BE49-F238E27FC236}">
                  <a16:creationId xmlns:a16="http://schemas.microsoft.com/office/drawing/2014/main" id="{227DFC99-1AF5-5822-3E27-FB53E8238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7165142" y="5740860"/>
              <a:ext cx="969907" cy="894739"/>
            </a:xfrm>
            <a:prstGeom prst="rect">
              <a:avLst/>
            </a:prstGeom>
          </p:spPr>
        </p:pic>
        <p:pic>
          <p:nvPicPr>
            <p:cNvPr id="21" name="Picture 13">
              <a:extLst>
                <a:ext uri="{FF2B5EF4-FFF2-40B4-BE49-F238E27FC236}">
                  <a16:creationId xmlns:a16="http://schemas.microsoft.com/office/drawing/2014/main" id="{99929EA3-A89E-928F-46E1-11113F92D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0656872" y="5651866"/>
              <a:ext cx="969907" cy="894739"/>
            </a:xfrm>
            <a:prstGeom prst="rect">
              <a:avLst/>
            </a:prstGeom>
          </p:spPr>
        </p:pic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7A0FDE60-FAF7-E65B-3860-17F2FA0B5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4090758" y="5747136"/>
              <a:ext cx="969907" cy="894739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C5404E3-BECF-02FA-7ADF-3A6174A4F842}"/>
              </a:ext>
            </a:extLst>
          </p:cNvPr>
          <p:cNvGrpSpPr/>
          <p:nvPr/>
        </p:nvGrpSpPr>
        <p:grpSpPr>
          <a:xfrm>
            <a:off x="333038" y="5866773"/>
            <a:ext cx="17345362" cy="3924927"/>
            <a:chOff x="333038" y="6210300"/>
            <a:chExt cx="17345362" cy="3924927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7FB89146-036C-0034-BC73-47DE24DC2421}"/>
                </a:ext>
              </a:extLst>
            </p:cNvPr>
            <p:cNvSpPr/>
            <p:nvPr/>
          </p:nvSpPr>
          <p:spPr>
            <a:xfrm>
              <a:off x="333038" y="6625709"/>
              <a:ext cx="1975010" cy="830816"/>
            </a:xfrm>
            <a:prstGeom prst="round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2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CCCBB73-9A46-86BC-F149-BD19963F7D97}"/>
                </a:ext>
              </a:extLst>
            </p:cNvPr>
            <p:cNvGrpSpPr/>
            <p:nvPr/>
          </p:nvGrpSpPr>
          <p:grpSpPr>
            <a:xfrm>
              <a:off x="2694481" y="6210300"/>
              <a:ext cx="14983919" cy="1747572"/>
              <a:chOff x="2694481" y="6546605"/>
              <a:chExt cx="14983919" cy="1747572"/>
            </a:xfrm>
          </p:grpSpPr>
          <p:pic>
            <p:nvPicPr>
              <p:cNvPr id="62" name="Picture 11">
                <a:extLst>
                  <a:ext uri="{FF2B5EF4-FFF2-40B4-BE49-F238E27FC236}">
                    <a16:creationId xmlns:a16="http://schemas.microsoft.com/office/drawing/2014/main" id="{3B3AF117-E4B2-D1AD-99B1-AF8B126FE2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94481" y="7327776"/>
                <a:ext cx="696471" cy="830815"/>
              </a:xfrm>
              <a:prstGeom prst="rect">
                <a:avLst/>
              </a:prstGeom>
            </p:spPr>
          </p:pic>
          <p:pic>
            <p:nvPicPr>
              <p:cNvPr id="63" name="Picture 17">
                <a:extLst>
                  <a:ext uri="{FF2B5EF4-FFF2-40B4-BE49-F238E27FC236}">
                    <a16:creationId xmlns:a16="http://schemas.microsoft.com/office/drawing/2014/main" id="{D21B6BDE-8047-D047-59D8-95BC47A029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989822" y="6552640"/>
                <a:ext cx="485156" cy="1737654"/>
              </a:xfrm>
              <a:prstGeom prst="rect">
                <a:avLst/>
              </a:prstGeom>
            </p:spPr>
          </p:pic>
          <p:pic>
            <p:nvPicPr>
              <p:cNvPr id="64" name="Picture 4">
                <a:extLst>
                  <a:ext uri="{FF2B5EF4-FFF2-40B4-BE49-F238E27FC236}">
                    <a16:creationId xmlns:a16="http://schemas.microsoft.com/office/drawing/2014/main" id="{E441873C-6CCE-B40A-760F-2147959457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34000" y="6814483"/>
                <a:ext cx="437825" cy="1026585"/>
              </a:xfrm>
              <a:prstGeom prst="rect">
                <a:avLst/>
              </a:prstGeom>
            </p:spPr>
          </p:pic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936DD9E1-B785-74A3-0379-6E4BF9F23C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53600" y="6692110"/>
                <a:ext cx="0" cy="14664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66" name="Picture 4">
                <a:extLst>
                  <a:ext uri="{FF2B5EF4-FFF2-40B4-BE49-F238E27FC236}">
                    <a16:creationId xmlns:a16="http://schemas.microsoft.com/office/drawing/2014/main" id="{8A18C8C9-38AE-AEC4-6AA4-E37919AA80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806649" y="6814483"/>
                <a:ext cx="437825" cy="1026585"/>
              </a:xfrm>
              <a:prstGeom prst="rect">
                <a:avLst/>
              </a:prstGeom>
            </p:spPr>
          </p:pic>
          <p:pic>
            <p:nvPicPr>
              <p:cNvPr id="67" name="Picture 4">
                <a:extLst>
                  <a:ext uri="{FF2B5EF4-FFF2-40B4-BE49-F238E27FC236}">
                    <a16:creationId xmlns:a16="http://schemas.microsoft.com/office/drawing/2014/main" id="{AF871A60-7F81-2818-85E1-2D9F496BFB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6859575" y="6814483"/>
                <a:ext cx="437825" cy="1026585"/>
              </a:xfrm>
              <a:prstGeom prst="rect">
                <a:avLst/>
              </a:prstGeom>
            </p:spPr>
          </p:pic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3AFE0637-449D-1FC4-7400-29B1346D29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602200" y="6667500"/>
                <a:ext cx="0" cy="14664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69" name="Picture 17">
                <a:extLst>
                  <a:ext uri="{FF2B5EF4-FFF2-40B4-BE49-F238E27FC236}">
                    <a16:creationId xmlns:a16="http://schemas.microsoft.com/office/drawing/2014/main" id="{EE823C19-57B7-2D89-D6B0-EA73C72DF3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263225" y="6546608"/>
                <a:ext cx="485156" cy="1737654"/>
              </a:xfrm>
              <a:prstGeom prst="rect">
                <a:avLst/>
              </a:prstGeom>
            </p:spPr>
          </p:pic>
          <p:pic>
            <p:nvPicPr>
              <p:cNvPr id="70" name="Picture 17">
                <a:extLst>
                  <a:ext uri="{FF2B5EF4-FFF2-40B4-BE49-F238E27FC236}">
                    <a16:creationId xmlns:a16="http://schemas.microsoft.com/office/drawing/2014/main" id="{A10B1721-BB70-3278-3600-98185303D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5745444" y="6556523"/>
                <a:ext cx="485156" cy="1737654"/>
              </a:xfrm>
              <a:prstGeom prst="rect">
                <a:avLst/>
              </a:prstGeom>
            </p:spPr>
          </p:pic>
          <p:pic>
            <p:nvPicPr>
              <p:cNvPr id="71" name="Picture 10">
                <a:extLst>
                  <a:ext uri="{FF2B5EF4-FFF2-40B4-BE49-F238E27FC236}">
                    <a16:creationId xmlns:a16="http://schemas.microsoft.com/office/drawing/2014/main" id="{97328CA2-98F8-5C41-5128-DFECFB49AB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94481" y="6546605"/>
                <a:ext cx="687653" cy="830817"/>
              </a:xfrm>
              <a:prstGeom prst="rect">
                <a:avLst/>
              </a:prstGeom>
            </p:spPr>
          </p:pic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BA38C935-03F0-24DE-6A45-403A9CE1EC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27720" y="6635599"/>
                <a:ext cx="0" cy="14664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86FC5048-4323-007D-6EEA-E525F7D30C4E}"/>
                  </a:ext>
                </a:extLst>
              </p:cNvPr>
              <p:cNvGrpSpPr/>
              <p:nvPr/>
            </p:nvGrpSpPr>
            <p:grpSpPr>
              <a:xfrm>
                <a:off x="10287000" y="6552640"/>
                <a:ext cx="1936344" cy="1741537"/>
                <a:chOff x="10668000" y="6552640"/>
                <a:chExt cx="1936344" cy="1741537"/>
              </a:xfrm>
            </p:grpSpPr>
            <p:pic>
              <p:nvPicPr>
                <p:cNvPr id="80" name="Picture 17">
                  <a:extLst>
                    <a:ext uri="{FF2B5EF4-FFF2-40B4-BE49-F238E27FC236}">
                      <a16:creationId xmlns:a16="http://schemas.microsoft.com/office/drawing/2014/main" id="{EDB35516-808D-8FFE-427C-7685FEE027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6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0668000" y="6552640"/>
                  <a:ext cx="485156" cy="1737654"/>
                </a:xfrm>
                <a:prstGeom prst="rect">
                  <a:avLst/>
                </a:prstGeom>
              </p:spPr>
            </p:pic>
            <p:pic>
              <p:nvPicPr>
                <p:cNvPr id="81" name="Picture 17">
                  <a:extLst>
                    <a:ext uri="{FF2B5EF4-FFF2-40B4-BE49-F238E27FC236}">
                      <a16:creationId xmlns:a16="http://schemas.microsoft.com/office/drawing/2014/main" id="{E5F79771-2026-15B2-2C13-132A67945C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6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2119188" y="6556523"/>
                  <a:ext cx="485156" cy="1737654"/>
                </a:xfrm>
                <a:prstGeom prst="rect">
                  <a:avLst/>
                </a:prstGeom>
              </p:spPr>
            </p:pic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0F14687E-F2F6-EDF2-0947-E7AC8A8001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122675" y="6649742"/>
                  <a:ext cx="1476694" cy="0"/>
                </a:xfrm>
                <a:prstGeom prst="line">
                  <a:avLst/>
                </a:prstGeom>
                <a:ln w="190500">
                  <a:solidFill>
                    <a:schemeClr val="tx1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A1519E76-2C1B-C925-D50C-6B19DD42CD46}"/>
                  </a:ext>
                </a:extLst>
              </p:cNvPr>
              <p:cNvGrpSpPr/>
              <p:nvPr/>
            </p:nvGrpSpPr>
            <p:grpSpPr>
              <a:xfrm>
                <a:off x="12648207" y="6552640"/>
                <a:ext cx="1936344" cy="1741537"/>
                <a:chOff x="10668000" y="6552640"/>
                <a:chExt cx="1936344" cy="1741537"/>
              </a:xfrm>
            </p:grpSpPr>
            <p:pic>
              <p:nvPicPr>
                <p:cNvPr id="77" name="Picture 17">
                  <a:extLst>
                    <a:ext uri="{FF2B5EF4-FFF2-40B4-BE49-F238E27FC236}">
                      <a16:creationId xmlns:a16="http://schemas.microsoft.com/office/drawing/2014/main" id="{0342DC45-CC74-528E-2CE8-5AB56FF1CC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6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0668000" y="6552640"/>
                  <a:ext cx="485156" cy="1737654"/>
                </a:xfrm>
                <a:prstGeom prst="rect">
                  <a:avLst/>
                </a:prstGeom>
              </p:spPr>
            </p:pic>
            <p:pic>
              <p:nvPicPr>
                <p:cNvPr id="78" name="Picture 17">
                  <a:extLst>
                    <a:ext uri="{FF2B5EF4-FFF2-40B4-BE49-F238E27FC236}">
                      <a16:creationId xmlns:a16="http://schemas.microsoft.com/office/drawing/2014/main" id="{8041471C-49AE-5E73-6EA4-E4B5075844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6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2119188" y="6556523"/>
                  <a:ext cx="485156" cy="1737654"/>
                </a:xfrm>
                <a:prstGeom prst="rect">
                  <a:avLst/>
                </a:prstGeom>
              </p:spPr>
            </p:pic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A3431D59-9B3F-B4B0-CB40-FC27CCAF4F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122675" y="6649742"/>
                  <a:ext cx="1476694" cy="0"/>
                </a:xfrm>
                <a:prstGeom prst="line">
                  <a:avLst/>
                </a:prstGeom>
                <a:ln w="190500">
                  <a:solidFill>
                    <a:schemeClr val="tx1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B0C3C970-ED45-C054-F71C-8BFB6D58A1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163800" y="6644182"/>
                <a:ext cx="0" cy="14664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E37D9F22-3A20-EF6E-388A-C2CDF2CBF7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678400" y="6644182"/>
                <a:ext cx="0" cy="14664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430678C-FC12-193F-3CE0-566452E0E8CF}"/>
                </a:ext>
              </a:extLst>
            </p:cNvPr>
            <p:cNvGrpSpPr/>
            <p:nvPr/>
          </p:nvGrpSpPr>
          <p:grpSpPr>
            <a:xfrm>
              <a:off x="3739980" y="8159995"/>
              <a:ext cx="12723160" cy="990600"/>
              <a:chOff x="3739980" y="8496300"/>
              <a:chExt cx="12723160" cy="990600"/>
            </a:xfrm>
          </p:grpSpPr>
          <p:pic>
            <p:nvPicPr>
              <p:cNvPr id="55" name="Picture 13">
                <a:extLst>
                  <a:ext uri="{FF2B5EF4-FFF2-40B4-BE49-F238E27FC236}">
                    <a16:creationId xmlns:a16="http://schemas.microsoft.com/office/drawing/2014/main" id="{EAD2E723-EEBA-73DF-A971-3BC8349EE0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739980" y="8592161"/>
                <a:ext cx="969907" cy="894739"/>
              </a:xfrm>
              <a:prstGeom prst="rect">
                <a:avLst/>
              </a:prstGeom>
            </p:spPr>
          </p:pic>
          <p:pic>
            <p:nvPicPr>
              <p:cNvPr id="56" name="Picture 13">
                <a:extLst>
                  <a:ext uri="{FF2B5EF4-FFF2-40B4-BE49-F238E27FC236}">
                    <a16:creationId xmlns:a16="http://schemas.microsoft.com/office/drawing/2014/main" id="{915C143E-48C3-8175-12D6-E2825A82E5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020849" y="8592161"/>
                <a:ext cx="969907" cy="894739"/>
              </a:xfrm>
              <a:prstGeom prst="rect">
                <a:avLst/>
              </a:prstGeom>
            </p:spPr>
          </p:pic>
          <p:pic>
            <p:nvPicPr>
              <p:cNvPr id="57" name="Picture 13">
                <a:extLst>
                  <a:ext uri="{FF2B5EF4-FFF2-40B4-BE49-F238E27FC236}">
                    <a16:creationId xmlns:a16="http://schemas.microsoft.com/office/drawing/2014/main" id="{9C83BD30-44F8-E53F-4245-DA41587C80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440247" y="8592161"/>
                <a:ext cx="969907" cy="894739"/>
              </a:xfrm>
              <a:prstGeom prst="rect">
                <a:avLst/>
              </a:prstGeom>
            </p:spPr>
          </p:pic>
          <p:pic>
            <p:nvPicPr>
              <p:cNvPr id="58" name="Picture 13">
                <a:extLst>
                  <a:ext uri="{FF2B5EF4-FFF2-40B4-BE49-F238E27FC236}">
                    <a16:creationId xmlns:a16="http://schemas.microsoft.com/office/drawing/2014/main" id="{40913164-4E36-A29B-B9C4-0FA67EAD99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3904812" y="8558728"/>
                <a:ext cx="969907" cy="894739"/>
              </a:xfrm>
              <a:prstGeom prst="rect">
                <a:avLst/>
              </a:prstGeom>
            </p:spPr>
          </p:pic>
          <p:pic>
            <p:nvPicPr>
              <p:cNvPr id="59" name="Picture 13">
                <a:extLst>
                  <a:ext uri="{FF2B5EF4-FFF2-40B4-BE49-F238E27FC236}">
                    <a16:creationId xmlns:a16="http://schemas.microsoft.com/office/drawing/2014/main" id="{A7BD4FF3-E50A-A894-6A02-B9C9F8DCF0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119332" y="8558730"/>
                <a:ext cx="969907" cy="894739"/>
              </a:xfrm>
              <a:prstGeom prst="rect">
                <a:avLst/>
              </a:prstGeom>
            </p:spPr>
          </p:pic>
          <p:pic>
            <p:nvPicPr>
              <p:cNvPr id="60" name="Picture 13">
                <a:extLst>
                  <a:ext uri="{FF2B5EF4-FFF2-40B4-BE49-F238E27FC236}">
                    <a16:creationId xmlns:a16="http://schemas.microsoft.com/office/drawing/2014/main" id="{5FB463A4-AB42-EBF3-02D3-7C4256F1D5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497793" y="8558729"/>
                <a:ext cx="969907" cy="894739"/>
              </a:xfrm>
              <a:prstGeom prst="rect">
                <a:avLst/>
              </a:prstGeom>
            </p:spPr>
          </p:pic>
          <p:pic>
            <p:nvPicPr>
              <p:cNvPr id="61" name="Picture 13">
                <a:extLst>
                  <a:ext uri="{FF2B5EF4-FFF2-40B4-BE49-F238E27FC236}">
                    <a16:creationId xmlns:a16="http://schemas.microsoft.com/office/drawing/2014/main" id="{E85643B3-EA7E-9964-D351-98292DDFE3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5493233" y="8496300"/>
                <a:ext cx="969907" cy="894739"/>
              </a:xfrm>
              <a:prstGeom prst="rect">
                <a:avLst/>
              </a:prstGeom>
            </p:spPr>
          </p:pic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FBDA568F-F3F2-DE37-6BDB-78DAF4B31117}"/>
                </a:ext>
              </a:extLst>
            </p:cNvPr>
            <p:cNvGrpSpPr/>
            <p:nvPr/>
          </p:nvGrpSpPr>
          <p:grpSpPr>
            <a:xfrm>
              <a:off x="3705183" y="9016784"/>
              <a:ext cx="12852891" cy="1118443"/>
              <a:chOff x="3705183" y="9016784"/>
              <a:chExt cx="12852891" cy="1118443"/>
            </a:xfrm>
          </p:grpSpPr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id="{B7105F2F-D7CC-B539-330D-E18E7D553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rcRect/>
              <a:stretch>
                <a:fillRect/>
              </a:stretch>
            </p:blipFill>
            <p:spPr>
              <a:xfrm rot="2748301">
                <a:off x="3695747" y="9084216"/>
                <a:ext cx="1037925" cy="1019054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id="{634CEA4F-AF48-462D-151D-691EE8F1D0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rcRect/>
              <a:stretch>
                <a:fillRect/>
              </a:stretch>
            </p:blipFill>
            <p:spPr>
              <a:xfrm rot="2748301">
                <a:off x="6940185" y="9088299"/>
                <a:ext cx="1037925" cy="1019054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id="{A6A02C05-B49F-467D-679D-BF7C12701D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rcRect/>
              <a:stretch>
                <a:fillRect/>
              </a:stretch>
            </p:blipFill>
            <p:spPr>
              <a:xfrm rot="2748301">
                <a:off x="10120138" y="9106738"/>
                <a:ext cx="1037925" cy="1019054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id="{B125FA68-E2EA-F6A3-225C-881AF24FFF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rcRect/>
              <a:stretch>
                <a:fillRect/>
              </a:stretch>
            </p:blipFill>
            <p:spPr>
              <a:xfrm rot="2748301">
                <a:off x="11360316" y="9084215"/>
                <a:ext cx="1037925" cy="1019054"/>
              </a:xfrm>
              <a:prstGeom prst="rect">
                <a:avLst/>
              </a:prstGeom>
            </p:spPr>
          </p:pic>
          <p:pic>
            <p:nvPicPr>
              <p:cNvPr id="52" name="Picture 9">
                <a:extLst>
                  <a:ext uri="{FF2B5EF4-FFF2-40B4-BE49-F238E27FC236}">
                    <a16:creationId xmlns:a16="http://schemas.microsoft.com/office/drawing/2014/main" id="{91EC0160-D87F-8AD7-3638-C2896D8FB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rcRect/>
              <a:stretch>
                <a:fillRect/>
              </a:stretch>
            </p:blipFill>
            <p:spPr>
              <a:xfrm rot="2748301">
                <a:off x="12614710" y="9048743"/>
                <a:ext cx="1037925" cy="1019054"/>
              </a:xfrm>
              <a:prstGeom prst="rect">
                <a:avLst/>
              </a:prstGeom>
            </p:spPr>
          </p:pic>
          <p:pic>
            <p:nvPicPr>
              <p:cNvPr id="53" name="Picture 9">
                <a:extLst>
                  <a:ext uri="{FF2B5EF4-FFF2-40B4-BE49-F238E27FC236}">
                    <a16:creationId xmlns:a16="http://schemas.microsoft.com/office/drawing/2014/main" id="{9AEE1A76-A432-F308-CFD8-D6E363AB2A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rcRect/>
              <a:stretch>
                <a:fillRect/>
              </a:stretch>
            </p:blipFill>
            <p:spPr>
              <a:xfrm rot="2748301">
                <a:off x="13854888" y="9026220"/>
                <a:ext cx="1037925" cy="1019054"/>
              </a:xfrm>
              <a:prstGeom prst="rect">
                <a:avLst/>
              </a:prstGeom>
            </p:spPr>
          </p:pic>
          <p:pic>
            <p:nvPicPr>
              <p:cNvPr id="54" name="Picture 9">
                <a:extLst>
                  <a:ext uri="{FF2B5EF4-FFF2-40B4-BE49-F238E27FC236}">
                    <a16:creationId xmlns:a16="http://schemas.microsoft.com/office/drawing/2014/main" id="{556FE9FE-5B66-4A31-F165-BC61AF06EC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rcRect/>
              <a:stretch>
                <a:fillRect/>
              </a:stretch>
            </p:blipFill>
            <p:spPr>
              <a:xfrm rot="2748301">
                <a:off x="15529584" y="9026221"/>
                <a:ext cx="1037925" cy="1019054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975492" y="8220059"/>
            <a:ext cx="1312508" cy="206694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20159">
            <a:off x="-3347314" y="-3311033"/>
            <a:ext cx="6534703" cy="583222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582400">
            <a:off x="15661297" y="-1812477"/>
            <a:ext cx="4780877" cy="426693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1000" y="320989"/>
            <a:ext cx="2462233" cy="24406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4D04F0-A4C4-2D78-F7D1-3579C25F260A}"/>
              </a:ext>
            </a:extLst>
          </p:cNvPr>
          <p:cNvSpPr txBox="1"/>
          <p:nvPr/>
        </p:nvSpPr>
        <p:spPr>
          <a:xfrm>
            <a:off x="1690139" y="266700"/>
            <a:ext cx="14907721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vi-VN" sz="4800" b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Ôn bài hát Khúc nhạc trên nương xa</a:t>
            </a:r>
            <a:endParaRPr lang="en-US" sz="400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EA760DE3-B0D4-24B5-C6AB-336FA6883F13}"/>
              </a:ext>
            </a:extLst>
          </p:cNvPr>
          <p:cNvSpPr txBox="1"/>
          <p:nvPr/>
        </p:nvSpPr>
        <p:spPr>
          <a:xfrm>
            <a:off x="4121527" y="1771923"/>
            <a:ext cx="10044943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60"/>
              </a:lnSpc>
            </a:pP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đệm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y2mate.com - KARAOKE KHÚC NHẠC TRÊN NƯƠNG XA  LỚP 3 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7B698010-4A6D-ECCA-3EBE-2CCA2C1651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241" y="8747125"/>
            <a:ext cx="1539875" cy="15398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6DB03B7-FAA4-585E-E932-996B3974D1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6014" y="2833251"/>
            <a:ext cx="9845640" cy="617419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621D7B5-296F-F7FA-DFBC-E8249F0C689D}"/>
              </a:ext>
            </a:extLst>
          </p:cNvPr>
          <p:cNvGrpSpPr/>
          <p:nvPr/>
        </p:nvGrpSpPr>
        <p:grpSpPr>
          <a:xfrm>
            <a:off x="0" y="2400301"/>
            <a:ext cx="6832601" cy="6934200"/>
            <a:chOff x="2843233" y="2761677"/>
            <a:chExt cx="3989368" cy="6394477"/>
          </a:xfrm>
        </p:grpSpPr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E6ACDE63-C0BD-2A48-0547-4EBF9503B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3722384" y="2761677"/>
              <a:ext cx="3110217" cy="5620874"/>
            </a:xfrm>
            <a:prstGeom prst="rect">
              <a:avLst/>
            </a:prstGeom>
          </p:spPr>
        </p:pic>
        <p:sp>
          <p:nvSpPr>
            <p:cNvPr id="23" name="TextBox 3">
              <a:extLst>
                <a:ext uri="{FF2B5EF4-FFF2-40B4-BE49-F238E27FC236}">
                  <a16:creationId xmlns:a16="http://schemas.microsoft.com/office/drawing/2014/main" id="{BA9BCD9B-B1E5-6231-2A30-B8B7F6023C9E}"/>
                </a:ext>
              </a:extLst>
            </p:cNvPr>
            <p:cNvSpPr txBox="1"/>
            <p:nvPr/>
          </p:nvSpPr>
          <p:spPr>
            <a:xfrm>
              <a:off x="2843233" y="8527777"/>
              <a:ext cx="3866507" cy="6283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860"/>
                </a:lnSpc>
              </a:pPr>
              <a:r>
                <a:rPr lang="en-US" sz="4400">
                  <a:latin typeface="Arial" panose="020B0604020202020204" pitchFamily="34" charset="0"/>
                  <a:cs typeface="Arial" panose="020B0604020202020204" pitchFamily="34" charset="0"/>
                </a:rPr>
                <a:t>1 bạn hát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803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490938">
            <a:off x="14625448" y="7531736"/>
            <a:ext cx="5725113" cy="30707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3466604" y="9258300"/>
            <a:ext cx="22317688" cy="62489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52989">
            <a:off x="-7105347" y="9387462"/>
            <a:ext cx="22317688" cy="62489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185991">
            <a:off x="13244349" y="-1961804"/>
            <a:ext cx="7315200" cy="392360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2050" y="190500"/>
            <a:ext cx="710788" cy="79976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406555" y="2733490"/>
            <a:ext cx="476344" cy="53597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380892" y="2645801"/>
            <a:ext cx="425538" cy="4788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D636A6-5DF1-1C21-FFD2-AA58F1AA78C3}"/>
              </a:ext>
            </a:extLst>
          </p:cNvPr>
          <p:cNvSpPr txBox="1"/>
          <p:nvPr/>
        </p:nvSpPr>
        <p:spPr>
          <a:xfrm>
            <a:off x="3460766" y="2019300"/>
            <a:ext cx="113611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BB4F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BB4F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4800" b="1" dirty="0">
                <a:solidFill>
                  <a:srgbClr val="BB4F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BB4F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4800" b="1" dirty="0">
                <a:solidFill>
                  <a:srgbClr val="BB4F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BB4F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4800" b="1" dirty="0">
                <a:solidFill>
                  <a:srgbClr val="BB4F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BB4F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gõ</a:t>
            </a:r>
            <a:r>
              <a:rPr lang="en-US" sz="4800" b="1" dirty="0" smtClean="0">
                <a:solidFill>
                  <a:srgbClr val="BB4F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BB4F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đệm</a:t>
            </a:r>
            <a:r>
              <a:rPr lang="en-US" sz="4800" b="1" dirty="0" smtClean="0">
                <a:solidFill>
                  <a:srgbClr val="BB4F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BB4F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800" b="1" dirty="0">
                <a:solidFill>
                  <a:srgbClr val="BB4F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BB4F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nhịp</a:t>
            </a:r>
            <a:endParaRPr lang="en-US" sz="4800" b="1" dirty="0">
              <a:solidFill>
                <a:srgbClr val="BB4F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79DE8E1-71A4-8524-C4C4-06C9DDA84D4A}"/>
              </a:ext>
            </a:extLst>
          </p:cNvPr>
          <p:cNvGrpSpPr/>
          <p:nvPr/>
        </p:nvGrpSpPr>
        <p:grpSpPr>
          <a:xfrm>
            <a:off x="1219200" y="3305257"/>
            <a:ext cx="16389538" cy="3840056"/>
            <a:chOff x="1593661" y="3305257"/>
            <a:chExt cx="16389538" cy="3840056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A416BC0-821B-33D0-0033-AACAED2089CA}"/>
                </a:ext>
              </a:extLst>
            </p:cNvPr>
            <p:cNvSpPr txBox="1"/>
            <p:nvPr/>
          </p:nvSpPr>
          <p:spPr>
            <a:xfrm>
              <a:off x="1593661" y="3305257"/>
              <a:ext cx="1366599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1000"/>
                </a:spcAft>
              </a:pPr>
              <a:r>
                <a:rPr lang="en-US" sz="44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Tiếng suối hòa tiếng lá rừng, núi non cao trập trùng.</a:t>
              </a:r>
            </a:p>
          </p:txBody>
        </p:sp>
        <p:pic>
          <p:nvPicPr>
            <p:cNvPr id="51" name="Picture 24">
              <a:extLst>
                <a:ext uri="{FF2B5EF4-FFF2-40B4-BE49-F238E27FC236}">
                  <a16:creationId xmlns:a16="http://schemas.microsoft.com/office/drawing/2014/main" id="{627B5CF4-A795-8DE8-6F0E-D1A7D84B8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886725" y="4300290"/>
              <a:ext cx="764988" cy="731520"/>
            </a:xfrm>
            <a:prstGeom prst="rect">
              <a:avLst/>
            </a:prstGeom>
          </p:spPr>
        </p:pic>
        <p:pic>
          <p:nvPicPr>
            <p:cNvPr id="52" name="Picture 24">
              <a:extLst>
                <a:ext uri="{FF2B5EF4-FFF2-40B4-BE49-F238E27FC236}">
                  <a16:creationId xmlns:a16="http://schemas.microsoft.com/office/drawing/2014/main" id="{127B8E76-8131-2615-51DB-10F4864F1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6723497" y="4300290"/>
              <a:ext cx="764988" cy="731520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0BCA91C-B00B-36A6-6B27-305C3D6D04F4}"/>
                </a:ext>
              </a:extLst>
            </p:cNvPr>
            <p:cNvSpPr txBox="1"/>
            <p:nvPr/>
          </p:nvSpPr>
          <p:spPr>
            <a:xfrm>
              <a:off x="1676400" y="5554810"/>
              <a:ext cx="1630679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1000"/>
                </a:spcAft>
              </a:pPr>
              <a:r>
                <a:rPr lang="en-US" sz="44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Âm vang nhạc rừng vang khắp buôn làng xôn xao bao lời ca…</a:t>
              </a:r>
              <a:endPara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9" name="Picture 24">
              <a:extLst>
                <a:ext uri="{FF2B5EF4-FFF2-40B4-BE49-F238E27FC236}">
                  <a16:creationId xmlns:a16="http://schemas.microsoft.com/office/drawing/2014/main" id="{B8492551-A480-A5C4-3ADE-3BEAD1784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886725" y="6413793"/>
              <a:ext cx="764988" cy="731520"/>
            </a:xfrm>
            <a:prstGeom prst="rect">
              <a:avLst/>
            </a:prstGeom>
          </p:spPr>
        </p:pic>
        <p:pic>
          <p:nvPicPr>
            <p:cNvPr id="50" name="Picture 24">
              <a:extLst>
                <a:ext uri="{FF2B5EF4-FFF2-40B4-BE49-F238E27FC236}">
                  <a16:creationId xmlns:a16="http://schemas.microsoft.com/office/drawing/2014/main" id="{2FC7CEA5-CA98-7130-BFCB-59523257F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8482304" y="6400922"/>
              <a:ext cx="764988" cy="731520"/>
            </a:xfrm>
            <a:prstGeom prst="rect">
              <a:avLst/>
            </a:prstGeom>
          </p:spPr>
        </p:pic>
        <p:pic>
          <p:nvPicPr>
            <p:cNvPr id="59" name="Picture 24">
              <a:extLst>
                <a:ext uri="{FF2B5EF4-FFF2-40B4-BE49-F238E27FC236}">
                  <a16:creationId xmlns:a16="http://schemas.microsoft.com/office/drawing/2014/main" id="{E6BB05F5-D9B6-4696-426E-98AE35A63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8954182" y="4241949"/>
              <a:ext cx="764988" cy="731520"/>
            </a:xfrm>
            <a:prstGeom prst="rect">
              <a:avLst/>
            </a:prstGeom>
          </p:spPr>
        </p:pic>
        <p:pic>
          <p:nvPicPr>
            <p:cNvPr id="61" name="Picture 24">
              <a:extLst>
                <a:ext uri="{FF2B5EF4-FFF2-40B4-BE49-F238E27FC236}">
                  <a16:creationId xmlns:a16="http://schemas.microsoft.com/office/drawing/2014/main" id="{72562A86-6014-24F9-D9F0-50CF8A735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3011057" y="4221494"/>
              <a:ext cx="764988" cy="731520"/>
            </a:xfrm>
            <a:prstGeom prst="rect">
              <a:avLst/>
            </a:prstGeom>
          </p:spPr>
        </p:pic>
        <p:pic>
          <p:nvPicPr>
            <p:cNvPr id="63" name="Picture 24">
              <a:extLst>
                <a:ext uri="{FF2B5EF4-FFF2-40B4-BE49-F238E27FC236}">
                  <a16:creationId xmlns:a16="http://schemas.microsoft.com/office/drawing/2014/main" id="{65A65D0B-BB92-FF5B-891E-93BFD51DF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2277280" y="6400922"/>
              <a:ext cx="764988" cy="731520"/>
            </a:xfrm>
            <a:prstGeom prst="rect">
              <a:avLst/>
            </a:prstGeom>
          </p:spPr>
        </p:pic>
        <p:pic>
          <p:nvPicPr>
            <p:cNvPr id="65" name="Picture 24">
              <a:extLst>
                <a:ext uri="{FF2B5EF4-FFF2-40B4-BE49-F238E27FC236}">
                  <a16:creationId xmlns:a16="http://schemas.microsoft.com/office/drawing/2014/main" id="{E07A9555-5D77-97AF-0CDA-41E49C5A7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6119034" y="6332796"/>
              <a:ext cx="764988" cy="731520"/>
            </a:xfrm>
            <a:prstGeom prst="rect">
              <a:avLst/>
            </a:prstGeom>
          </p:spPr>
        </p:pic>
      </p:grpSp>
      <p:pic>
        <p:nvPicPr>
          <p:cNvPr id="70" name="y2mate.com - KARAOKE KHÚC NHẠC TRÊN NƯƠNG XA  LỚP 3 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70F89111-9357-58E6-0397-4AE6AB30F4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2050" y="9029700"/>
            <a:ext cx="1234145" cy="123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704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803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975492" y="8220059"/>
            <a:ext cx="1312508" cy="206694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20159">
            <a:off x="-3347314" y="-3311033"/>
            <a:ext cx="6534703" cy="583222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582400">
            <a:off x="15661297" y="-1812477"/>
            <a:ext cx="4780877" cy="426693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1000" y="320989"/>
            <a:ext cx="2462233" cy="24406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4D04F0-A4C4-2D78-F7D1-3579C25F260A}"/>
              </a:ext>
            </a:extLst>
          </p:cNvPr>
          <p:cNvSpPr txBox="1"/>
          <p:nvPr/>
        </p:nvSpPr>
        <p:spPr>
          <a:xfrm>
            <a:off x="1690139" y="266700"/>
            <a:ext cx="149077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4800" b="1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nối</a:t>
            </a:r>
            <a:r>
              <a:rPr lang="en-US" sz="4800" b="1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4800" b="1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hoà</a:t>
            </a:r>
            <a:r>
              <a:rPr lang="en-US" sz="4800" b="1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giọng</a:t>
            </a:r>
            <a:endParaRPr lang="en-US" sz="40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621D7B5-296F-F7FA-DFBC-E8249F0C689D}"/>
              </a:ext>
            </a:extLst>
          </p:cNvPr>
          <p:cNvGrpSpPr/>
          <p:nvPr/>
        </p:nvGrpSpPr>
        <p:grpSpPr>
          <a:xfrm>
            <a:off x="2843233" y="2940023"/>
            <a:ext cx="3989368" cy="6394477"/>
            <a:chOff x="2843233" y="2761677"/>
            <a:chExt cx="3989368" cy="6394477"/>
          </a:xfrm>
        </p:grpSpPr>
        <p:pic>
          <p:nvPicPr>
            <p:cNvPr id="11" name="Picture 13">
              <a:extLst>
                <a:ext uri="{FF2B5EF4-FFF2-40B4-BE49-F238E27FC236}">
                  <a16:creationId xmlns:a16="http://schemas.microsoft.com/office/drawing/2014/main" id="{E6ACDE63-C0BD-2A48-0547-4EBF9503B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722384" y="2761677"/>
              <a:ext cx="3110217" cy="5620874"/>
            </a:xfrm>
            <a:prstGeom prst="rect">
              <a:avLst/>
            </a:prstGeom>
          </p:spPr>
        </p:pic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BA9BCD9B-B1E5-6231-2A30-B8B7F6023C9E}"/>
                </a:ext>
              </a:extLst>
            </p:cNvPr>
            <p:cNvSpPr txBox="1"/>
            <p:nvPr/>
          </p:nvSpPr>
          <p:spPr>
            <a:xfrm>
              <a:off x="2843233" y="8527777"/>
              <a:ext cx="3866507" cy="6283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860"/>
                </a:lnSpc>
              </a:pP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6C1DBD3-C74D-BE78-3EB8-BF3B43CC4495}"/>
              </a:ext>
            </a:extLst>
          </p:cNvPr>
          <p:cNvGrpSpPr/>
          <p:nvPr/>
        </p:nvGrpSpPr>
        <p:grpSpPr>
          <a:xfrm>
            <a:off x="11201400" y="2857236"/>
            <a:ext cx="4399970" cy="6477264"/>
            <a:chOff x="11201400" y="2678890"/>
            <a:chExt cx="4399970" cy="6477264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F0569390-739B-CC8F-E343-3B8CC451A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1430000" y="2678890"/>
              <a:ext cx="4171370" cy="5800283"/>
            </a:xfrm>
            <a:prstGeom prst="rect">
              <a:avLst/>
            </a:prstGeom>
          </p:spPr>
        </p:pic>
        <p:sp>
          <p:nvSpPr>
            <p:cNvPr id="15" name="TextBox 3">
              <a:extLst>
                <a:ext uri="{FF2B5EF4-FFF2-40B4-BE49-F238E27FC236}">
                  <a16:creationId xmlns:a16="http://schemas.microsoft.com/office/drawing/2014/main" id="{8ED08E39-E633-3795-4761-1507D8708422}"/>
                </a:ext>
              </a:extLst>
            </p:cNvPr>
            <p:cNvSpPr txBox="1"/>
            <p:nvPr/>
          </p:nvSpPr>
          <p:spPr>
            <a:xfrm>
              <a:off x="11201400" y="8527777"/>
              <a:ext cx="3866507" cy="6283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860"/>
                </a:lnSpc>
              </a:pP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y2mate.com - KARAOKE KHÚC NHẠC TRÊN NƯƠNG XA  LỚP 3 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7B698010-4A6D-ECCA-3EBE-2CCA2C1651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241" y="8747125"/>
            <a:ext cx="1539875" cy="153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69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803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975492" y="8220059"/>
            <a:ext cx="1312508" cy="206694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20159">
            <a:off x="-3347314" y="-3311033"/>
            <a:ext cx="6534703" cy="583222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582400">
            <a:off x="15661297" y="-1812477"/>
            <a:ext cx="4780877" cy="426693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1000" y="320989"/>
            <a:ext cx="2462233" cy="24406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4D04F0-A4C4-2D78-F7D1-3579C25F260A}"/>
              </a:ext>
            </a:extLst>
          </p:cNvPr>
          <p:cNvSpPr txBox="1"/>
          <p:nvPr/>
        </p:nvSpPr>
        <p:spPr>
          <a:xfrm>
            <a:off x="1690139" y="266700"/>
            <a:ext cx="149077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4800" b="1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4800" b="1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4800" b="1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4800" b="1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4800" b="1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phụ</a:t>
            </a:r>
            <a:r>
              <a:rPr lang="en-US" sz="4800" b="1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hoạ</a:t>
            </a:r>
            <a:endParaRPr lang="en-US" sz="40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621D7B5-296F-F7FA-DFBC-E8249F0C689D}"/>
              </a:ext>
            </a:extLst>
          </p:cNvPr>
          <p:cNvGrpSpPr/>
          <p:nvPr/>
        </p:nvGrpSpPr>
        <p:grpSpPr>
          <a:xfrm>
            <a:off x="2843233" y="2940023"/>
            <a:ext cx="3989368" cy="6394477"/>
            <a:chOff x="2843233" y="2761677"/>
            <a:chExt cx="3989368" cy="6394477"/>
          </a:xfrm>
        </p:grpSpPr>
        <p:pic>
          <p:nvPicPr>
            <p:cNvPr id="11" name="Picture 13">
              <a:extLst>
                <a:ext uri="{FF2B5EF4-FFF2-40B4-BE49-F238E27FC236}">
                  <a16:creationId xmlns:a16="http://schemas.microsoft.com/office/drawing/2014/main" id="{E6ACDE63-C0BD-2A48-0547-4EBF9503B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722384" y="2761677"/>
              <a:ext cx="3110217" cy="5620874"/>
            </a:xfrm>
            <a:prstGeom prst="rect">
              <a:avLst/>
            </a:prstGeom>
          </p:spPr>
        </p:pic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BA9BCD9B-B1E5-6231-2A30-B8B7F6023C9E}"/>
                </a:ext>
              </a:extLst>
            </p:cNvPr>
            <p:cNvSpPr txBox="1"/>
            <p:nvPr/>
          </p:nvSpPr>
          <p:spPr>
            <a:xfrm>
              <a:off x="2843233" y="8527777"/>
              <a:ext cx="3866507" cy="6283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860"/>
                </a:lnSpc>
              </a:pP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6C1DBD3-C74D-BE78-3EB8-BF3B43CC4495}"/>
              </a:ext>
            </a:extLst>
          </p:cNvPr>
          <p:cNvGrpSpPr/>
          <p:nvPr/>
        </p:nvGrpSpPr>
        <p:grpSpPr>
          <a:xfrm>
            <a:off x="11201400" y="2857236"/>
            <a:ext cx="4399970" cy="6477264"/>
            <a:chOff x="11201400" y="2678890"/>
            <a:chExt cx="4399970" cy="6477264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F0569390-739B-CC8F-E343-3B8CC451A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1430000" y="2678890"/>
              <a:ext cx="4171370" cy="5800283"/>
            </a:xfrm>
            <a:prstGeom prst="rect">
              <a:avLst/>
            </a:prstGeom>
          </p:spPr>
        </p:pic>
        <p:sp>
          <p:nvSpPr>
            <p:cNvPr id="15" name="TextBox 3">
              <a:extLst>
                <a:ext uri="{FF2B5EF4-FFF2-40B4-BE49-F238E27FC236}">
                  <a16:creationId xmlns:a16="http://schemas.microsoft.com/office/drawing/2014/main" id="{8ED08E39-E633-3795-4761-1507D8708422}"/>
                </a:ext>
              </a:extLst>
            </p:cNvPr>
            <p:cNvSpPr txBox="1"/>
            <p:nvPr/>
          </p:nvSpPr>
          <p:spPr>
            <a:xfrm>
              <a:off x="11201400" y="8527777"/>
              <a:ext cx="3866507" cy="6283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860"/>
                </a:lnSpc>
              </a:pP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y2mate.com - KARAOKE KHÚC NHẠC TRÊN NƯƠNG XA  LỚP 3 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7B698010-4A6D-ECCA-3EBE-2CCA2C1651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241" y="8747125"/>
            <a:ext cx="1539875" cy="153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929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803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247764">
            <a:off x="-2505662" y="-3053428"/>
            <a:ext cx="6034158" cy="472927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777657">
            <a:off x="14677233" y="7776326"/>
            <a:ext cx="7225517" cy="566299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20159">
            <a:off x="-3133762" y="7325923"/>
            <a:ext cx="7312732" cy="65266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16114136" y="-2765245"/>
            <a:ext cx="6592310" cy="588363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5478E06-CFEF-D9B3-F556-E3EB1339A990}"/>
              </a:ext>
            </a:extLst>
          </p:cNvPr>
          <p:cNvGrpSpPr/>
          <p:nvPr/>
        </p:nvGrpSpPr>
        <p:grpSpPr>
          <a:xfrm>
            <a:off x="2914130" y="1998813"/>
            <a:ext cx="12459740" cy="6289374"/>
            <a:chOff x="1374591" y="3319842"/>
            <a:chExt cx="7903397" cy="450154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4028DEA-4AB5-2752-1297-0BC6045EB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3075516" y="1618917"/>
              <a:ext cx="4501548" cy="790339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A396556-4471-5BC1-1FE8-43EE2D96C350}"/>
                </a:ext>
              </a:extLst>
            </p:cNvPr>
            <p:cNvSpPr txBox="1"/>
            <p:nvPr/>
          </p:nvSpPr>
          <p:spPr>
            <a:xfrm>
              <a:off x="1546131" y="4374780"/>
              <a:ext cx="7347281" cy="21121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PHẦN 3. </a:t>
              </a:r>
              <a:endParaRPr lang="en-US" sz="66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6600" b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 DỤNG – TRẢI NGHIỆM</a:t>
              </a:r>
            </a:p>
          </p:txBody>
        </p:sp>
      </p:grpSp>
      <p:pic>
        <p:nvPicPr>
          <p:cNvPr id="5" name="Picture 21">
            <a:extLst>
              <a:ext uri="{FF2B5EF4-FFF2-40B4-BE49-F238E27FC236}">
                <a16:creationId xmlns:a16="http://schemas.microsoft.com/office/drawing/2014/main" id="{BF6F091D-1863-732A-E9CF-965B07A0EC8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5423798"/>
            <a:ext cx="4038600" cy="5128382"/>
          </a:xfrm>
          <a:prstGeom prst="rect">
            <a:avLst/>
          </a:prstGeom>
        </p:spPr>
      </p:pic>
      <p:pic>
        <p:nvPicPr>
          <p:cNvPr id="6" name="Picture 25">
            <a:extLst>
              <a:ext uri="{FF2B5EF4-FFF2-40B4-BE49-F238E27FC236}">
                <a16:creationId xmlns:a16="http://schemas.microsoft.com/office/drawing/2014/main" id="{B93E1F61-FB8B-605F-36FF-7DBE06012E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707221" y="4204998"/>
            <a:ext cx="3580779" cy="608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18337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20159">
            <a:off x="-3347314" y="-3311033"/>
            <a:ext cx="6534703" cy="583222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582400">
            <a:off x="15661297" y="-1812477"/>
            <a:ext cx="4780877" cy="426693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1000" y="320989"/>
            <a:ext cx="2462233" cy="24406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56CBD9-4352-7ACD-A6BE-9920FD8F299E}"/>
              </a:ext>
            </a:extLst>
          </p:cNvPr>
          <p:cNvSpPr txBox="1"/>
          <p:nvPr/>
        </p:nvSpPr>
        <p:spPr>
          <a:xfrm>
            <a:off x="3131069" y="441066"/>
            <a:ext cx="12025861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vi-VN" sz="4800" b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Hát theo nhóm kết hợp gõ đệm cho bài Khúc nhạc trên nương xa</a:t>
            </a:r>
            <a:endParaRPr lang="en-US" sz="400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A77F4889-B993-5DCF-2820-58B2F3894B1A}"/>
              </a:ext>
            </a:extLst>
          </p:cNvPr>
          <p:cNvGrpSpPr/>
          <p:nvPr/>
        </p:nvGrpSpPr>
        <p:grpSpPr>
          <a:xfrm>
            <a:off x="699821" y="2696580"/>
            <a:ext cx="16597579" cy="3427383"/>
            <a:chOff x="699821" y="2696580"/>
            <a:chExt cx="16597579" cy="3427383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7F4C2567-DC8A-F8B6-28B4-FF7AC709F4F8}"/>
                </a:ext>
              </a:extLst>
            </p:cNvPr>
            <p:cNvGrpSpPr/>
            <p:nvPr/>
          </p:nvGrpSpPr>
          <p:grpSpPr>
            <a:xfrm>
              <a:off x="699821" y="2696580"/>
              <a:ext cx="16463391" cy="1761120"/>
              <a:chOff x="699821" y="2400300"/>
              <a:chExt cx="16463391" cy="1761120"/>
            </a:xfrm>
          </p:grpSpPr>
          <p:pic>
            <p:nvPicPr>
              <p:cNvPr id="11" name="Picture 10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A49D2B49-2184-1F49-3A21-B0CE3A52D1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370" t="19965" r="15913" b="16148"/>
              <a:stretch/>
            </p:blipFill>
            <p:spPr>
              <a:xfrm>
                <a:off x="699821" y="2815708"/>
                <a:ext cx="1376990" cy="1318598"/>
              </a:xfrm>
              <a:prstGeom prst="rect">
                <a:avLst/>
              </a:prstGeom>
            </p:spPr>
          </p:pic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9E9615F7-79B3-1083-EE09-2FA4B620506C}"/>
                  </a:ext>
                </a:extLst>
              </p:cNvPr>
              <p:cNvGrpSpPr/>
              <p:nvPr/>
            </p:nvGrpSpPr>
            <p:grpSpPr>
              <a:xfrm>
                <a:off x="3989822" y="2423766"/>
                <a:ext cx="3553978" cy="1737654"/>
                <a:chOff x="3989822" y="3292722"/>
                <a:chExt cx="3553978" cy="1737654"/>
              </a:xfrm>
            </p:grpSpPr>
            <p:pic>
              <p:nvPicPr>
                <p:cNvPr id="40" name="Picture 17">
                  <a:extLst>
                    <a:ext uri="{FF2B5EF4-FFF2-40B4-BE49-F238E27FC236}">
                      <a16:creationId xmlns:a16="http://schemas.microsoft.com/office/drawing/2014/main" id="{63E8B962-AB58-7FB5-0128-8420B5E828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1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3989822" y="3292722"/>
                  <a:ext cx="485156" cy="1737654"/>
                </a:xfrm>
                <a:prstGeom prst="rect">
                  <a:avLst/>
                </a:prstGeom>
              </p:spPr>
            </p:pic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944AF4A5-B301-C5BE-A39E-56F05DF889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43800" y="3432192"/>
                  <a:ext cx="0" cy="1466481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42" name="Picture 4">
                  <a:extLst>
                    <a:ext uri="{FF2B5EF4-FFF2-40B4-BE49-F238E27FC236}">
                      <a16:creationId xmlns:a16="http://schemas.microsoft.com/office/drawing/2014/main" id="{834D7091-759D-27B4-F738-AD3ACA0E42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12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6248400" y="3554565"/>
                  <a:ext cx="437825" cy="1026585"/>
                </a:xfrm>
                <a:prstGeom prst="rect">
                  <a:avLst/>
                </a:prstGeom>
              </p:spPr>
            </p:pic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756A0AC7-EE6E-F8C9-E985-9F6E4956F25B}"/>
                  </a:ext>
                </a:extLst>
              </p:cNvPr>
              <p:cNvGrpSpPr/>
              <p:nvPr/>
            </p:nvGrpSpPr>
            <p:grpSpPr>
              <a:xfrm>
                <a:off x="2694481" y="2400300"/>
                <a:ext cx="696471" cy="1629417"/>
                <a:chOff x="2694481" y="3269256"/>
                <a:chExt cx="696471" cy="1629417"/>
              </a:xfrm>
            </p:grpSpPr>
            <p:pic>
              <p:nvPicPr>
                <p:cNvPr id="38" name="Picture 11">
                  <a:extLst>
                    <a:ext uri="{FF2B5EF4-FFF2-40B4-BE49-F238E27FC236}">
                      <a16:creationId xmlns:a16="http://schemas.microsoft.com/office/drawing/2014/main" id="{BBE0D548-47ED-7423-6335-E3663CD21D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14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2694481" y="4067858"/>
                  <a:ext cx="696471" cy="830815"/>
                </a:xfrm>
                <a:prstGeom prst="rect">
                  <a:avLst/>
                </a:prstGeom>
              </p:spPr>
            </p:pic>
            <p:pic>
              <p:nvPicPr>
                <p:cNvPr id="39" name="Picture 10">
                  <a:extLst>
                    <a:ext uri="{FF2B5EF4-FFF2-40B4-BE49-F238E27FC236}">
                      <a16:creationId xmlns:a16="http://schemas.microsoft.com/office/drawing/2014/main" id="{FFC2A1D9-4A78-C92E-4C24-825CF25609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16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2694481" y="3269256"/>
                  <a:ext cx="687653" cy="830817"/>
                </a:xfrm>
                <a:prstGeom prst="rect">
                  <a:avLst/>
                </a:prstGeom>
              </p:spPr>
            </p:pic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B7A71315-1666-1F92-1792-B579FC5ED3F7}"/>
                  </a:ext>
                </a:extLst>
              </p:cNvPr>
              <p:cNvGrpSpPr/>
              <p:nvPr/>
            </p:nvGrpSpPr>
            <p:grpSpPr>
              <a:xfrm>
                <a:off x="8277844" y="2423766"/>
                <a:ext cx="2771156" cy="1737654"/>
                <a:chOff x="4900770" y="3292722"/>
                <a:chExt cx="2771156" cy="1737654"/>
              </a:xfrm>
            </p:grpSpPr>
            <p:pic>
              <p:nvPicPr>
                <p:cNvPr id="35" name="Picture 17">
                  <a:extLst>
                    <a:ext uri="{FF2B5EF4-FFF2-40B4-BE49-F238E27FC236}">
                      <a16:creationId xmlns:a16="http://schemas.microsoft.com/office/drawing/2014/main" id="{ECC004DA-AA43-C8DF-CC4B-AC84CD22E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1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4900770" y="3292722"/>
                  <a:ext cx="485156" cy="1737654"/>
                </a:xfrm>
                <a:prstGeom prst="rect">
                  <a:avLst/>
                </a:prstGeom>
              </p:spPr>
            </p:pic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08796566-ACB8-49E3-83A7-9FF6335919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71926" y="3432192"/>
                  <a:ext cx="0" cy="1466481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37" name="Picture 4">
                  <a:extLst>
                    <a:ext uri="{FF2B5EF4-FFF2-40B4-BE49-F238E27FC236}">
                      <a16:creationId xmlns:a16="http://schemas.microsoft.com/office/drawing/2014/main" id="{2901ACD8-D49F-A3D8-B4D3-12C8CA9DAC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12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6700701" y="3554565"/>
                  <a:ext cx="437825" cy="1026585"/>
                </a:xfrm>
                <a:prstGeom prst="rect">
                  <a:avLst/>
                </a:prstGeom>
              </p:spPr>
            </p:pic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AF98305A-4EB5-85DE-D45E-43C2B4EB7BAE}"/>
                  </a:ext>
                </a:extLst>
              </p:cNvPr>
              <p:cNvGrpSpPr/>
              <p:nvPr/>
            </p:nvGrpSpPr>
            <p:grpSpPr>
              <a:xfrm>
                <a:off x="11706844" y="2423766"/>
                <a:ext cx="2923556" cy="1737654"/>
                <a:chOff x="4840339" y="3292722"/>
                <a:chExt cx="2923556" cy="1737654"/>
              </a:xfrm>
            </p:grpSpPr>
            <p:pic>
              <p:nvPicPr>
                <p:cNvPr id="32" name="Picture 17">
                  <a:extLst>
                    <a:ext uri="{FF2B5EF4-FFF2-40B4-BE49-F238E27FC236}">
                      <a16:creationId xmlns:a16="http://schemas.microsoft.com/office/drawing/2014/main" id="{7B8A426B-A94A-1C76-4167-0E190D0BB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1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4840339" y="3292722"/>
                  <a:ext cx="485156" cy="1737654"/>
                </a:xfrm>
                <a:prstGeom prst="rect">
                  <a:avLst/>
                </a:prstGeom>
              </p:spPr>
            </p:pic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6AE276EB-52B3-A894-2817-9E8A8C4F32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63895" y="3432192"/>
                  <a:ext cx="0" cy="1466481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34" name="Picture 4">
                  <a:extLst>
                    <a:ext uri="{FF2B5EF4-FFF2-40B4-BE49-F238E27FC236}">
                      <a16:creationId xmlns:a16="http://schemas.microsoft.com/office/drawing/2014/main" id="{8712BC19-404E-4983-6FA8-65A82CA231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12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6411670" y="3554565"/>
                  <a:ext cx="437825" cy="1026585"/>
                </a:xfrm>
                <a:prstGeom prst="rect">
                  <a:avLst/>
                </a:prstGeom>
              </p:spPr>
            </p:pic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A72CBD05-53F8-C710-8C4B-6D36BFFC5757}"/>
                  </a:ext>
                </a:extLst>
              </p:cNvPr>
              <p:cNvGrpSpPr/>
              <p:nvPr/>
            </p:nvGrpSpPr>
            <p:grpSpPr>
              <a:xfrm>
                <a:off x="15059644" y="2423766"/>
                <a:ext cx="2103568" cy="1737654"/>
                <a:chOff x="15059644" y="3292722"/>
                <a:chExt cx="2103568" cy="1737654"/>
              </a:xfrm>
            </p:grpSpPr>
            <p:pic>
              <p:nvPicPr>
                <p:cNvPr id="28" name="Picture 17">
                  <a:extLst>
                    <a:ext uri="{FF2B5EF4-FFF2-40B4-BE49-F238E27FC236}">
                      <a16:creationId xmlns:a16="http://schemas.microsoft.com/office/drawing/2014/main" id="{31E3A64D-3C43-0F2C-D011-B3A8754E16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1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5059644" y="3292722"/>
                  <a:ext cx="485156" cy="1737654"/>
                </a:xfrm>
                <a:prstGeom prst="rect">
                  <a:avLst/>
                </a:prstGeom>
              </p:spPr>
            </p:pic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FF00CA71-375D-2E88-E0FE-E97D8AB268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048912" y="3432192"/>
                  <a:ext cx="0" cy="1466481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30" name="Picture 4">
                  <a:extLst>
                    <a:ext uri="{FF2B5EF4-FFF2-40B4-BE49-F238E27FC236}">
                      <a16:creationId xmlns:a16="http://schemas.microsoft.com/office/drawing/2014/main" id="{1E8DDD3A-1503-07D8-8B70-B5EDA4F0D0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12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6097575" y="3554565"/>
                  <a:ext cx="437825" cy="1026585"/>
                </a:xfrm>
                <a:prstGeom prst="rect">
                  <a:avLst/>
                </a:prstGeom>
              </p:spPr>
            </p:pic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2F70C17D-341D-75BC-458C-5B0260848F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163212" y="3432192"/>
                  <a:ext cx="0" cy="1466481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4D31B129-35FE-5D7C-965C-A46099CC35C6}"/>
                </a:ext>
              </a:extLst>
            </p:cNvPr>
            <p:cNvGrpSpPr/>
            <p:nvPr/>
          </p:nvGrpSpPr>
          <p:grpSpPr>
            <a:xfrm>
              <a:off x="3722384" y="4751413"/>
              <a:ext cx="13575016" cy="1372550"/>
              <a:chOff x="3722384" y="4751413"/>
              <a:chExt cx="13575016" cy="1372550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2CEA9D55-F16F-F52A-BC06-054765B7A52D}"/>
                  </a:ext>
                </a:extLst>
              </p:cNvPr>
              <p:cNvSpPr txBox="1"/>
              <p:nvPr/>
            </p:nvSpPr>
            <p:spPr>
              <a:xfrm>
                <a:off x="3722384" y="4751413"/>
                <a:ext cx="13575016" cy="6588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Tiếng   suối hòa tiếng            lá            rừng,          núi   non cao trập     trùng.</a:t>
                </a:r>
                <a:endParaRPr lang="en-US" sz="2800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08812C73-C472-C12A-867E-9ABCED65C1B8}"/>
                  </a:ext>
                </a:extLst>
              </p:cNvPr>
              <p:cNvSpPr txBox="1"/>
              <p:nvPr/>
            </p:nvSpPr>
            <p:spPr>
              <a:xfrm>
                <a:off x="3722384" y="5465128"/>
                <a:ext cx="13575016" cy="6588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Âm vang nhạc rừng vang    khắp    buôn làng       xôn   xao bao lời       ca</a:t>
                </a:r>
                <a:endParaRPr lang="en-US" sz="2800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75F9B17-BF71-415B-C3D0-9AD608B707AE}"/>
              </a:ext>
            </a:extLst>
          </p:cNvPr>
          <p:cNvGrpSpPr/>
          <p:nvPr/>
        </p:nvGrpSpPr>
        <p:grpSpPr>
          <a:xfrm>
            <a:off x="530773" y="6460385"/>
            <a:ext cx="17147627" cy="3256066"/>
            <a:chOff x="530773" y="6460385"/>
            <a:chExt cx="17147627" cy="3256066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72A700D6-15AF-3E4E-BE4C-5FF178A38554}"/>
                </a:ext>
              </a:extLst>
            </p:cNvPr>
            <p:cNvGrpSpPr/>
            <p:nvPr/>
          </p:nvGrpSpPr>
          <p:grpSpPr>
            <a:xfrm>
              <a:off x="530773" y="6460385"/>
              <a:ext cx="17147627" cy="1807315"/>
              <a:chOff x="530773" y="6210300"/>
              <a:chExt cx="17147627" cy="1807315"/>
            </a:xfrm>
          </p:grpSpPr>
          <p:pic>
            <p:nvPicPr>
              <p:cNvPr id="62" name="Picture 11">
                <a:extLst>
                  <a:ext uri="{FF2B5EF4-FFF2-40B4-BE49-F238E27FC236}">
                    <a16:creationId xmlns:a16="http://schemas.microsoft.com/office/drawing/2014/main" id="{A438BCF3-40BB-6DA0-6F42-4E0A3D2D46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94481" y="6991471"/>
                <a:ext cx="696471" cy="830815"/>
              </a:xfrm>
              <a:prstGeom prst="rect">
                <a:avLst/>
              </a:prstGeom>
            </p:spPr>
          </p:pic>
          <p:pic>
            <p:nvPicPr>
              <p:cNvPr id="63" name="Picture 17">
                <a:extLst>
                  <a:ext uri="{FF2B5EF4-FFF2-40B4-BE49-F238E27FC236}">
                    <a16:creationId xmlns:a16="http://schemas.microsoft.com/office/drawing/2014/main" id="{5FC8E21D-B67D-ACF2-4580-05731F8961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886200" y="6216335"/>
                <a:ext cx="485156" cy="1737654"/>
              </a:xfrm>
              <a:prstGeom prst="rect">
                <a:avLst/>
              </a:prstGeom>
            </p:spPr>
          </p:pic>
          <p:pic>
            <p:nvPicPr>
              <p:cNvPr id="64" name="Picture 4">
                <a:extLst>
                  <a:ext uri="{FF2B5EF4-FFF2-40B4-BE49-F238E27FC236}">
                    <a16:creationId xmlns:a16="http://schemas.microsoft.com/office/drawing/2014/main" id="{EE00A6A2-6EB5-BFCF-A930-1FADAB230D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496375" y="6478178"/>
                <a:ext cx="437825" cy="1026585"/>
              </a:xfrm>
              <a:prstGeom prst="rect">
                <a:avLst/>
              </a:prstGeom>
            </p:spPr>
          </p:pic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B6C3268-B44D-A979-6F42-C1EBF668AF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91800" y="6355805"/>
                <a:ext cx="0" cy="14664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66" name="Picture 4">
                <a:extLst>
                  <a:ext uri="{FF2B5EF4-FFF2-40B4-BE49-F238E27FC236}">
                    <a16:creationId xmlns:a16="http://schemas.microsoft.com/office/drawing/2014/main" id="{3D6AD6D7-1574-B0F5-F204-0A4537B6E2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544375" y="6478178"/>
                <a:ext cx="437825" cy="1026585"/>
              </a:xfrm>
              <a:prstGeom prst="rect">
                <a:avLst/>
              </a:prstGeom>
            </p:spPr>
          </p:pic>
          <p:pic>
            <p:nvPicPr>
              <p:cNvPr id="67" name="Picture 4">
                <a:extLst>
                  <a:ext uri="{FF2B5EF4-FFF2-40B4-BE49-F238E27FC236}">
                    <a16:creationId xmlns:a16="http://schemas.microsoft.com/office/drawing/2014/main" id="{CF08433D-2ECD-FAA9-7023-91C6D51867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6859575" y="6478178"/>
                <a:ext cx="437825" cy="1026585"/>
              </a:xfrm>
              <a:prstGeom prst="rect">
                <a:avLst/>
              </a:prstGeom>
            </p:spPr>
          </p:pic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35A6A41E-BB7C-4AED-159A-1496ADE784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602200" y="6331195"/>
                <a:ext cx="0" cy="14664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69" name="Picture 17">
                <a:extLst>
                  <a:ext uri="{FF2B5EF4-FFF2-40B4-BE49-F238E27FC236}">
                    <a16:creationId xmlns:a16="http://schemas.microsoft.com/office/drawing/2014/main" id="{DD6A3D80-F754-CE7C-1F90-504FC2707A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201644" y="6210303"/>
                <a:ext cx="485156" cy="1737654"/>
              </a:xfrm>
              <a:prstGeom prst="rect">
                <a:avLst/>
              </a:prstGeom>
            </p:spPr>
          </p:pic>
          <p:pic>
            <p:nvPicPr>
              <p:cNvPr id="70" name="Picture 17">
                <a:extLst>
                  <a:ext uri="{FF2B5EF4-FFF2-40B4-BE49-F238E27FC236}">
                    <a16:creationId xmlns:a16="http://schemas.microsoft.com/office/drawing/2014/main" id="{FE38FBEC-34FA-0207-2FD2-076A9873AC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6050244" y="6220218"/>
                <a:ext cx="485156" cy="1737654"/>
              </a:xfrm>
              <a:prstGeom prst="rect">
                <a:avLst/>
              </a:prstGeom>
            </p:spPr>
          </p:pic>
          <p:pic>
            <p:nvPicPr>
              <p:cNvPr id="71" name="Picture 10">
                <a:extLst>
                  <a:ext uri="{FF2B5EF4-FFF2-40B4-BE49-F238E27FC236}">
                    <a16:creationId xmlns:a16="http://schemas.microsoft.com/office/drawing/2014/main" id="{2687F25F-4349-67C9-9A07-A9B3CF98E0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94481" y="6210300"/>
                <a:ext cx="687653" cy="830817"/>
              </a:xfrm>
              <a:prstGeom prst="rect">
                <a:avLst/>
              </a:prstGeom>
            </p:spPr>
          </p:pic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04ABA480-60B9-66D2-3CFD-DB47F69A86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1400" y="6299294"/>
                <a:ext cx="0" cy="14664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B3AD7B4E-D29E-DDAF-C608-0406FEF3E29B}"/>
                  </a:ext>
                </a:extLst>
              </p:cNvPr>
              <p:cNvGrpSpPr/>
              <p:nvPr/>
            </p:nvGrpSpPr>
            <p:grpSpPr>
              <a:xfrm>
                <a:off x="11018649" y="6216335"/>
                <a:ext cx="1936344" cy="1741537"/>
                <a:chOff x="11399649" y="6552640"/>
                <a:chExt cx="1936344" cy="1741537"/>
              </a:xfrm>
            </p:grpSpPr>
            <p:pic>
              <p:nvPicPr>
                <p:cNvPr id="80" name="Picture 17">
                  <a:extLst>
                    <a:ext uri="{FF2B5EF4-FFF2-40B4-BE49-F238E27FC236}">
                      <a16:creationId xmlns:a16="http://schemas.microsoft.com/office/drawing/2014/main" id="{7993F49C-1A95-9B0B-4816-D06021CFC0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1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1399649" y="6552640"/>
                  <a:ext cx="485156" cy="1737654"/>
                </a:xfrm>
                <a:prstGeom prst="rect">
                  <a:avLst/>
                </a:prstGeom>
              </p:spPr>
            </p:pic>
            <p:pic>
              <p:nvPicPr>
                <p:cNvPr id="81" name="Picture 17">
                  <a:extLst>
                    <a:ext uri="{FF2B5EF4-FFF2-40B4-BE49-F238E27FC236}">
                      <a16:creationId xmlns:a16="http://schemas.microsoft.com/office/drawing/2014/main" id="{4E34776D-94E6-0514-B16C-0B3EC55844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1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2850837" y="6556523"/>
                  <a:ext cx="485156" cy="1737654"/>
                </a:xfrm>
                <a:prstGeom prst="rect">
                  <a:avLst/>
                </a:prstGeom>
              </p:spPr>
            </p:pic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1D0A108A-FCDD-5CE5-B61B-B89C734233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54324" y="6649742"/>
                  <a:ext cx="1476694" cy="0"/>
                </a:xfrm>
                <a:prstGeom prst="line">
                  <a:avLst/>
                </a:prstGeom>
                <a:ln w="190500">
                  <a:solidFill>
                    <a:schemeClr val="tx1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7878B29A-5991-BFB8-5834-485DE6AB2823}"/>
                  </a:ext>
                </a:extLst>
              </p:cNvPr>
              <p:cNvGrpSpPr/>
              <p:nvPr/>
            </p:nvGrpSpPr>
            <p:grpSpPr>
              <a:xfrm>
                <a:off x="13379856" y="6216335"/>
                <a:ext cx="1936344" cy="1741537"/>
                <a:chOff x="11399649" y="6552640"/>
                <a:chExt cx="1936344" cy="1741537"/>
              </a:xfrm>
            </p:grpSpPr>
            <p:pic>
              <p:nvPicPr>
                <p:cNvPr id="77" name="Picture 17">
                  <a:extLst>
                    <a:ext uri="{FF2B5EF4-FFF2-40B4-BE49-F238E27FC236}">
                      <a16:creationId xmlns:a16="http://schemas.microsoft.com/office/drawing/2014/main" id="{60A8A4CE-7EBD-79F0-B1D1-C7A4A66D6A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1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1399649" y="6552640"/>
                  <a:ext cx="485156" cy="1737654"/>
                </a:xfrm>
                <a:prstGeom prst="rect">
                  <a:avLst/>
                </a:prstGeom>
              </p:spPr>
            </p:pic>
            <p:pic>
              <p:nvPicPr>
                <p:cNvPr id="78" name="Picture 17">
                  <a:extLst>
                    <a:ext uri="{FF2B5EF4-FFF2-40B4-BE49-F238E27FC236}">
                      <a16:creationId xmlns:a16="http://schemas.microsoft.com/office/drawing/2014/main" id="{230A869F-3479-95DC-EDC0-6668A9FD1E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1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2850837" y="6556523"/>
                  <a:ext cx="485156" cy="1737654"/>
                </a:xfrm>
                <a:prstGeom prst="rect">
                  <a:avLst/>
                </a:prstGeom>
              </p:spPr>
            </p:pic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4C1BF6F4-75F4-D931-9F92-EFB87811B7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54324" y="6649742"/>
                  <a:ext cx="1476694" cy="0"/>
                </a:xfrm>
                <a:prstGeom prst="line">
                  <a:avLst/>
                </a:prstGeom>
                <a:ln w="190500">
                  <a:solidFill>
                    <a:schemeClr val="tx1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EC9FA816-D02C-0721-E28E-DBC8D59B7B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773400" y="6307877"/>
                <a:ext cx="0" cy="14664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786DD649-5451-8302-E017-2549405777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678400" y="6307877"/>
                <a:ext cx="0" cy="14664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id="{10144A65-B63A-FED5-ADB6-03A939B0DE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rcRect/>
              <a:stretch>
                <a:fillRect/>
              </a:stretch>
            </p:blipFill>
            <p:spPr>
              <a:xfrm rot="2748301">
                <a:off x="515427" y="6344813"/>
                <a:ext cx="1688148" cy="1657455"/>
              </a:xfrm>
              <a:prstGeom prst="rect">
                <a:avLst/>
              </a:prstGeom>
            </p:spPr>
          </p:pic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1FE81F50-9106-AA81-7B88-06CF18564156}"/>
                </a:ext>
              </a:extLst>
            </p:cNvPr>
            <p:cNvGrpSpPr/>
            <p:nvPr/>
          </p:nvGrpSpPr>
          <p:grpSpPr>
            <a:xfrm>
              <a:off x="3382134" y="8343900"/>
              <a:ext cx="13915266" cy="1372551"/>
              <a:chOff x="3382134" y="4751413"/>
              <a:chExt cx="13915266" cy="1372551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FF9E926A-F6C3-E785-853C-D82AD840B2DC}"/>
                  </a:ext>
                </a:extLst>
              </p:cNvPr>
              <p:cNvSpPr txBox="1"/>
              <p:nvPr/>
            </p:nvSpPr>
            <p:spPr>
              <a:xfrm>
                <a:off x="3722384" y="4751413"/>
                <a:ext cx="13575016" cy="6588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    tiếng đàn t’rưng           reo,       kìa         cánh       chim   bay         ngập   ngừng</a:t>
                </a:r>
                <a:endParaRPr lang="en-US" sz="2800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283FE8C4-CB3C-1E4C-4D60-BD6C32FEA622}"/>
                  </a:ext>
                </a:extLst>
              </p:cNvPr>
              <p:cNvSpPr txBox="1"/>
              <p:nvPr/>
            </p:nvSpPr>
            <p:spPr>
              <a:xfrm>
                <a:off x="3382134" y="5465129"/>
                <a:ext cx="13915266" cy="6588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 nương chiều màu nắng   đã       phai dần  mênh      mang trong       lòng      ta.</a:t>
                </a:r>
                <a:endParaRPr lang="en-US" sz="2800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91" name="y2mate.com - KARAOKE KHÚC NHẠC TRÊN NƯƠNG XA  LỚP 3 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10C176FF-E336-D3FA-5DF7-4C0506FD85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0" y="9057616"/>
            <a:ext cx="1178250" cy="11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5012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8030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658836">
            <a:off x="15648461" y="-2437489"/>
            <a:ext cx="5238593" cy="46754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-19050"/>
            <a:ext cx="1814131" cy="2038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576352" y="8363800"/>
            <a:ext cx="1711648" cy="1923200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34182515-5BB1-FB9C-14F6-27D81B2437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658836">
            <a:off x="-2453371" y="7498501"/>
            <a:ext cx="5238593" cy="4675444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93D0E44F-1BA2-D0DA-8300-5616F3310FF5}"/>
              </a:ext>
            </a:extLst>
          </p:cNvPr>
          <p:cNvSpPr txBox="1"/>
          <p:nvPr/>
        </p:nvSpPr>
        <p:spPr>
          <a:xfrm>
            <a:off x="2374930" y="1034300"/>
            <a:ext cx="13538140" cy="8326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800" b="1">
                <a:solidFill>
                  <a:srgbClr val="272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theo nhóm</a:t>
            </a:r>
            <a:endParaRPr lang="en-US" sz="4800" b="1" dirty="0">
              <a:solidFill>
                <a:srgbClr val="2727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8BB098D-0E2B-5709-C361-0E5CC075D871}"/>
              </a:ext>
            </a:extLst>
          </p:cNvPr>
          <p:cNvGrpSpPr/>
          <p:nvPr/>
        </p:nvGrpSpPr>
        <p:grpSpPr>
          <a:xfrm>
            <a:off x="1033791" y="2056040"/>
            <a:ext cx="7519456" cy="4078060"/>
            <a:chOff x="1033791" y="2056040"/>
            <a:chExt cx="7519456" cy="407806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8DA028D-B833-996E-06A0-C62A6514D89E}"/>
                </a:ext>
              </a:extLst>
            </p:cNvPr>
            <p:cNvSpPr/>
            <p:nvPr/>
          </p:nvSpPr>
          <p:spPr>
            <a:xfrm>
              <a:off x="1033791" y="2941010"/>
              <a:ext cx="6814809" cy="3193090"/>
            </a:xfrm>
            <a:prstGeom prst="rect">
              <a:avLst/>
            </a:prstGeom>
            <a:solidFill>
              <a:srgbClr val="D8F5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90170"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vi-VN" sz="440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Nhóm</a:t>
              </a:r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1:</a:t>
              </a:r>
              <a:r>
                <a:rPr lang="vi-VN" sz="440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 </a:t>
              </a:r>
              <a:r>
                <a:rPr lang="vi-VN" sz="440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 hát với tính chất nhịp nhàng.</a:t>
              </a:r>
              <a:endParaRPr lang="en-US" sz="4400" i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B5CCB6E7-B2D5-D599-CA66-4BBF4D486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143953" y="2056040"/>
              <a:ext cx="1409294" cy="2481515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2138364-3986-8B98-92B9-AD70C12CCB2B}"/>
              </a:ext>
            </a:extLst>
          </p:cNvPr>
          <p:cNvGrpSpPr/>
          <p:nvPr/>
        </p:nvGrpSpPr>
        <p:grpSpPr>
          <a:xfrm>
            <a:off x="5384272" y="6634416"/>
            <a:ext cx="8510608" cy="3325689"/>
            <a:chOff x="5384272" y="6634416"/>
            <a:chExt cx="8510608" cy="332568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DAF791B-9DBB-8B46-505A-CFFDF4DC037C}"/>
                </a:ext>
              </a:extLst>
            </p:cNvPr>
            <p:cNvSpPr/>
            <p:nvPr/>
          </p:nvSpPr>
          <p:spPr>
            <a:xfrm>
              <a:off x="5384272" y="6634416"/>
              <a:ext cx="6814809" cy="3193090"/>
            </a:xfrm>
            <a:prstGeom prst="rect">
              <a:avLst/>
            </a:prstGeom>
            <a:solidFill>
              <a:srgbClr val="D8F5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90170"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vi-VN" sz="440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Nhóm</a:t>
              </a:r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2:</a:t>
              </a:r>
              <a:r>
                <a:rPr lang="vi-VN" sz="440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Gõ đệm theo phách/ nhịp/ hình tiết tấu đệm cho nhóm hát.</a:t>
              </a:r>
              <a:endParaRPr lang="en-US" sz="4400" i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20084720-92A9-8ED1-3CD0-4B25D0800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1811000" y="7422656"/>
              <a:ext cx="2083880" cy="253744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51A4ECB-7496-1022-3A47-3C08DA212394}"/>
              </a:ext>
            </a:extLst>
          </p:cNvPr>
          <p:cNvGrpSpPr/>
          <p:nvPr/>
        </p:nvGrpSpPr>
        <p:grpSpPr>
          <a:xfrm>
            <a:off x="9639576" y="2946026"/>
            <a:ext cx="8357374" cy="3659846"/>
            <a:chOff x="9639576" y="2946026"/>
            <a:chExt cx="8357374" cy="365984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7C665A0-CBF0-DBAA-D784-E2018EAB38EC}"/>
                </a:ext>
              </a:extLst>
            </p:cNvPr>
            <p:cNvSpPr/>
            <p:nvPr/>
          </p:nvSpPr>
          <p:spPr>
            <a:xfrm>
              <a:off x="9639576" y="2946026"/>
              <a:ext cx="6814809" cy="3193090"/>
            </a:xfrm>
            <a:prstGeom prst="rect">
              <a:avLst/>
            </a:prstGeom>
            <a:solidFill>
              <a:srgbClr val="D8F5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90170"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vi-VN" sz="440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Nhóm</a:t>
              </a:r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3:</a:t>
              </a:r>
              <a:r>
                <a:rPr lang="vi-VN" sz="440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Vận động cơ thể để phụ họa với nhóm nhạc cụ và nhóm hát.</a:t>
              </a:r>
              <a:endParaRPr lang="en-US" sz="4400" i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AA67B266-A798-8E5D-7D7C-C28B533FB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5913070" y="3681128"/>
              <a:ext cx="2083880" cy="2924744"/>
            </a:xfrm>
            <a:prstGeom prst="rect">
              <a:avLst/>
            </a:prstGeom>
          </p:spPr>
        </p:pic>
      </p:grpSp>
      <p:pic>
        <p:nvPicPr>
          <p:cNvPr id="23" name="y2mate.com - KARAOKE KHÚC NHẠC TRÊN NƯƠNG XA  LỚP 3 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8AAFB32F-C4E9-8505-1063-6F898069B0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0" y="9057616"/>
            <a:ext cx="1178250" cy="11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34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803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7411">
            <a:off x="-4553262" y="7111729"/>
            <a:ext cx="23193455" cy="181778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20159">
            <a:off x="-3378629" y="-3257141"/>
            <a:ext cx="6534703" cy="583222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582400">
            <a:off x="15680257" y="-2133466"/>
            <a:ext cx="4780877" cy="426693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629614">
            <a:off x="2346796" y="754909"/>
            <a:ext cx="2160845" cy="293493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202593" flipH="1">
            <a:off x="13853732" y="1677330"/>
            <a:ext cx="1486399" cy="2018878"/>
          </a:xfrm>
          <a:prstGeom prst="rect">
            <a:avLst/>
          </a:prstGeom>
        </p:spPr>
      </p:pic>
      <p:sp>
        <p:nvSpPr>
          <p:cNvPr id="18" name="TextBox 9">
            <a:extLst>
              <a:ext uri="{FF2B5EF4-FFF2-40B4-BE49-F238E27FC236}">
                <a16:creationId xmlns:a16="http://schemas.microsoft.com/office/drawing/2014/main" id="{D8B84AAF-86C6-88AD-54AC-9CC68DFAA2E7}"/>
              </a:ext>
            </a:extLst>
          </p:cNvPr>
          <p:cNvSpPr txBox="1"/>
          <p:nvPr/>
        </p:nvSpPr>
        <p:spPr>
          <a:xfrm>
            <a:off x="4240407" y="1114379"/>
            <a:ext cx="980718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>
                <a:solidFill>
                  <a:srgbClr val="534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0FCCE9B-D3D4-4E25-C417-6610172A1914}"/>
              </a:ext>
            </a:extLst>
          </p:cNvPr>
          <p:cNvGrpSpPr/>
          <p:nvPr/>
        </p:nvGrpSpPr>
        <p:grpSpPr>
          <a:xfrm>
            <a:off x="1050600" y="2892726"/>
            <a:ext cx="7903397" cy="4501548"/>
            <a:chOff x="1374591" y="3319842"/>
            <a:chExt cx="7903397" cy="4501548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3667293F-1A76-B562-7EC1-3535CB164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3075516" y="1618917"/>
              <a:ext cx="4501548" cy="790339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84E20E9-961A-C9F9-85BE-DFAD7455FE04}"/>
                </a:ext>
              </a:extLst>
            </p:cNvPr>
            <p:cNvSpPr txBox="1"/>
            <p:nvPr/>
          </p:nvSpPr>
          <p:spPr>
            <a:xfrm>
              <a:off x="1804406" y="4014469"/>
              <a:ext cx="7043768" cy="30138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>
                  <a:latin typeface="Arial" panose="020B0604020202020204" pitchFamily="34" charset="0"/>
                  <a:cs typeface="Arial" panose="020B0604020202020204" pitchFamily="34" charset="0"/>
                </a:rPr>
                <a:t>Luyện tập s</a:t>
              </a:r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ử dụng nhạc cụ gõ để đệm cho bài hát </a:t>
              </a:r>
              <a:r>
                <a:rPr lang="en-US" sz="44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Khúc hát trên nương xa.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EE8F4E-C8DE-9FCF-977C-EB8E8F266115}"/>
              </a:ext>
            </a:extLst>
          </p:cNvPr>
          <p:cNvGrpSpPr/>
          <p:nvPr/>
        </p:nvGrpSpPr>
        <p:grpSpPr>
          <a:xfrm>
            <a:off x="9391870" y="5143500"/>
            <a:ext cx="7903398" cy="4501548"/>
            <a:chOff x="1374591" y="3319842"/>
            <a:chExt cx="7903398" cy="4501548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B778B70A-0A2C-1CD2-BB8F-E02EB115C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3075516" y="1618917"/>
              <a:ext cx="4501548" cy="790339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18A6346-D403-0F00-52D2-5111C1E507B0}"/>
                </a:ext>
              </a:extLst>
            </p:cNvPr>
            <p:cNvSpPr txBox="1"/>
            <p:nvPr/>
          </p:nvSpPr>
          <p:spPr>
            <a:xfrm>
              <a:off x="1374591" y="3555864"/>
              <a:ext cx="7903398" cy="40295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>
                <a:lnSpc>
                  <a:spcPct val="150000"/>
                </a:lnSpc>
              </a:pPr>
              <a:r>
                <a:rPr lang="en-US" sz="4400">
                  <a:latin typeface="Arial" panose="020B0604020202020204" pitchFamily="34" charset="0"/>
                  <a:cs typeface="Arial" panose="020B0604020202020204" pitchFamily="34" charset="0"/>
                </a:rPr>
                <a:t>Chuẩn bị bài mới: </a:t>
              </a:r>
            </a:p>
            <a:p>
              <a:pPr marL="0" lvl="0" indent="0" algn="ctr">
                <a:lnSpc>
                  <a:spcPct val="150000"/>
                </a:lnSpc>
              </a:pPr>
              <a:r>
                <a:rPr lang="en-US" sz="4400" b="1" i="1">
                  <a:latin typeface="Arial" panose="020B0604020202020204" pitchFamily="34" charset="0"/>
                  <a:cs typeface="Arial" panose="020B0604020202020204" pitchFamily="34" charset="0"/>
                </a:rPr>
                <a:t>Tiết 15: </a:t>
              </a:r>
              <a:r>
                <a:rPr lang="vi-VN" sz="4400" b="1" i="1">
                  <a:latin typeface="Arial" panose="020B0604020202020204" pitchFamily="34" charset="0"/>
                  <a:cs typeface="Arial" panose="020B0604020202020204" pitchFamily="34" charset="0"/>
                </a:rPr>
                <a:t>Nghe nhạc suối đàn T’rưng – Thường thức âm nhạc những khúc hát ru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16871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777657">
            <a:off x="-3107789" y="8111326"/>
            <a:ext cx="6034158" cy="472927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777657">
            <a:off x="14151511" y="-3042801"/>
            <a:ext cx="6034158" cy="47292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5136" y="1548579"/>
            <a:ext cx="16738390" cy="691443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20159">
            <a:off x="-3304769" y="-4160547"/>
            <a:ext cx="7312732" cy="652661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4991845" y="7086485"/>
            <a:ext cx="6592310" cy="58836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491016">
            <a:off x="729182" y="1982477"/>
            <a:ext cx="3450945" cy="242860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218457" flipV="1">
            <a:off x="14910828" y="2336827"/>
            <a:ext cx="3070637" cy="2160961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153280B6-0000-7312-2D2C-8FD2E8F3A1AB}"/>
              </a:ext>
            </a:extLst>
          </p:cNvPr>
          <p:cNvSpPr txBox="1"/>
          <p:nvPr/>
        </p:nvSpPr>
        <p:spPr>
          <a:xfrm>
            <a:off x="1965910" y="2817828"/>
            <a:ext cx="14616382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534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534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</p:spTree>
  </p:cSld>
  <p:clrMapOvr>
    <a:masterClrMapping/>
  </p:clrMapOvr>
  <p:transition spd="med">
    <p:split orient="vert"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658836">
            <a:off x="15648461" y="-2437489"/>
            <a:ext cx="5238593" cy="46754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247764">
            <a:off x="-2432392" y="-2760600"/>
            <a:ext cx="6034158" cy="472927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4687" y="105002"/>
            <a:ext cx="2298829" cy="258295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7366230" y="9213443"/>
            <a:ext cx="955466" cy="1073557"/>
          </a:xfrm>
          <a:prstGeom prst="rect">
            <a:avLst/>
          </a:prstGeom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911BAEB8-077C-294E-4F91-43309624D8F7}"/>
              </a:ext>
            </a:extLst>
          </p:cNvPr>
          <p:cNvSpPr txBox="1"/>
          <p:nvPr/>
        </p:nvSpPr>
        <p:spPr>
          <a:xfrm>
            <a:off x="5682787" y="624682"/>
            <a:ext cx="691674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>
                <a:solidFill>
                  <a:srgbClr val="534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1" name="Picture 10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EC76A1E2-65A7-3204-D507-D1DDC92FBC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636" y="1760412"/>
            <a:ext cx="13282729" cy="676617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4854" flipH="1">
            <a:off x="15015871" y="-840318"/>
            <a:ext cx="5725113" cy="30707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74940">
            <a:off x="-2440208" y="8824159"/>
            <a:ext cx="5725113" cy="307074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993954" y="546742"/>
            <a:ext cx="476344" cy="53597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208537" y="8384317"/>
            <a:ext cx="425538" cy="47880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187814" y="1641877"/>
            <a:ext cx="476344" cy="535971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D1D5653F-2997-6FAB-7F2B-F606D3F9A1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180950" flipH="1" flipV="1">
            <a:off x="11654938" y="6733661"/>
            <a:ext cx="15584499" cy="4363660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4A4ADAAD-91F1-1FDC-484B-B0EA1FCFB9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746286" flipH="1">
            <a:off x="11459882" y="1589571"/>
            <a:ext cx="15584499" cy="4363660"/>
          </a:xfrm>
          <a:prstGeom prst="rect">
            <a:avLst/>
          </a:prstGeom>
        </p:spPr>
      </p:pic>
      <p:pic>
        <p:nvPicPr>
          <p:cNvPr id="2" name="Picture 14">
            <a:extLst>
              <a:ext uri="{FF2B5EF4-FFF2-40B4-BE49-F238E27FC236}">
                <a16:creationId xmlns:a16="http://schemas.microsoft.com/office/drawing/2014/main" id="{CDA000DC-67B7-E57A-1BD5-0CBA0B12F7D3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2484429" y="1157131"/>
            <a:ext cx="4308854" cy="83870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4963F4-9C5D-2BB4-4E28-50EA1548EA79}"/>
              </a:ext>
            </a:extLst>
          </p:cNvPr>
          <p:cNvSpPr txBox="1"/>
          <p:nvPr/>
        </p:nvSpPr>
        <p:spPr>
          <a:xfrm>
            <a:off x="7235464" y="837587"/>
            <a:ext cx="32688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A4900E5C-4D92-9F42-B5C6-7F4064F7F65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27038" r="2593" b="1851"/>
          <a:stretch/>
        </p:blipFill>
        <p:spPr>
          <a:xfrm>
            <a:off x="1053555" y="1959429"/>
            <a:ext cx="10126158" cy="7594619"/>
          </a:xfrm>
          <a:prstGeom prst="rect">
            <a:avLst/>
          </a:prstGeom>
        </p:spPr>
      </p:pic>
      <p:pic>
        <p:nvPicPr>
          <p:cNvPr id="10" name="y2mate.com - KARAOKE KHÚC NHẠC TRÊN NƯƠNG XA  LỚP 3 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AF2911EF-F9E2-4C22-D3FB-46BE578EEE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853469" y="3572727"/>
            <a:ext cx="1570773" cy="157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1609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8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>
            <a:extLst>
              <a:ext uri="{FF2B5EF4-FFF2-40B4-BE49-F238E27FC236}">
                <a16:creationId xmlns:a16="http://schemas.microsoft.com/office/drawing/2014/main" id="{10E28324-4484-C46F-CA96-C4729A24C706}"/>
              </a:ext>
            </a:extLst>
          </p:cNvPr>
          <p:cNvSpPr txBox="1"/>
          <p:nvPr/>
        </p:nvSpPr>
        <p:spPr>
          <a:xfrm>
            <a:off x="2181437" y="3354247"/>
            <a:ext cx="13487588" cy="3248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500" b="1" i="1">
                <a:solidFill>
                  <a:srgbClr val="B748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1: </a:t>
            </a:r>
          </a:p>
          <a:p>
            <a:pPr algn="ctr">
              <a:lnSpc>
                <a:spcPct val="150000"/>
              </a:lnSpc>
            </a:pPr>
            <a:r>
              <a:rPr lang="en-US" sz="7500" b="1" i="1">
                <a:solidFill>
                  <a:srgbClr val="B748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 THƠ ÊM ĐỀM</a:t>
            </a:r>
            <a:endParaRPr lang="en-US" sz="7500" b="1" i="1" dirty="0">
              <a:solidFill>
                <a:srgbClr val="B748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0D7B97C-3796-CB5C-2893-C8689663C102}"/>
              </a:ext>
            </a:extLst>
          </p:cNvPr>
          <p:cNvGrpSpPr/>
          <p:nvPr/>
        </p:nvGrpSpPr>
        <p:grpSpPr>
          <a:xfrm>
            <a:off x="2733538" y="2006202"/>
            <a:ext cx="12531392" cy="6936719"/>
            <a:chOff x="3013408" y="2016780"/>
            <a:chExt cx="12531392" cy="6936719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2A38A9A3-0497-02AB-0EC9-87E2CBA88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013408" y="2016780"/>
              <a:ext cx="12531392" cy="6936719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7857E69-A0FD-0451-5C12-287323EE2C98}"/>
                </a:ext>
              </a:extLst>
            </p:cNvPr>
            <p:cNvSpPr txBox="1"/>
            <p:nvPr/>
          </p:nvSpPr>
          <p:spPr>
            <a:xfrm>
              <a:off x="3473086" y="2759529"/>
              <a:ext cx="11398202" cy="59980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6600" b="1" dirty="0">
                  <a:solidFill>
                    <a:srgbClr val="53434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Nhạc cụ</a:t>
              </a:r>
              <a:r>
                <a:rPr lang="en-US" sz="6600" b="1" dirty="0">
                  <a:solidFill>
                    <a:srgbClr val="53434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:</a:t>
              </a:r>
              <a:r>
                <a:rPr lang="vi-VN" sz="6600" b="1" dirty="0">
                  <a:solidFill>
                    <a:srgbClr val="53434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6600" b="1" dirty="0">
                  <a:solidFill>
                    <a:srgbClr val="53434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</a:t>
              </a:r>
              <a:r>
                <a:rPr lang="vi-VN" sz="6600" b="1" dirty="0">
                  <a:solidFill>
                    <a:srgbClr val="53434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hể hiện các hình tiết tấu bằng nhạc cụ gõ </a:t>
              </a:r>
              <a:endParaRPr lang="en-US" sz="6600" b="1" dirty="0">
                <a:solidFill>
                  <a:srgbClr val="5343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6600" b="1" dirty="0">
                  <a:solidFill>
                    <a:srgbClr val="53434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Ôn bài hát</a:t>
              </a:r>
              <a:r>
                <a:rPr lang="en-US" sz="6600" b="1" dirty="0">
                  <a:solidFill>
                    <a:srgbClr val="53434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:</a:t>
              </a:r>
              <a:r>
                <a:rPr lang="vi-VN" sz="6600" b="1" dirty="0">
                  <a:solidFill>
                    <a:srgbClr val="53434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6600" b="1" dirty="0">
                  <a:solidFill>
                    <a:srgbClr val="53434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</a:t>
              </a:r>
              <a:r>
                <a:rPr lang="vi-VN" sz="6600" b="1" dirty="0">
                  <a:solidFill>
                    <a:srgbClr val="53434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húc nhạc trên nương xa.</a:t>
              </a:r>
              <a:endParaRPr lang="vi-VN" sz="6600" b="1" i="1" dirty="0">
                <a:solidFill>
                  <a:srgbClr val="5343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750459" y="3956061"/>
            <a:ext cx="4806785" cy="107414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20159">
            <a:off x="-2835019" y="-3114597"/>
            <a:ext cx="6534703" cy="583222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582400">
            <a:off x="15680257" y="-2133466"/>
            <a:ext cx="4780877" cy="42669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236804" y="1251518"/>
            <a:ext cx="1917048" cy="210087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02F945D-D40B-7F5D-5734-959C439E545D}"/>
              </a:ext>
            </a:extLst>
          </p:cNvPr>
          <p:cNvGrpSpPr/>
          <p:nvPr/>
        </p:nvGrpSpPr>
        <p:grpSpPr>
          <a:xfrm>
            <a:off x="5545140" y="1445691"/>
            <a:ext cx="6190799" cy="1450814"/>
            <a:chOff x="5825010" y="1456269"/>
            <a:chExt cx="6190799" cy="1450814"/>
          </a:xfrm>
        </p:grpSpPr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B311E9DB-71FC-B676-4272-953E34DF4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5825010" y="1456269"/>
              <a:ext cx="6190799" cy="1450814"/>
            </a:xfrm>
            <a:prstGeom prst="rect">
              <a:avLst/>
            </a:prstGeom>
          </p:spPr>
        </p:pic>
        <p:sp>
          <p:nvSpPr>
            <p:cNvPr id="16" name="TextBox 9">
              <a:extLst>
                <a:ext uri="{FF2B5EF4-FFF2-40B4-BE49-F238E27FC236}">
                  <a16:creationId xmlns:a16="http://schemas.microsoft.com/office/drawing/2014/main" id="{9F59E524-517B-50D0-1B4C-6B601DF605ED}"/>
                </a:ext>
              </a:extLst>
            </p:cNvPr>
            <p:cNvSpPr txBox="1"/>
            <p:nvPr/>
          </p:nvSpPr>
          <p:spPr>
            <a:xfrm>
              <a:off x="6928441" y="1673304"/>
              <a:ext cx="4120559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 14</a:t>
              </a:r>
            </a:p>
          </p:txBody>
        </p:sp>
      </p:grpSp>
      <p:pic>
        <p:nvPicPr>
          <p:cNvPr id="14" name="Picture 5">
            <a:extLst>
              <a:ext uri="{FF2B5EF4-FFF2-40B4-BE49-F238E27FC236}">
                <a16:creationId xmlns:a16="http://schemas.microsoft.com/office/drawing/2014/main" id="{8D1BC067-E47D-AD3E-CEB3-CCBEFFFB16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62598" y="6248943"/>
            <a:ext cx="2400300" cy="263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04536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247764">
            <a:off x="-2505662" y="-3053428"/>
            <a:ext cx="6034158" cy="472927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777657">
            <a:off x="14677233" y="7776326"/>
            <a:ext cx="7225517" cy="566299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20159">
            <a:off x="-3133762" y="7325923"/>
            <a:ext cx="7312732" cy="65266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16114136" y="-2765245"/>
            <a:ext cx="6592310" cy="588363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5478E06-CFEF-D9B3-F556-E3EB1339A990}"/>
              </a:ext>
            </a:extLst>
          </p:cNvPr>
          <p:cNvGrpSpPr/>
          <p:nvPr/>
        </p:nvGrpSpPr>
        <p:grpSpPr>
          <a:xfrm>
            <a:off x="2914130" y="1998812"/>
            <a:ext cx="12459740" cy="6289376"/>
            <a:chOff x="1374591" y="3319841"/>
            <a:chExt cx="7903397" cy="450154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4028DEA-4AB5-2752-1297-0BC6045EB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3075516" y="1618917"/>
              <a:ext cx="4501548" cy="790339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A396556-4471-5BC1-1FE8-43EE2D96C350}"/>
                </a:ext>
              </a:extLst>
            </p:cNvPr>
            <p:cNvSpPr txBox="1"/>
            <p:nvPr/>
          </p:nvSpPr>
          <p:spPr>
            <a:xfrm>
              <a:off x="1837938" y="3319841"/>
              <a:ext cx="7057667" cy="42930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PHẦN 1. </a:t>
              </a:r>
              <a:endParaRPr lang="en-US" sz="66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6600" b="1">
                  <a:solidFill>
                    <a:srgbClr val="27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NHẠC CỤ</a:t>
              </a:r>
              <a:r>
                <a:rPr lang="en-US" sz="6600" b="1">
                  <a:solidFill>
                    <a:srgbClr val="27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vi-VN" sz="6600" b="1">
                  <a:solidFill>
                    <a:srgbClr val="27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6600" b="1">
                <a:solidFill>
                  <a:srgbClr val="27272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6600" b="1">
                  <a:solidFill>
                    <a:srgbClr val="27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vi-VN" sz="6600" b="1">
                  <a:solidFill>
                    <a:srgbClr val="27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hể hiện các hình tiết tấu bằng nhạc cụ gõ</a:t>
              </a:r>
              <a:endParaRPr lang="en-US" sz="6600" b="1" dirty="0">
                <a:solidFill>
                  <a:srgbClr val="27272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21">
            <a:extLst>
              <a:ext uri="{FF2B5EF4-FFF2-40B4-BE49-F238E27FC236}">
                <a16:creationId xmlns:a16="http://schemas.microsoft.com/office/drawing/2014/main" id="{BF6F091D-1863-732A-E9CF-965B07A0EC8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5423798"/>
            <a:ext cx="4038600" cy="5128382"/>
          </a:xfrm>
          <a:prstGeom prst="rect">
            <a:avLst/>
          </a:prstGeom>
        </p:spPr>
      </p:pic>
      <p:pic>
        <p:nvPicPr>
          <p:cNvPr id="6" name="Picture 25">
            <a:extLst>
              <a:ext uri="{FF2B5EF4-FFF2-40B4-BE49-F238E27FC236}">
                <a16:creationId xmlns:a16="http://schemas.microsoft.com/office/drawing/2014/main" id="{B93E1F61-FB8B-605F-36FF-7DBE06012E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707221" y="4204998"/>
            <a:ext cx="3580779" cy="6082002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247764">
            <a:off x="-2432392" y="-2760600"/>
            <a:ext cx="6034158" cy="47292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777657">
            <a:off x="13427928" y="-3692663"/>
            <a:ext cx="7225517" cy="56629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82238" y="7617754"/>
            <a:ext cx="1297938" cy="233862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6987152" y="0"/>
            <a:ext cx="1297938" cy="23386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65E9EB-6F91-52EB-60B3-C2427B7B43C1}"/>
              </a:ext>
            </a:extLst>
          </p:cNvPr>
          <p:cNvSpPr txBox="1"/>
          <p:nvPr/>
        </p:nvSpPr>
        <p:spPr>
          <a:xfrm>
            <a:off x="2410011" y="804768"/>
            <a:ext cx="13584841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Gõ theo hình tiết tấu</a:t>
            </a:r>
            <a:endParaRPr lang="en-US" sz="400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19B5C78-D322-25D8-A7B2-B3D8FE93852B}"/>
              </a:ext>
            </a:extLst>
          </p:cNvPr>
          <p:cNvGrpSpPr/>
          <p:nvPr/>
        </p:nvGrpSpPr>
        <p:grpSpPr>
          <a:xfrm>
            <a:off x="724765" y="4397103"/>
            <a:ext cx="16953635" cy="4022997"/>
            <a:chOff x="724765" y="4397103"/>
            <a:chExt cx="16953635" cy="402299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419E010-C654-4384-F5D7-F3DEBD5B72F1}"/>
                </a:ext>
              </a:extLst>
            </p:cNvPr>
            <p:cNvGrpSpPr/>
            <p:nvPr/>
          </p:nvGrpSpPr>
          <p:grpSpPr>
            <a:xfrm>
              <a:off x="1710534" y="7237372"/>
              <a:ext cx="14669473" cy="1182728"/>
              <a:chOff x="1710534" y="6913762"/>
              <a:chExt cx="14669473" cy="1182728"/>
            </a:xfrm>
          </p:grpSpPr>
          <p:pic>
            <p:nvPicPr>
              <p:cNvPr id="15" name="Picture 13">
                <a:extLst>
                  <a:ext uri="{FF2B5EF4-FFF2-40B4-BE49-F238E27FC236}">
                    <a16:creationId xmlns:a16="http://schemas.microsoft.com/office/drawing/2014/main" id="{61FCDE46-6BDE-B4C9-FC24-5EBEA0BE8E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710534" y="6913763"/>
                <a:ext cx="1282089" cy="1182727"/>
              </a:xfrm>
              <a:prstGeom prst="rect">
                <a:avLst/>
              </a:prstGeom>
            </p:spPr>
          </p:pic>
          <p:pic>
            <p:nvPicPr>
              <p:cNvPr id="17" name="Picture 13">
                <a:extLst>
                  <a:ext uri="{FF2B5EF4-FFF2-40B4-BE49-F238E27FC236}">
                    <a16:creationId xmlns:a16="http://schemas.microsoft.com/office/drawing/2014/main" id="{668F78A8-533D-DD08-6DE3-457AC6435F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800600" y="6913762"/>
                <a:ext cx="1282089" cy="1182727"/>
              </a:xfrm>
              <a:prstGeom prst="rect">
                <a:avLst/>
              </a:prstGeom>
            </p:spPr>
          </p:pic>
          <p:pic>
            <p:nvPicPr>
              <p:cNvPr id="18" name="Picture 13">
                <a:extLst>
                  <a:ext uri="{FF2B5EF4-FFF2-40B4-BE49-F238E27FC236}">
                    <a16:creationId xmlns:a16="http://schemas.microsoft.com/office/drawing/2014/main" id="{D62B4100-8585-9F4B-95E8-92C8014823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090511" y="6913762"/>
                <a:ext cx="1282089" cy="1182727"/>
              </a:xfrm>
              <a:prstGeom prst="rect">
                <a:avLst/>
              </a:prstGeom>
            </p:spPr>
          </p:pic>
          <p:pic>
            <p:nvPicPr>
              <p:cNvPr id="21" name="Picture 13">
                <a:extLst>
                  <a:ext uri="{FF2B5EF4-FFF2-40B4-BE49-F238E27FC236}">
                    <a16:creationId xmlns:a16="http://schemas.microsoft.com/office/drawing/2014/main" id="{36F5DDCC-5B9E-9CD9-1D24-3E313771D0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906000" y="6913763"/>
                <a:ext cx="1282089" cy="1182727"/>
              </a:xfrm>
              <a:prstGeom prst="rect">
                <a:avLst/>
              </a:prstGeom>
            </p:spPr>
          </p:pic>
          <p:pic>
            <p:nvPicPr>
              <p:cNvPr id="22" name="Picture 13">
                <a:extLst>
                  <a:ext uri="{FF2B5EF4-FFF2-40B4-BE49-F238E27FC236}">
                    <a16:creationId xmlns:a16="http://schemas.microsoft.com/office/drawing/2014/main" id="{9835C10E-BD6B-313C-03EE-CCCDC0FE9A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425443" y="6913763"/>
                <a:ext cx="1282089" cy="1182727"/>
              </a:xfrm>
              <a:prstGeom prst="rect">
                <a:avLst/>
              </a:prstGeom>
            </p:spPr>
          </p:pic>
          <p:pic>
            <p:nvPicPr>
              <p:cNvPr id="23" name="Picture 13">
                <a:extLst>
                  <a:ext uri="{FF2B5EF4-FFF2-40B4-BE49-F238E27FC236}">
                    <a16:creationId xmlns:a16="http://schemas.microsoft.com/office/drawing/2014/main" id="{26125B69-3DA6-F415-4E69-7E7E8B35FC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3385415" y="6913762"/>
                <a:ext cx="1282089" cy="1182727"/>
              </a:xfrm>
              <a:prstGeom prst="rect">
                <a:avLst/>
              </a:prstGeom>
            </p:spPr>
          </p:pic>
          <p:pic>
            <p:nvPicPr>
              <p:cNvPr id="24" name="Picture 13">
                <a:extLst>
                  <a:ext uri="{FF2B5EF4-FFF2-40B4-BE49-F238E27FC236}">
                    <a16:creationId xmlns:a16="http://schemas.microsoft.com/office/drawing/2014/main" id="{E9A6C7AE-8B03-F91F-3099-016675AB84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5097918" y="6913762"/>
                <a:ext cx="1282089" cy="1182727"/>
              </a:xfrm>
              <a:prstGeom prst="rect">
                <a:avLst/>
              </a:prstGeom>
            </p:spPr>
          </p:pic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03F16F-6568-321E-B160-45EC8C670810}"/>
                </a:ext>
              </a:extLst>
            </p:cNvPr>
            <p:cNvGrpSpPr/>
            <p:nvPr/>
          </p:nvGrpSpPr>
          <p:grpSpPr>
            <a:xfrm>
              <a:off x="724765" y="4397103"/>
              <a:ext cx="16953635" cy="2268123"/>
              <a:chOff x="724765" y="4397103"/>
              <a:chExt cx="16953635" cy="2268123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BCCA97E4-4B3C-266C-B70B-6F57F7D9BC25}"/>
                  </a:ext>
                </a:extLst>
              </p:cNvPr>
              <p:cNvGrpSpPr/>
              <p:nvPr/>
            </p:nvGrpSpPr>
            <p:grpSpPr>
              <a:xfrm>
                <a:off x="8379118" y="4489480"/>
                <a:ext cx="2526687" cy="2175746"/>
                <a:chOff x="4951122" y="3471342"/>
                <a:chExt cx="2821278" cy="2174689"/>
              </a:xfrm>
            </p:grpSpPr>
            <p:pic>
              <p:nvPicPr>
                <p:cNvPr id="42" name="Picture 17">
                  <a:extLst>
                    <a:ext uri="{FF2B5EF4-FFF2-40B4-BE49-F238E27FC236}">
                      <a16:creationId xmlns:a16="http://schemas.microsoft.com/office/drawing/2014/main" id="{AD36AC06-7794-292D-A85F-6F6E24F808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9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7184381" y="3488162"/>
                  <a:ext cx="588019" cy="2157869"/>
                </a:xfrm>
                <a:prstGeom prst="rect">
                  <a:avLst/>
                </a:prstGeom>
              </p:spPr>
            </p:pic>
            <p:pic>
              <p:nvPicPr>
                <p:cNvPr id="43" name="Picture 17">
                  <a:extLst>
                    <a:ext uri="{FF2B5EF4-FFF2-40B4-BE49-F238E27FC236}">
                      <a16:creationId xmlns:a16="http://schemas.microsoft.com/office/drawing/2014/main" id="{3A145EF9-EBDC-33A7-520F-EBA6E453C7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9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4951122" y="3471342"/>
                  <a:ext cx="588019" cy="2157869"/>
                </a:xfrm>
                <a:prstGeom prst="rect">
                  <a:avLst/>
                </a:prstGeom>
              </p:spPr>
            </p:pic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360F73B6-963B-750E-F828-64C11D0532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499442" y="3547506"/>
                  <a:ext cx="2272958" cy="2143"/>
                </a:xfrm>
                <a:prstGeom prst="line">
                  <a:avLst/>
                </a:prstGeom>
                <a:ln w="15240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8" name="Picture 17">
                <a:extLst>
                  <a:ext uri="{FF2B5EF4-FFF2-40B4-BE49-F238E27FC236}">
                    <a16:creationId xmlns:a16="http://schemas.microsoft.com/office/drawing/2014/main" id="{AEDAF636-0EFA-E58E-05DE-743AB4B8E6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118424" y="4489480"/>
                <a:ext cx="521980" cy="2092242"/>
              </a:xfrm>
              <a:prstGeom prst="rect">
                <a:avLst/>
              </a:prstGeom>
            </p:spPr>
          </p:pic>
          <p:pic>
            <p:nvPicPr>
              <p:cNvPr id="39" name="Picture 4">
                <a:extLst>
                  <a:ext uri="{FF2B5EF4-FFF2-40B4-BE49-F238E27FC236}">
                    <a16:creationId xmlns:a16="http://schemas.microsoft.com/office/drawing/2014/main" id="{B8F248DA-54E0-636B-CBA4-AD57D85269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643743" y="4866940"/>
                <a:ext cx="471057" cy="1236071"/>
              </a:xfrm>
              <a:prstGeom prst="rect">
                <a:avLst/>
              </a:prstGeom>
            </p:spPr>
          </p:pic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2FCF2D3B-F825-AA9C-2630-2CE3633FD8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43800" y="4652734"/>
                <a:ext cx="0" cy="1765733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41" name="Picture 17">
                <a:extLst>
                  <a:ext uri="{FF2B5EF4-FFF2-40B4-BE49-F238E27FC236}">
                    <a16:creationId xmlns:a16="http://schemas.microsoft.com/office/drawing/2014/main" id="{5ACABD80-9CC0-6F25-C8A8-ABF46B1392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116820" y="4489480"/>
                <a:ext cx="521980" cy="2092242"/>
              </a:xfrm>
              <a:prstGeom prst="rect">
                <a:avLst/>
              </a:prstGeom>
            </p:spPr>
          </p:pic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E16BC509-1936-E571-C8E2-1BD23685A7DB}"/>
                  </a:ext>
                </a:extLst>
              </p:cNvPr>
              <p:cNvGrpSpPr/>
              <p:nvPr/>
            </p:nvGrpSpPr>
            <p:grpSpPr>
              <a:xfrm>
                <a:off x="11695833" y="4397103"/>
                <a:ext cx="2526687" cy="2175746"/>
                <a:chOff x="4951122" y="3471342"/>
                <a:chExt cx="2821278" cy="2174689"/>
              </a:xfrm>
            </p:grpSpPr>
            <p:pic>
              <p:nvPicPr>
                <p:cNvPr id="34" name="Picture 17">
                  <a:extLst>
                    <a:ext uri="{FF2B5EF4-FFF2-40B4-BE49-F238E27FC236}">
                      <a16:creationId xmlns:a16="http://schemas.microsoft.com/office/drawing/2014/main" id="{96E36BCE-0AE1-A603-13A1-6203E85EDF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9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7184381" y="3488162"/>
                  <a:ext cx="588019" cy="2157869"/>
                </a:xfrm>
                <a:prstGeom prst="rect">
                  <a:avLst/>
                </a:prstGeom>
              </p:spPr>
            </p:pic>
            <p:pic>
              <p:nvPicPr>
                <p:cNvPr id="35" name="Picture 17">
                  <a:extLst>
                    <a:ext uri="{FF2B5EF4-FFF2-40B4-BE49-F238E27FC236}">
                      <a16:creationId xmlns:a16="http://schemas.microsoft.com/office/drawing/2014/main" id="{EB0D0181-7A1A-3637-62BB-9F2EDFCD9B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9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4951122" y="3471342"/>
                  <a:ext cx="588019" cy="2157869"/>
                </a:xfrm>
                <a:prstGeom prst="rect">
                  <a:avLst/>
                </a:prstGeom>
              </p:spPr>
            </p:pic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7350C184-FB8C-05ED-62C2-2F74486F50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499442" y="3547506"/>
                  <a:ext cx="2272958" cy="2143"/>
                </a:xfrm>
                <a:prstGeom prst="line">
                  <a:avLst/>
                </a:prstGeom>
                <a:ln w="15240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1" name="Picture 4">
                <a:extLst>
                  <a:ext uri="{FF2B5EF4-FFF2-40B4-BE49-F238E27FC236}">
                    <a16:creationId xmlns:a16="http://schemas.microsoft.com/office/drawing/2014/main" id="{C41E9F3F-0736-4689-DD3E-B0AD65E503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6538710" y="4866940"/>
                <a:ext cx="471057" cy="1236071"/>
              </a:xfrm>
              <a:prstGeom prst="rect">
                <a:avLst/>
              </a:prstGeom>
            </p:spPr>
          </p:pic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BA19BDA6-3C1D-E599-2A86-55ED2E798C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605511" y="4652734"/>
                <a:ext cx="0" cy="1765733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33" name="Picture 17">
                <a:extLst>
                  <a:ext uri="{FF2B5EF4-FFF2-40B4-BE49-F238E27FC236}">
                    <a16:creationId xmlns:a16="http://schemas.microsoft.com/office/drawing/2014/main" id="{93D162B9-9A8E-F14F-3324-2AAAFF81CF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5403820" y="4489480"/>
                <a:ext cx="521980" cy="2092242"/>
              </a:xfrm>
              <a:prstGeom prst="rect">
                <a:avLst/>
              </a:prstGeom>
            </p:spPr>
          </p:pic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6428AD89-12F5-1E1B-D602-2C034F90F696}"/>
                  </a:ext>
                </a:extLst>
              </p:cNvPr>
              <p:cNvGrpSpPr/>
              <p:nvPr/>
            </p:nvGrpSpPr>
            <p:grpSpPr>
              <a:xfrm>
                <a:off x="724765" y="4433394"/>
                <a:ext cx="788157" cy="1989749"/>
                <a:chOff x="724765" y="4433394"/>
                <a:chExt cx="788157" cy="1989749"/>
              </a:xfrm>
            </p:grpSpPr>
            <p:pic>
              <p:nvPicPr>
                <p:cNvPr id="25" name="Picture 11">
                  <a:extLst>
                    <a:ext uri="{FF2B5EF4-FFF2-40B4-BE49-F238E27FC236}">
                      <a16:creationId xmlns:a16="http://schemas.microsoft.com/office/drawing/2014/main" id="{D576FAAA-98EB-898C-6E9D-2FC6CA7F7D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1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724765" y="5422791"/>
                  <a:ext cx="749334" cy="1000352"/>
                </a:xfrm>
                <a:prstGeom prst="rect">
                  <a:avLst/>
                </a:prstGeom>
              </p:spPr>
            </p:pic>
            <p:pic>
              <p:nvPicPr>
                <p:cNvPr id="45" name="Picture 10">
                  <a:extLst>
                    <a:ext uri="{FF2B5EF4-FFF2-40B4-BE49-F238E27FC236}">
                      <a16:creationId xmlns:a16="http://schemas.microsoft.com/office/drawing/2014/main" id="{087FDC21-EC95-7E95-4839-5DAFA6A449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17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763588" y="4433394"/>
                  <a:ext cx="749334" cy="1014906"/>
                </a:xfrm>
                <a:prstGeom prst="rect">
                  <a:avLst/>
                </a:prstGeom>
              </p:spPr>
            </p:pic>
          </p:grp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A166CF10-9F4D-CB51-E741-6ABC6E43F3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12066" y="4570953"/>
                <a:ext cx="0" cy="1765733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48" name="Picture 4">
                <a:extLst>
                  <a:ext uri="{FF2B5EF4-FFF2-40B4-BE49-F238E27FC236}">
                    <a16:creationId xmlns:a16="http://schemas.microsoft.com/office/drawing/2014/main" id="{A5811C00-DA51-6B05-2695-8532561BA0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539343" y="4835783"/>
                <a:ext cx="471057" cy="1236071"/>
              </a:xfrm>
              <a:prstGeom prst="rect">
                <a:avLst/>
              </a:prstGeom>
            </p:spPr>
          </p:pic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1EA882E-FD0E-F394-1AC8-E98E67E0B3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59000" y="4536768"/>
                <a:ext cx="0" cy="1765733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3D9923B6-3748-B9C1-7B52-73E3B9278D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678400" y="4652734"/>
                <a:ext cx="0" cy="1765733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317875">
            <a:off x="-1788499" y="-7354799"/>
            <a:ext cx="10172967" cy="907937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77657">
            <a:off x="-3017079" y="8228001"/>
            <a:ext cx="6034158" cy="47292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77657">
            <a:off x="14242221" y="-2926126"/>
            <a:ext cx="6034158" cy="47292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381894">
            <a:off x="16727524" y="8710186"/>
            <a:ext cx="1494978" cy="1814844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AA1C4905-7334-4E28-15BB-B1AAE1FECE42}"/>
              </a:ext>
            </a:extLst>
          </p:cNvPr>
          <p:cNvSpPr txBox="1"/>
          <p:nvPr/>
        </p:nvSpPr>
        <p:spPr>
          <a:xfrm>
            <a:off x="4121528" y="647700"/>
            <a:ext cx="10044943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60"/>
              </a:lnSpc>
            </a:pP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Hoạt động theo nhóm: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4E15B12-072F-529D-2B64-527D7CAA0536}"/>
              </a:ext>
            </a:extLst>
          </p:cNvPr>
          <p:cNvGrpSpPr/>
          <p:nvPr/>
        </p:nvGrpSpPr>
        <p:grpSpPr>
          <a:xfrm>
            <a:off x="304800" y="4326239"/>
            <a:ext cx="16079592" cy="982238"/>
            <a:chOff x="228600" y="4469688"/>
            <a:chExt cx="16079592" cy="98223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851DED3-08E8-B09A-754A-4066F4988218}"/>
                </a:ext>
              </a:extLst>
            </p:cNvPr>
            <p:cNvGrpSpPr/>
            <p:nvPr/>
          </p:nvGrpSpPr>
          <p:grpSpPr>
            <a:xfrm>
              <a:off x="2209800" y="4469688"/>
              <a:ext cx="14098392" cy="982238"/>
              <a:chOff x="1218953" y="6913762"/>
              <a:chExt cx="15161054" cy="1182728"/>
            </a:xfrm>
          </p:grpSpPr>
          <p:pic>
            <p:nvPicPr>
              <p:cNvPr id="34" name="Picture 13">
                <a:extLst>
                  <a:ext uri="{FF2B5EF4-FFF2-40B4-BE49-F238E27FC236}">
                    <a16:creationId xmlns:a16="http://schemas.microsoft.com/office/drawing/2014/main" id="{9C2AE711-E8E9-D2F7-1898-777C0A77DF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18953" y="6913763"/>
                <a:ext cx="1282090" cy="1182727"/>
              </a:xfrm>
              <a:prstGeom prst="rect">
                <a:avLst/>
              </a:prstGeom>
            </p:spPr>
          </p:pic>
          <p:pic>
            <p:nvPicPr>
              <p:cNvPr id="36" name="Picture 13">
                <a:extLst>
                  <a:ext uri="{FF2B5EF4-FFF2-40B4-BE49-F238E27FC236}">
                    <a16:creationId xmlns:a16="http://schemas.microsoft.com/office/drawing/2014/main" id="{B587EDDE-6B67-964C-1A8F-A337E9A573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332808" y="6913762"/>
                <a:ext cx="1282089" cy="1182727"/>
              </a:xfrm>
              <a:prstGeom prst="rect">
                <a:avLst/>
              </a:prstGeom>
            </p:spPr>
          </p:pic>
          <p:pic>
            <p:nvPicPr>
              <p:cNvPr id="37" name="Picture 13">
                <a:extLst>
                  <a:ext uri="{FF2B5EF4-FFF2-40B4-BE49-F238E27FC236}">
                    <a16:creationId xmlns:a16="http://schemas.microsoft.com/office/drawing/2014/main" id="{C3F5BDD7-112D-591E-83D0-1F97F508A1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803445" y="6913762"/>
                <a:ext cx="1282089" cy="1182727"/>
              </a:xfrm>
              <a:prstGeom prst="rect">
                <a:avLst/>
              </a:prstGeom>
            </p:spPr>
          </p:pic>
          <p:pic>
            <p:nvPicPr>
              <p:cNvPr id="38" name="Picture 13">
                <a:extLst>
                  <a:ext uri="{FF2B5EF4-FFF2-40B4-BE49-F238E27FC236}">
                    <a16:creationId xmlns:a16="http://schemas.microsoft.com/office/drawing/2014/main" id="{FEDCA478-8463-5C9C-354D-75BD74985C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906000" y="6913763"/>
                <a:ext cx="1282089" cy="1182727"/>
              </a:xfrm>
              <a:prstGeom prst="rect">
                <a:avLst/>
              </a:prstGeom>
            </p:spPr>
          </p:pic>
          <p:pic>
            <p:nvPicPr>
              <p:cNvPr id="39" name="Picture 13">
                <a:extLst>
                  <a:ext uri="{FF2B5EF4-FFF2-40B4-BE49-F238E27FC236}">
                    <a16:creationId xmlns:a16="http://schemas.microsoft.com/office/drawing/2014/main" id="{EE4917CF-227A-33E2-959E-39083950C0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425443" y="6913763"/>
                <a:ext cx="1282089" cy="1182727"/>
              </a:xfrm>
              <a:prstGeom prst="rect">
                <a:avLst/>
              </a:prstGeom>
            </p:spPr>
          </p:pic>
          <p:pic>
            <p:nvPicPr>
              <p:cNvPr id="40" name="Picture 13">
                <a:extLst>
                  <a:ext uri="{FF2B5EF4-FFF2-40B4-BE49-F238E27FC236}">
                    <a16:creationId xmlns:a16="http://schemas.microsoft.com/office/drawing/2014/main" id="{B8B35B35-A60D-078C-4173-CDD0F8E9E3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3385415" y="6913762"/>
                <a:ext cx="1282089" cy="1182727"/>
              </a:xfrm>
              <a:prstGeom prst="rect">
                <a:avLst/>
              </a:prstGeom>
            </p:spPr>
          </p:pic>
          <p:pic>
            <p:nvPicPr>
              <p:cNvPr id="41" name="Picture 13">
                <a:extLst>
                  <a:ext uri="{FF2B5EF4-FFF2-40B4-BE49-F238E27FC236}">
                    <a16:creationId xmlns:a16="http://schemas.microsoft.com/office/drawing/2014/main" id="{747A5A45-BC62-0482-A7D4-C932ED8AE3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5097918" y="6913762"/>
                <a:ext cx="1282089" cy="1182727"/>
              </a:xfrm>
              <a:prstGeom prst="rect">
                <a:avLst/>
              </a:prstGeom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C2EC380-7557-0BCD-EF68-C20CDD0FC747}"/>
                </a:ext>
              </a:extLst>
            </p:cNvPr>
            <p:cNvSpPr txBox="1"/>
            <p:nvPr/>
          </p:nvSpPr>
          <p:spPr>
            <a:xfrm>
              <a:off x="228600" y="4469688"/>
              <a:ext cx="2066914" cy="8206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3600" b="1" i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Nhóm 1</a:t>
              </a:r>
              <a:endParaRPr lang="en-US" sz="2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B087AB5-C0EA-FB0B-30AD-7F5F43D986E0}"/>
              </a:ext>
            </a:extLst>
          </p:cNvPr>
          <p:cNvGrpSpPr/>
          <p:nvPr/>
        </p:nvGrpSpPr>
        <p:grpSpPr>
          <a:xfrm>
            <a:off x="219086" y="5509881"/>
            <a:ext cx="16271867" cy="1494078"/>
            <a:chOff x="219086" y="5653330"/>
            <a:chExt cx="16271867" cy="149407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8D3A9CEB-6BC8-995E-7D3A-80D41DA387CA}"/>
                </a:ext>
              </a:extLst>
            </p:cNvPr>
            <p:cNvGrpSpPr/>
            <p:nvPr/>
          </p:nvGrpSpPr>
          <p:grpSpPr>
            <a:xfrm>
              <a:off x="1676400" y="5653330"/>
              <a:ext cx="14814553" cy="1494078"/>
              <a:chOff x="1600200" y="5653330"/>
              <a:chExt cx="14814553" cy="1494078"/>
            </a:xfrm>
          </p:grpSpPr>
          <p:pic>
            <p:nvPicPr>
              <p:cNvPr id="45" name="Picture 44" descr="A picture containing dark&#10;&#10;Description automatically generated">
                <a:extLst>
                  <a:ext uri="{FF2B5EF4-FFF2-40B4-BE49-F238E27FC236}">
                    <a16:creationId xmlns:a16="http://schemas.microsoft.com/office/drawing/2014/main" id="{CDF07776-12F1-7BA7-4914-1BFB79B27D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00200" y="5653330"/>
                <a:ext cx="1846217" cy="1494078"/>
              </a:xfrm>
              <a:prstGeom prst="rect">
                <a:avLst/>
              </a:prstGeom>
            </p:spPr>
          </p:pic>
          <p:pic>
            <p:nvPicPr>
              <p:cNvPr id="47" name="Picture 46" descr="A picture containing dark&#10;&#10;Description automatically generated">
                <a:extLst>
                  <a:ext uri="{FF2B5EF4-FFF2-40B4-BE49-F238E27FC236}">
                    <a16:creationId xmlns:a16="http://schemas.microsoft.com/office/drawing/2014/main" id="{98BB4174-5C44-1D96-5B55-6659E6B806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5800" y="5653330"/>
                <a:ext cx="1846217" cy="1494078"/>
              </a:xfrm>
              <a:prstGeom prst="rect">
                <a:avLst/>
              </a:prstGeom>
            </p:spPr>
          </p:pic>
          <p:pic>
            <p:nvPicPr>
              <p:cNvPr id="48" name="Picture 47" descr="A picture containing dark&#10;&#10;Description automatically generated">
                <a:extLst>
                  <a:ext uri="{FF2B5EF4-FFF2-40B4-BE49-F238E27FC236}">
                    <a16:creationId xmlns:a16="http://schemas.microsoft.com/office/drawing/2014/main" id="{6992BA91-E31D-5CBC-ECC3-FD48D3C102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07383" y="5653330"/>
                <a:ext cx="1846217" cy="1494078"/>
              </a:xfrm>
              <a:prstGeom prst="rect">
                <a:avLst/>
              </a:prstGeom>
            </p:spPr>
          </p:pic>
          <p:pic>
            <p:nvPicPr>
              <p:cNvPr id="49" name="Picture 48" descr="A picture containing dark&#10;&#10;Description automatically generated">
                <a:extLst>
                  <a:ext uri="{FF2B5EF4-FFF2-40B4-BE49-F238E27FC236}">
                    <a16:creationId xmlns:a16="http://schemas.microsoft.com/office/drawing/2014/main" id="{EC2F6909-E34C-1B39-6BF5-1D22841620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59983" y="5653330"/>
                <a:ext cx="1846217" cy="1494078"/>
              </a:xfrm>
              <a:prstGeom prst="rect">
                <a:avLst/>
              </a:prstGeom>
            </p:spPr>
          </p:pic>
          <p:pic>
            <p:nvPicPr>
              <p:cNvPr id="50" name="Picture 49" descr="A picture containing dark&#10;&#10;Description automatically generated">
                <a:extLst>
                  <a:ext uri="{FF2B5EF4-FFF2-40B4-BE49-F238E27FC236}">
                    <a16:creationId xmlns:a16="http://schemas.microsoft.com/office/drawing/2014/main" id="{201A0B80-5F98-FC3D-2AB0-C1358D14C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83983" y="5653330"/>
                <a:ext cx="1846217" cy="1494078"/>
              </a:xfrm>
              <a:prstGeom prst="rect">
                <a:avLst/>
              </a:prstGeom>
            </p:spPr>
          </p:pic>
          <p:pic>
            <p:nvPicPr>
              <p:cNvPr id="51" name="Picture 50" descr="A picture containing dark&#10;&#10;Description automatically generated">
                <a:extLst>
                  <a:ext uri="{FF2B5EF4-FFF2-40B4-BE49-F238E27FC236}">
                    <a16:creationId xmlns:a16="http://schemas.microsoft.com/office/drawing/2014/main" id="{51223B80-C277-11C1-AAF2-A4B0B2DF01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36583" y="5653330"/>
                <a:ext cx="1846217" cy="1494078"/>
              </a:xfrm>
              <a:prstGeom prst="rect">
                <a:avLst/>
              </a:prstGeom>
            </p:spPr>
          </p:pic>
          <p:pic>
            <p:nvPicPr>
              <p:cNvPr id="52" name="Picture 51" descr="A picture containing dark&#10;&#10;Description automatically generated">
                <a:extLst>
                  <a:ext uri="{FF2B5EF4-FFF2-40B4-BE49-F238E27FC236}">
                    <a16:creationId xmlns:a16="http://schemas.microsoft.com/office/drawing/2014/main" id="{EF86758F-5494-3F92-A7E8-024D663A41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568536" y="5653330"/>
                <a:ext cx="1846217" cy="1494078"/>
              </a:xfrm>
              <a:prstGeom prst="rect">
                <a:avLst/>
              </a:prstGeom>
            </p:spPr>
          </p:pic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8BE34CE-DB1D-456A-0050-29A993C444E7}"/>
                </a:ext>
              </a:extLst>
            </p:cNvPr>
            <p:cNvSpPr txBox="1"/>
            <p:nvPr/>
          </p:nvSpPr>
          <p:spPr>
            <a:xfrm>
              <a:off x="219086" y="5854835"/>
              <a:ext cx="2066914" cy="8206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3600" b="1" i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Nhóm 2</a:t>
              </a:r>
              <a:endParaRPr lang="en-US" sz="2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E696AE8-2327-7AB7-36E0-A0B10645E0A9}"/>
              </a:ext>
            </a:extLst>
          </p:cNvPr>
          <p:cNvGrpSpPr/>
          <p:nvPr/>
        </p:nvGrpSpPr>
        <p:grpSpPr>
          <a:xfrm>
            <a:off x="76200" y="7209851"/>
            <a:ext cx="16435110" cy="1044764"/>
            <a:chOff x="0" y="7200996"/>
            <a:chExt cx="16435110" cy="1044764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4149CC2-9F13-9E22-4A0E-E496706820E2}"/>
                </a:ext>
              </a:extLst>
            </p:cNvPr>
            <p:cNvGrpSpPr/>
            <p:nvPr/>
          </p:nvGrpSpPr>
          <p:grpSpPr>
            <a:xfrm>
              <a:off x="1828800" y="7200996"/>
              <a:ext cx="14606310" cy="1044764"/>
              <a:chOff x="1828800" y="7200996"/>
              <a:chExt cx="14606310" cy="1044764"/>
            </a:xfrm>
          </p:grpSpPr>
          <p:pic>
            <p:nvPicPr>
              <p:cNvPr id="56" name="Picture 55" descr="A picture containing indoor&#10;&#10;Description automatically generated">
                <a:extLst>
                  <a:ext uri="{FF2B5EF4-FFF2-40B4-BE49-F238E27FC236}">
                    <a16:creationId xmlns:a16="http://schemas.microsoft.com/office/drawing/2014/main" id="{6BC17C52-0BAA-5226-2AF3-F5DE446CBF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8800" y="7200996"/>
                <a:ext cx="1499910" cy="1044764"/>
              </a:xfrm>
              <a:prstGeom prst="rect">
                <a:avLst/>
              </a:prstGeom>
            </p:spPr>
          </p:pic>
          <p:pic>
            <p:nvPicPr>
              <p:cNvPr id="58" name="Picture 57" descr="A picture containing indoor&#10;&#10;Description automatically generated">
                <a:extLst>
                  <a:ext uri="{FF2B5EF4-FFF2-40B4-BE49-F238E27FC236}">
                    <a16:creationId xmlns:a16="http://schemas.microsoft.com/office/drawing/2014/main" id="{B98779DA-F2EB-06F6-2D4F-59CCD713A2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0" y="7200996"/>
                <a:ext cx="1499910" cy="1044764"/>
              </a:xfrm>
              <a:prstGeom prst="rect">
                <a:avLst/>
              </a:prstGeom>
            </p:spPr>
          </p:pic>
          <p:pic>
            <p:nvPicPr>
              <p:cNvPr id="59" name="Picture 58" descr="A picture containing indoor&#10;&#10;Description automatically generated">
                <a:extLst>
                  <a:ext uri="{FF2B5EF4-FFF2-40B4-BE49-F238E27FC236}">
                    <a16:creationId xmlns:a16="http://schemas.microsoft.com/office/drawing/2014/main" id="{40B01DD4-A182-E93E-DED1-B0451E7885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01290" y="7200996"/>
                <a:ext cx="1499910" cy="1044764"/>
              </a:xfrm>
              <a:prstGeom prst="rect">
                <a:avLst/>
              </a:prstGeom>
            </p:spPr>
          </p:pic>
          <p:pic>
            <p:nvPicPr>
              <p:cNvPr id="60" name="Picture 59" descr="A picture containing indoor&#10;&#10;Description automatically generated">
                <a:extLst>
                  <a:ext uri="{FF2B5EF4-FFF2-40B4-BE49-F238E27FC236}">
                    <a16:creationId xmlns:a16="http://schemas.microsoft.com/office/drawing/2014/main" id="{5FCE2A80-C0A5-FA6D-D0C7-1E1C426DCD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29800" y="7200996"/>
                <a:ext cx="1499910" cy="1044764"/>
              </a:xfrm>
              <a:prstGeom prst="rect">
                <a:avLst/>
              </a:prstGeom>
            </p:spPr>
          </p:pic>
          <p:pic>
            <p:nvPicPr>
              <p:cNvPr id="61" name="Picture 60" descr="A picture containing indoor&#10;&#10;Description automatically generated">
                <a:extLst>
                  <a:ext uri="{FF2B5EF4-FFF2-40B4-BE49-F238E27FC236}">
                    <a16:creationId xmlns:a16="http://schemas.microsoft.com/office/drawing/2014/main" id="{A22CC10D-4105-D0D6-419F-8B42247E6A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32944" y="7200996"/>
                <a:ext cx="1499910" cy="1044764"/>
              </a:xfrm>
              <a:prstGeom prst="rect">
                <a:avLst/>
              </a:prstGeom>
            </p:spPr>
          </p:pic>
          <p:pic>
            <p:nvPicPr>
              <p:cNvPr id="62" name="Picture 61" descr="A picture containing indoor&#10;&#10;Description automatically generated">
                <a:extLst>
                  <a:ext uri="{FF2B5EF4-FFF2-40B4-BE49-F238E27FC236}">
                    <a16:creationId xmlns:a16="http://schemas.microsoft.com/office/drawing/2014/main" id="{D4516376-13D8-3959-1F78-CE1D37679A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82600" y="7200996"/>
                <a:ext cx="1499910" cy="1044764"/>
              </a:xfrm>
              <a:prstGeom prst="rect">
                <a:avLst/>
              </a:prstGeom>
            </p:spPr>
          </p:pic>
          <p:pic>
            <p:nvPicPr>
              <p:cNvPr id="63" name="Picture 62" descr="A picture containing indoor&#10;&#10;Description automatically generated">
                <a:extLst>
                  <a:ext uri="{FF2B5EF4-FFF2-40B4-BE49-F238E27FC236}">
                    <a16:creationId xmlns:a16="http://schemas.microsoft.com/office/drawing/2014/main" id="{53038A36-E0CB-6D98-E748-F11B734647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35200" y="7200996"/>
                <a:ext cx="1499910" cy="1044764"/>
              </a:xfrm>
              <a:prstGeom prst="rect">
                <a:avLst/>
              </a:prstGeom>
            </p:spPr>
          </p:pic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D43CD32-790B-3E7A-7ABF-B6EBA2FBBFE8}"/>
                </a:ext>
              </a:extLst>
            </p:cNvPr>
            <p:cNvSpPr txBox="1"/>
            <p:nvPr/>
          </p:nvSpPr>
          <p:spPr>
            <a:xfrm>
              <a:off x="0" y="7200996"/>
              <a:ext cx="2066914" cy="8206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3600" b="1" i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Nhóm 3</a:t>
              </a:r>
              <a:endParaRPr lang="en-US" sz="2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CE9DE1D-570A-FAFC-9892-ACCCD465D2DA}"/>
              </a:ext>
            </a:extLst>
          </p:cNvPr>
          <p:cNvGrpSpPr/>
          <p:nvPr/>
        </p:nvGrpSpPr>
        <p:grpSpPr>
          <a:xfrm>
            <a:off x="0" y="8560128"/>
            <a:ext cx="17077257" cy="1242285"/>
            <a:chOff x="-76200" y="8703577"/>
            <a:chExt cx="17077257" cy="124228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20FD4BAC-A843-9178-1CBF-F5386E450C26}"/>
                </a:ext>
              </a:extLst>
            </p:cNvPr>
            <p:cNvGrpSpPr/>
            <p:nvPr/>
          </p:nvGrpSpPr>
          <p:grpSpPr>
            <a:xfrm>
              <a:off x="1752600" y="8703577"/>
              <a:ext cx="15248457" cy="1242285"/>
              <a:chOff x="1752600" y="8703577"/>
              <a:chExt cx="15248457" cy="1242285"/>
            </a:xfrm>
          </p:grpSpPr>
          <p:pic>
            <p:nvPicPr>
              <p:cNvPr id="67" name="Picture 66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499523CA-19A2-F13E-F616-06B5A106EB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52600" y="8703577"/>
                <a:ext cx="1800558" cy="1242285"/>
              </a:xfrm>
              <a:prstGeom prst="rect">
                <a:avLst/>
              </a:prstGeom>
            </p:spPr>
          </p:pic>
          <p:pic>
            <p:nvPicPr>
              <p:cNvPr id="69" name="Picture 68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CD0919E2-83AA-2DA2-DEDD-E433C12911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28842" y="8703577"/>
                <a:ext cx="1800558" cy="1242285"/>
              </a:xfrm>
              <a:prstGeom prst="rect">
                <a:avLst/>
              </a:prstGeom>
            </p:spPr>
          </p:pic>
          <p:pic>
            <p:nvPicPr>
              <p:cNvPr id="70" name="Picture 69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6DD0CD8E-9309-C50A-48C1-B1F470F6D4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7842" y="8703577"/>
                <a:ext cx="1800558" cy="1242285"/>
              </a:xfrm>
              <a:prstGeom prst="rect">
                <a:avLst/>
              </a:prstGeom>
            </p:spPr>
          </p:pic>
          <p:pic>
            <p:nvPicPr>
              <p:cNvPr id="71" name="Picture 70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61F7FBD8-0A2A-6882-6D7B-8E727B5D40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84547" y="8703577"/>
                <a:ext cx="1800558" cy="1242285"/>
              </a:xfrm>
              <a:prstGeom prst="rect">
                <a:avLst/>
              </a:prstGeom>
            </p:spPr>
          </p:pic>
          <p:pic>
            <p:nvPicPr>
              <p:cNvPr id="72" name="Picture 71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F61626DD-0455-724E-A783-670FE37DF9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16789" y="8703577"/>
                <a:ext cx="1800558" cy="1242285"/>
              </a:xfrm>
              <a:prstGeom prst="rect">
                <a:avLst/>
              </a:prstGeom>
            </p:spPr>
          </p:pic>
          <p:pic>
            <p:nvPicPr>
              <p:cNvPr id="73" name="Picture 72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93D55B6F-CAB9-6B49-36F1-610D054E22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668257" y="8703577"/>
                <a:ext cx="1800558" cy="1242285"/>
              </a:xfrm>
              <a:prstGeom prst="rect">
                <a:avLst/>
              </a:prstGeom>
            </p:spPr>
          </p:pic>
          <p:pic>
            <p:nvPicPr>
              <p:cNvPr id="74" name="Picture 73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1F263E8A-E497-56E6-F5DF-0399F6803D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00499" y="8703577"/>
                <a:ext cx="1800558" cy="1242285"/>
              </a:xfrm>
              <a:prstGeom prst="rect">
                <a:avLst/>
              </a:prstGeom>
            </p:spPr>
          </p:pic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122E6BE-A1C9-4DA0-5615-81FF8449A325}"/>
                </a:ext>
              </a:extLst>
            </p:cNvPr>
            <p:cNvSpPr txBox="1"/>
            <p:nvPr/>
          </p:nvSpPr>
          <p:spPr>
            <a:xfrm>
              <a:off x="-76200" y="8800009"/>
              <a:ext cx="2066914" cy="8206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3600" b="1" i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Nhóm 4</a:t>
              </a:r>
              <a:endParaRPr lang="en-US" sz="2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C7A52D67-1A1B-2BDE-E2C1-E95D1F5A0A25}"/>
              </a:ext>
            </a:extLst>
          </p:cNvPr>
          <p:cNvGrpSpPr/>
          <p:nvPr/>
        </p:nvGrpSpPr>
        <p:grpSpPr>
          <a:xfrm>
            <a:off x="1371600" y="1741856"/>
            <a:ext cx="16243871" cy="2182444"/>
            <a:chOff x="724765" y="4397103"/>
            <a:chExt cx="16953635" cy="226812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86C49EB7-FAB8-B125-01DC-266B8091FE07}"/>
                </a:ext>
              </a:extLst>
            </p:cNvPr>
            <p:cNvGrpSpPr/>
            <p:nvPr/>
          </p:nvGrpSpPr>
          <p:grpSpPr>
            <a:xfrm>
              <a:off x="8379118" y="4489480"/>
              <a:ext cx="2526687" cy="2175746"/>
              <a:chOff x="4951122" y="3471342"/>
              <a:chExt cx="2821278" cy="2174689"/>
            </a:xfrm>
          </p:grpSpPr>
          <p:pic>
            <p:nvPicPr>
              <p:cNvPr id="97" name="Picture 17">
                <a:extLst>
                  <a:ext uri="{FF2B5EF4-FFF2-40B4-BE49-F238E27FC236}">
                    <a16:creationId xmlns:a16="http://schemas.microsoft.com/office/drawing/2014/main" id="{053DCB61-B041-2152-8408-2BD29F2972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184381" y="3488162"/>
                <a:ext cx="588019" cy="2157869"/>
              </a:xfrm>
              <a:prstGeom prst="rect">
                <a:avLst/>
              </a:prstGeom>
            </p:spPr>
          </p:pic>
          <p:pic>
            <p:nvPicPr>
              <p:cNvPr id="98" name="Picture 17">
                <a:extLst>
                  <a:ext uri="{FF2B5EF4-FFF2-40B4-BE49-F238E27FC236}">
                    <a16:creationId xmlns:a16="http://schemas.microsoft.com/office/drawing/2014/main" id="{54D9EF3D-3244-21CD-D6DD-04ED5E3D60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951122" y="3471342"/>
                <a:ext cx="588019" cy="2157869"/>
              </a:xfrm>
              <a:prstGeom prst="rect">
                <a:avLst/>
              </a:prstGeom>
            </p:spPr>
          </p:pic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82A7AB57-DD32-76B5-1DE8-E6F5E1AE2A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99442" y="3547506"/>
                <a:ext cx="2272958" cy="2143"/>
              </a:xfrm>
              <a:prstGeom prst="line">
                <a:avLst/>
              </a:prstGeom>
              <a:ln w="15240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79" name="Picture 17">
              <a:extLst>
                <a:ext uri="{FF2B5EF4-FFF2-40B4-BE49-F238E27FC236}">
                  <a16:creationId xmlns:a16="http://schemas.microsoft.com/office/drawing/2014/main" id="{BE6C4F87-DBC1-5D14-2408-E69788803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2118424" y="4489480"/>
              <a:ext cx="521980" cy="2092242"/>
            </a:xfrm>
            <a:prstGeom prst="rect">
              <a:avLst/>
            </a:prstGeom>
          </p:spPr>
        </p:pic>
        <p:pic>
          <p:nvPicPr>
            <p:cNvPr id="80" name="Picture 4">
              <a:extLst>
                <a:ext uri="{FF2B5EF4-FFF2-40B4-BE49-F238E27FC236}">
                  <a16:creationId xmlns:a16="http://schemas.microsoft.com/office/drawing/2014/main" id="{626302AF-B372-9AD7-A5AB-772987016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3643743" y="4866940"/>
              <a:ext cx="471057" cy="1236071"/>
            </a:xfrm>
            <a:prstGeom prst="rect">
              <a:avLst/>
            </a:prstGeom>
          </p:spPr>
        </p:pic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2D1FEFB0-441C-D92B-2437-AC24A276B5E4}"/>
                </a:ext>
              </a:extLst>
            </p:cNvPr>
            <p:cNvCxnSpPr>
              <a:cxnSpLocks/>
            </p:cNvCxnSpPr>
            <p:nvPr/>
          </p:nvCxnSpPr>
          <p:spPr>
            <a:xfrm>
              <a:off x="7543800" y="4652734"/>
              <a:ext cx="0" cy="176573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82" name="Picture 17">
              <a:extLst>
                <a:ext uri="{FF2B5EF4-FFF2-40B4-BE49-F238E27FC236}">
                  <a16:creationId xmlns:a16="http://schemas.microsoft.com/office/drawing/2014/main" id="{8A50C37E-1C78-AF8E-FEA0-4380D7F14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5116820" y="4489480"/>
              <a:ext cx="521980" cy="2092242"/>
            </a:xfrm>
            <a:prstGeom prst="rect">
              <a:avLst/>
            </a:prstGeom>
          </p:spPr>
        </p:pic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29B70111-86AF-C86B-2824-A4FDDAD47792}"/>
                </a:ext>
              </a:extLst>
            </p:cNvPr>
            <p:cNvGrpSpPr/>
            <p:nvPr/>
          </p:nvGrpSpPr>
          <p:grpSpPr>
            <a:xfrm>
              <a:off x="11695833" y="4397103"/>
              <a:ext cx="2526687" cy="2175746"/>
              <a:chOff x="4951122" y="3471342"/>
              <a:chExt cx="2821278" cy="2174689"/>
            </a:xfrm>
          </p:grpSpPr>
          <p:pic>
            <p:nvPicPr>
              <p:cNvPr id="94" name="Picture 17">
                <a:extLst>
                  <a:ext uri="{FF2B5EF4-FFF2-40B4-BE49-F238E27FC236}">
                    <a16:creationId xmlns:a16="http://schemas.microsoft.com/office/drawing/2014/main" id="{20A88A9A-45D8-6699-FEB1-2317D540CC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184381" y="3488162"/>
                <a:ext cx="588019" cy="2157869"/>
              </a:xfrm>
              <a:prstGeom prst="rect">
                <a:avLst/>
              </a:prstGeom>
            </p:spPr>
          </p:pic>
          <p:pic>
            <p:nvPicPr>
              <p:cNvPr id="95" name="Picture 17">
                <a:extLst>
                  <a:ext uri="{FF2B5EF4-FFF2-40B4-BE49-F238E27FC236}">
                    <a16:creationId xmlns:a16="http://schemas.microsoft.com/office/drawing/2014/main" id="{99DACD22-32E2-CFE8-1049-F74602203F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951122" y="3471342"/>
                <a:ext cx="588019" cy="2157869"/>
              </a:xfrm>
              <a:prstGeom prst="rect">
                <a:avLst/>
              </a:prstGeom>
            </p:spPr>
          </p:pic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AD08A51C-E59E-B4B6-7AB2-D2CF151C09D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99442" y="3547506"/>
                <a:ext cx="2272958" cy="2143"/>
              </a:xfrm>
              <a:prstGeom prst="line">
                <a:avLst/>
              </a:prstGeom>
              <a:ln w="15240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84" name="Picture 4">
              <a:extLst>
                <a:ext uri="{FF2B5EF4-FFF2-40B4-BE49-F238E27FC236}">
                  <a16:creationId xmlns:a16="http://schemas.microsoft.com/office/drawing/2014/main" id="{2C55482E-9CA8-294D-5E34-6A2B0431B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16538710" y="4866940"/>
              <a:ext cx="471057" cy="1236071"/>
            </a:xfrm>
            <a:prstGeom prst="rect">
              <a:avLst/>
            </a:prstGeom>
          </p:spPr>
        </p:pic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6B4CC2D7-91E6-7276-A5D8-5E406561A9E3}"/>
                </a:ext>
              </a:extLst>
            </p:cNvPr>
            <p:cNvCxnSpPr>
              <a:cxnSpLocks/>
            </p:cNvCxnSpPr>
            <p:nvPr/>
          </p:nvCxnSpPr>
          <p:spPr>
            <a:xfrm>
              <a:off x="17605511" y="4652734"/>
              <a:ext cx="0" cy="176573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86" name="Picture 17">
              <a:extLst>
                <a:ext uri="{FF2B5EF4-FFF2-40B4-BE49-F238E27FC236}">
                  <a16:creationId xmlns:a16="http://schemas.microsoft.com/office/drawing/2014/main" id="{1D985959-DC64-D124-9711-4E0F76E5B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5403820" y="4489480"/>
              <a:ext cx="521980" cy="2092242"/>
            </a:xfrm>
            <a:prstGeom prst="rect">
              <a:avLst/>
            </a:prstGeom>
          </p:spPr>
        </p:pic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322253C7-4F64-96DF-0ABB-24A9348AC515}"/>
                </a:ext>
              </a:extLst>
            </p:cNvPr>
            <p:cNvGrpSpPr/>
            <p:nvPr/>
          </p:nvGrpSpPr>
          <p:grpSpPr>
            <a:xfrm>
              <a:off x="724765" y="4404729"/>
              <a:ext cx="788157" cy="2018414"/>
              <a:chOff x="724765" y="4404729"/>
              <a:chExt cx="788157" cy="2018414"/>
            </a:xfrm>
          </p:grpSpPr>
          <p:pic>
            <p:nvPicPr>
              <p:cNvPr id="92" name="Picture 11">
                <a:extLst>
                  <a:ext uri="{FF2B5EF4-FFF2-40B4-BE49-F238E27FC236}">
                    <a16:creationId xmlns:a16="http://schemas.microsoft.com/office/drawing/2014/main" id="{A0A507F7-0913-6395-A631-87033FFF84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24765" y="5422791"/>
                <a:ext cx="749334" cy="1000352"/>
              </a:xfrm>
              <a:prstGeom prst="rect">
                <a:avLst/>
              </a:prstGeom>
            </p:spPr>
          </p:pic>
          <p:pic>
            <p:nvPicPr>
              <p:cNvPr id="93" name="Picture 10">
                <a:extLst>
                  <a:ext uri="{FF2B5EF4-FFF2-40B4-BE49-F238E27FC236}">
                    <a16:creationId xmlns:a16="http://schemas.microsoft.com/office/drawing/2014/main" id="{0A32B827-8B24-0348-1EA2-C70F815DF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2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3588" y="4404729"/>
                <a:ext cx="749334" cy="1014906"/>
              </a:xfrm>
              <a:prstGeom prst="rect">
                <a:avLst/>
              </a:prstGeom>
            </p:spPr>
          </p:pic>
        </p:grp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A1517C3-7FA9-B913-6076-9171AB6E645D}"/>
                </a:ext>
              </a:extLst>
            </p:cNvPr>
            <p:cNvCxnSpPr>
              <a:cxnSpLocks/>
            </p:cNvCxnSpPr>
            <p:nvPr/>
          </p:nvCxnSpPr>
          <p:spPr>
            <a:xfrm>
              <a:off x="4512066" y="4570953"/>
              <a:ext cx="0" cy="176573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89" name="Picture 4">
              <a:extLst>
                <a:ext uri="{FF2B5EF4-FFF2-40B4-BE49-F238E27FC236}">
                  <a16:creationId xmlns:a16="http://schemas.microsoft.com/office/drawing/2014/main" id="{3A09514F-E29D-4797-A391-580ABBDCE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6539343" y="4835783"/>
              <a:ext cx="471057" cy="1236071"/>
            </a:xfrm>
            <a:prstGeom prst="rect">
              <a:avLst/>
            </a:prstGeom>
          </p:spPr>
        </p:pic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DC91B5C-61EA-4308-ECD0-19ED61D3F015}"/>
                </a:ext>
              </a:extLst>
            </p:cNvPr>
            <p:cNvCxnSpPr>
              <a:cxnSpLocks/>
            </p:cNvCxnSpPr>
            <p:nvPr/>
          </p:nvCxnSpPr>
          <p:spPr>
            <a:xfrm>
              <a:off x="14859000" y="4536768"/>
              <a:ext cx="0" cy="176573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3CB24C3-6C94-A6AE-D7EC-EF65662E0578}"/>
                </a:ext>
              </a:extLst>
            </p:cNvPr>
            <p:cNvCxnSpPr>
              <a:cxnSpLocks/>
            </p:cNvCxnSpPr>
            <p:nvPr/>
          </p:nvCxnSpPr>
          <p:spPr>
            <a:xfrm>
              <a:off x="17678400" y="4652734"/>
              <a:ext cx="0" cy="176573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247764">
            <a:off x="-2505662" y="-3053428"/>
            <a:ext cx="6034158" cy="472927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777657">
            <a:off x="14677233" y="7776326"/>
            <a:ext cx="7225517" cy="566299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20159">
            <a:off x="-3133762" y="7325923"/>
            <a:ext cx="7312732" cy="65266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16114136" y="-2765245"/>
            <a:ext cx="6592310" cy="588363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5478E06-CFEF-D9B3-F556-E3EB1339A990}"/>
              </a:ext>
            </a:extLst>
          </p:cNvPr>
          <p:cNvGrpSpPr/>
          <p:nvPr/>
        </p:nvGrpSpPr>
        <p:grpSpPr>
          <a:xfrm>
            <a:off x="2914130" y="1998813"/>
            <a:ext cx="12459740" cy="6289374"/>
            <a:chOff x="1374591" y="3319842"/>
            <a:chExt cx="7903397" cy="450154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4028DEA-4AB5-2752-1297-0BC6045EB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3075516" y="1618917"/>
              <a:ext cx="4501548" cy="790339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A396556-4471-5BC1-1FE8-43EE2D96C350}"/>
                </a:ext>
              </a:extLst>
            </p:cNvPr>
            <p:cNvSpPr txBox="1"/>
            <p:nvPr/>
          </p:nvSpPr>
          <p:spPr>
            <a:xfrm>
              <a:off x="1797456" y="4442529"/>
              <a:ext cx="7057667" cy="21121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PHẦN 2. </a:t>
              </a:r>
              <a:endParaRPr lang="en-US" sz="66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6600" b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TẬP – THỰC HÀNH</a:t>
              </a:r>
            </a:p>
          </p:txBody>
        </p:sp>
      </p:grpSp>
      <p:pic>
        <p:nvPicPr>
          <p:cNvPr id="5" name="Picture 21">
            <a:extLst>
              <a:ext uri="{FF2B5EF4-FFF2-40B4-BE49-F238E27FC236}">
                <a16:creationId xmlns:a16="http://schemas.microsoft.com/office/drawing/2014/main" id="{BF6F091D-1863-732A-E9CF-965B07A0EC8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5423798"/>
            <a:ext cx="4038600" cy="5128382"/>
          </a:xfrm>
          <a:prstGeom prst="rect">
            <a:avLst/>
          </a:prstGeom>
        </p:spPr>
      </p:pic>
      <p:pic>
        <p:nvPicPr>
          <p:cNvPr id="6" name="Picture 25">
            <a:extLst>
              <a:ext uri="{FF2B5EF4-FFF2-40B4-BE49-F238E27FC236}">
                <a16:creationId xmlns:a16="http://schemas.microsoft.com/office/drawing/2014/main" id="{B93E1F61-FB8B-605F-36FF-7DBE06012E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707221" y="4204998"/>
            <a:ext cx="3580779" cy="608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87847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317875">
            <a:off x="-1788499" y="-7354799"/>
            <a:ext cx="10172967" cy="907937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77657">
            <a:off x="-3017079" y="8228001"/>
            <a:ext cx="6034158" cy="47292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77657">
            <a:off x="14242221" y="-2926126"/>
            <a:ext cx="6034158" cy="47292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89311E-C062-A475-EDCC-07257A5F934D}"/>
              </a:ext>
            </a:extLst>
          </p:cNvPr>
          <p:cNvSpPr txBox="1"/>
          <p:nvPr/>
        </p:nvSpPr>
        <p:spPr>
          <a:xfrm>
            <a:off x="1690139" y="266700"/>
            <a:ext cx="14907721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Kết hợp nhạc cụ gõ theo hình tiết tấu</a:t>
            </a:r>
            <a:endParaRPr lang="en-US" sz="400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1C3330-FDE6-C12F-CC67-4E3C6D90A2F8}"/>
              </a:ext>
            </a:extLst>
          </p:cNvPr>
          <p:cNvSpPr txBox="1"/>
          <p:nvPr/>
        </p:nvSpPr>
        <p:spPr>
          <a:xfrm>
            <a:off x="2116930" y="1333500"/>
            <a:ext cx="14054138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hãy quan sát và thực hiện gõ mẫu tiết tấu sau: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8A5CEC6-B2CE-EF4F-D790-9BEC2A42625E}"/>
              </a:ext>
            </a:extLst>
          </p:cNvPr>
          <p:cNvGrpSpPr/>
          <p:nvPr/>
        </p:nvGrpSpPr>
        <p:grpSpPr>
          <a:xfrm>
            <a:off x="333038" y="2400300"/>
            <a:ext cx="16830174" cy="3784375"/>
            <a:chOff x="333038" y="2857500"/>
            <a:chExt cx="16830174" cy="3784375"/>
          </a:xfrm>
        </p:grpSpPr>
        <p:pic>
          <p:nvPicPr>
            <p:cNvPr id="15" name="Picture 14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CD53DA22-F3EB-B54D-4E76-7CE5D51786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0" t="19965" r="15913" b="16148"/>
            <a:stretch/>
          </p:blipFill>
          <p:spPr>
            <a:xfrm>
              <a:off x="3749486" y="4762500"/>
              <a:ext cx="934361" cy="894739"/>
            </a:xfrm>
            <a:prstGeom prst="rect">
              <a:avLst/>
            </a:prstGeom>
          </p:spPr>
        </p:pic>
        <p:pic>
          <p:nvPicPr>
            <p:cNvPr id="16" name="Picture 15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AF85D4B1-7241-2CD2-FF78-B179306F0B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0" t="19965" r="15913" b="16148"/>
            <a:stretch/>
          </p:blipFill>
          <p:spPr>
            <a:xfrm>
              <a:off x="10639100" y="4762500"/>
              <a:ext cx="934361" cy="894739"/>
            </a:xfrm>
            <a:prstGeom prst="rect">
              <a:avLst/>
            </a:prstGeom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6F2E471-6AF0-9E09-A2D2-552783AD75AC}"/>
                </a:ext>
              </a:extLst>
            </p:cNvPr>
            <p:cNvSpPr/>
            <p:nvPr/>
          </p:nvSpPr>
          <p:spPr>
            <a:xfrm>
              <a:off x="333038" y="3301278"/>
              <a:ext cx="1975010" cy="830816"/>
            </a:xfrm>
            <a:prstGeom prst="round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1</a:t>
              </a: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BE8B1F7-42C2-BB7C-C214-622684AA9FE3}"/>
                </a:ext>
              </a:extLst>
            </p:cNvPr>
            <p:cNvGrpSpPr/>
            <p:nvPr/>
          </p:nvGrpSpPr>
          <p:grpSpPr>
            <a:xfrm>
              <a:off x="2694481" y="2857500"/>
              <a:ext cx="14468731" cy="1761120"/>
              <a:chOff x="2694481" y="3269256"/>
              <a:chExt cx="14468731" cy="1761120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6FAFDE19-93B3-57F2-0EEB-5558B6082FB8}"/>
                  </a:ext>
                </a:extLst>
              </p:cNvPr>
              <p:cNvGrpSpPr/>
              <p:nvPr/>
            </p:nvGrpSpPr>
            <p:grpSpPr>
              <a:xfrm>
                <a:off x="3989822" y="3292722"/>
                <a:ext cx="2715778" cy="1737654"/>
                <a:chOff x="3989822" y="3292722"/>
                <a:chExt cx="2715778" cy="1737654"/>
              </a:xfrm>
            </p:grpSpPr>
            <p:pic>
              <p:nvPicPr>
                <p:cNvPr id="19" name="Picture 17">
                  <a:extLst>
                    <a:ext uri="{FF2B5EF4-FFF2-40B4-BE49-F238E27FC236}">
                      <a16:creationId xmlns:a16="http://schemas.microsoft.com/office/drawing/2014/main" id="{AC74CBC6-9E2A-F103-2CDC-19451EAF95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8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3989822" y="3292722"/>
                  <a:ext cx="485156" cy="1737654"/>
                </a:xfrm>
                <a:prstGeom prst="rect">
                  <a:avLst/>
                </a:prstGeom>
              </p:spPr>
            </p:pic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110ECCAE-F55F-2B03-4967-EACB8F4C6D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05600" y="3432192"/>
                  <a:ext cx="0" cy="1466481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23" name="Picture 4">
                  <a:extLst>
                    <a:ext uri="{FF2B5EF4-FFF2-40B4-BE49-F238E27FC236}">
                      <a16:creationId xmlns:a16="http://schemas.microsoft.com/office/drawing/2014/main" id="{7C7238FA-D835-3BB2-85D7-1571D0F69F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1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5417429" y="3554565"/>
                  <a:ext cx="437825" cy="1026585"/>
                </a:xfrm>
                <a:prstGeom prst="rect">
                  <a:avLst/>
                </a:prstGeom>
              </p:spPr>
            </p:pic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2328BAC8-6DE3-0683-1879-3A17E8BCB1FA}"/>
                  </a:ext>
                </a:extLst>
              </p:cNvPr>
              <p:cNvGrpSpPr/>
              <p:nvPr/>
            </p:nvGrpSpPr>
            <p:grpSpPr>
              <a:xfrm>
                <a:off x="2694481" y="3269256"/>
                <a:ext cx="696471" cy="1629417"/>
                <a:chOff x="2694481" y="3269256"/>
                <a:chExt cx="696471" cy="1629417"/>
              </a:xfrm>
            </p:grpSpPr>
            <p:pic>
              <p:nvPicPr>
                <p:cNvPr id="17" name="Picture 11">
                  <a:extLst>
                    <a:ext uri="{FF2B5EF4-FFF2-40B4-BE49-F238E27FC236}">
                      <a16:creationId xmlns:a16="http://schemas.microsoft.com/office/drawing/2014/main" id="{D8F8AA58-3816-F1E1-DC0B-F228461D0B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12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2694481" y="4067858"/>
                  <a:ext cx="696471" cy="830815"/>
                </a:xfrm>
                <a:prstGeom prst="rect">
                  <a:avLst/>
                </a:prstGeom>
              </p:spPr>
            </p:pic>
            <p:pic>
              <p:nvPicPr>
                <p:cNvPr id="49" name="Picture 10">
                  <a:extLst>
                    <a:ext uri="{FF2B5EF4-FFF2-40B4-BE49-F238E27FC236}">
                      <a16:creationId xmlns:a16="http://schemas.microsoft.com/office/drawing/2014/main" id="{33F305CA-4CD5-F74F-B6B6-76B2D721C7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14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2694481" y="3269256"/>
                  <a:ext cx="687653" cy="830817"/>
                </a:xfrm>
                <a:prstGeom prst="rect">
                  <a:avLst/>
                </a:prstGeom>
              </p:spPr>
            </p:pic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57CF1995-3B87-9288-404D-4AB58DE9EDC0}"/>
                  </a:ext>
                </a:extLst>
              </p:cNvPr>
              <p:cNvGrpSpPr/>
              <p:nvPr/>
            </p:nvGrpSpPr>
            <p:grpSpPr>
              <a:xfrm>
                <a:off x="7366896" y="3292722"/>
                <a:ext cx="2715778" cy="1737654"/>
                <a:chOff x="3989822" y="3292722"/>
                <a:chExt cx="2715778" cy="1737654"/>
              </a:xfrm>
            </p:grpSpPr>
            <p:pic>
              <p:nvPicPr>
                <p:cNvPr id="54" name="Picture 17">
                  <a:extLst>
                    <a:ext uri="{FF2B5EF4-FFF2-40B4-BE49-F238E27FC236}">
                      <a16:creationId xmlns:a16="http://schemas.microsoft.com/office/drawing/2014/main" id="{6F01A49C-4809-3248-F408-62CEDEF0F5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8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3989822" y="3292722"/>
                  <a:ext cx="485156" cy="1737654"/>
                </a:xfrm>
                <a:prstGeom prst="rect">
                  <a:avLst/>
                </a:prstGeom>
              </p:spPr>
            </p:pic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FAD50325-0DF0-025D-AA0C-4DE2C0876B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05600" y="3432192"/>
                  <a:ext cx="0" cy="1466481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56" name="Picture 4">
                  <a:extLst>
                    <a:ext uri="{FF2B5EF4-FFF2-40B4-BE49-F238E27FC236}">
                      <a16:creationId xmlns:a16="http://schemas.microsoft.com/office/drawing/2014/main" id="{7073292E-21F3-CB44-5B6F-C1F2214E6D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1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5417429" y="3554565"/>
                  <a:ext cx="437825" cy="1026585"/>
                </a:xfrm>
                <a:prstGeom prst="rect">
                  <a:avLst/>
                </a:prstGeom>
              </p:spPr>
            </p:pic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1C454C8A-53EC-0989-791C-9168565326FD}"/>
                  </a:ext>
                </a:extLst>
              </p:cNvPr>
              <p:cNvGrpSpPr/>
              <p:nvPr/>
            </p:nvGrpSpPr>
            <p:grpSpPr>
              <a:xfrm>
                <a:off x="10856327" y="3292722"/>
                <a:ext cx="2715778" cy="1737654"/>
                <a:chOff x="3989822" y="3292722"/>
                <a:chExt cx="2715778" cy="1737654"/>
              </a:xfrm>
            </p:grpSpPr>
            <p:pic>
              <p:nvPicPr>
                <p:cNvPr id="58" name="Picture 17">
                  <a:extLst>
                    <a:ext uri="{FF2B5EF4-FFF2-40B4-BE49-F238E27FC236}">
                      <a16:creationId xmlns:a16="http://schemas.microsoft.com/office/drawing/2014/main" id="{3F15D018-5724-D2BD-039B-68541E4FB2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8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3989822" y="3292722"/>
                  <a:ext cx="485156" cy="1737654"/>
                </a:xfrm>
                <a:prstGeom prst="rect">
                  <a:avLst/>
                </a:prstGeom>
              </p:spPr>
            </p:pic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CC96F93E-EBE5-2D50-E00C-09A8F256CC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05600" y="3432192"/>
                  <a:ext cx="0" cy="1466481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60" name="Picture 4">
                  <a:extLst>
                    <a:ext uri="{FF2B5EF4-FFF2-40B4-BE49-F238E27FC236}">
                      <a16:creationId xmlns:a16="http://schemas.microsoft.com/office/drawing/2014/main" id="{D99AB777-2CCB-C294-53C8-A25A631E9C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1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5417429" y="3554565"/>
                  <a:ext cx="437825" cy="1026585"/>
                </a:xfrm>
                <a:prstGeom prst="rect">
                  <a:avLst/>
                </a:prstGeom>
              </p:spPr>
            </p:pic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C352B782-F06A-1AF5-0808-9C5F2383FE3F}"/>
                  </a:ext>
                </a:extLst>
              </p:cNvPr>
              <p:cNvGrpSpPr/>
              <p:nvPr/>
            </p:nvGrpSpPr>
            <p:grpSpPr>
              <a:xfrm>
                <a:off x="14333134" y="3292722"/>
                <a:ext cx="2830078" cy="1737654"/>
                <a:chOff x="14333134" y="3292722"/>
                <a:chExt cx="2830078" cy="1737654"/>
              </a:xfrm>
            </p:grpSpPr>
            <p:pic>
              <p:nvPicPr>
                <p:cNvPr id="62" name="Picture 17">
                  <a:extLst>
                    <a:ext uri="{FF2B5EF4-FFF2-40B4-BE49-F238E27FC236}">
                      <a16:creationId xmlns:a16="http://schemas.microsoft.com/office/drawing/2014/main" id="{11AA61FC-5BAE-F6FC-E937-381FAE90E8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8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4333134" y="3292722"/>
                  <a:ext cx="485156" cy="1737654"/>
                </a:xfrm>
                <a:prstGeom prst="rect">
                  <a:avLst/>
                </a:prstGeom>
              </p:spPr>
            </p:pic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C780F1AF-5B1C-0816-F0F4-052CCA3BBD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048912" y="3432192"/>
                  <a:ext cx="0" cy="1466481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64" name="Picture 4">
                  <a:extLst>
                    <a:ext uri="{FF2B5EF4-FFF2-40B4-BE49-F238E27FC236}">
                      <a16:creationId xmlns:a16="http://schemas.microsoft.com/office/drawing/2014/main" id="{666D0369-3964-53E7-6A7E-65FB998006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1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5760741" y="3554565"/>
                  <a:ext cx="437825" cy="1026585"/>
                </a:xfrm>
                <a:prstGeom prst="rect">
                  <a:avLst/>
                </a:prstGeom>
              </p:spPr>
            </p:pic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D53CA56B-41F8-EACD-5C91-ABBA1D8E86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163212" y="3432192"/>
                  <a:ext cx="0" cy="1466481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68" name="Picture 6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DE3BAAA7-BF34-1B58-73A3-6FD3C94419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0" t="19965" r="15913" b="16148"/>
            <a:stretch/>
          </p:blipFill>
          <p:spPr>
            <a:xfrm>
              <a:off x="7099724" y="4782161"/>
              <a:ext cx="934361" cy="894739"/>
            </a:xfrm>
            <a:prstGeom prst="rect">
              <a:avLst/>
            </a:prstGeom>
          </p:spPr>
        </p:pic>
        <p:pic>
          <p:nvPicPr>
            <p:cNvPr id="69" name="Picture 68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3A534B28-3E3C-A1D4-35BB-1AF1DB57FB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0" t="19965" r="15913" b="16148"/>
            <a:stretch/>
          </p:blipFill>
          <p:spPr>
            <a:xfrm>
              <a:off x="14178476" y="4762500"/>
              <a:ext cx="934361" cy="894739"/>
            </a:xfrm>
            <a:prstGeom prst="rect">
              <a:avLst/>
            </a:prstGeom>
          </p:spPr>
        </p:pic>
        <p:pic>
          <p:nvPicPr>
            <p:cNvPr id="70" name="Picture 13">
              <a:extLst>
                <a:ext uri="{FF2B5EF4-FFF2-40B4-BE49-F238E27FC236}">
                  <a16:creationId xmlns:a16="http://schemas.microsoft.com/office/drawing/2014/main" id="{28F273B5-3281-262B-34E2-10F0770BF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3731712" y="5740860"/>
              <a:ext cx="969907" cy="894739"/>
            </a:xfrm>
            <a:prstGeom prst="rect">
              <a:avLst/>
            </a:prstGeom>
          </p:spPr>
        </p:pic>
        <p:pic>
          <p:nvPicPr>
            <p:cNvPr id="71" name="Picture 13">
              <a:extLst>
                <a:ext uri="{FF2B5EF4-FFF2-40B4-BE49-F238E27FC236}">
                  <a16:creationId xmlns:a16="http://schemas.microsoft.com/office/drawing/2014/main" id="{30A968C5-33DE-3933-0BB8-5DB04EC9F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7165142" y="5740860"/>
              <a:ext cx="969907" cy="894739"/>
            </a:xfrm>
            <a:prstGeom prst="rect">
              <a:avLst/>
            </a:prstGeom>
          </p:spPr>
        </p:pic>
        <p:pic>
          <p:nvPicPr>
            <p:cNvPr id="72" name="Picture 13">
              <a:extLst>
                <a:ext uri="{FF2B5EF4-FFF2-40B4-BE49-F238E27FC236}">
                  <a16:creationId xmlns:a16="http://schemas.microsoft.com/office/drawing/2014/main" id="{5E857051-8E92-5EA5-B975-2F8EB0BD6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0656872" y="5651866"/>
              <a:ext cx="969907" cy="894739"/>
            </a:xfrm>
            <a:prstGeom prst="rect">
              <a:avLst/>
            </a:prstGeom>
          </p:spPr>
        </p:pic>
        <p:pic>
          <p:nvPicPr>
            <p:cNvPr id="73" name="Picture 13">
              <a:extLst>
                <a:ext uri="{FF2B5EF4-FFF2-40B4-BE49-F238E27FC236}">
                  <a16:creationId xmlns:a16="http://schemas.microsoft.com/office/drawing/2014/main" id="{E28C1C30-BEFF-9D96-A186-9AB964344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4090758" y="5747136"/>
              <a:ext cx="969907" cy="894739"/>
            </a:xfrm>
            <a:prstGeom prst="rect">
              <a:avLst/>
            </a:prstGeom>
          </p:spPr>
        </p:pic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AD8F3A94-87E0-85AC-204C-32CEB7974337}"/>
              </a:ext>
            </a:extLst>
          </p:cNvPr>
          <p:cNvGrpSpPr/>
          <p:nvPr/>
        </p:nvGrpSpPr>
        <p:grpSpPr>
          <a:xfrm>
            <a:off x="333038" y="6210300"/>
            <a:ext cx="17345362" cy="3924927"/>
            <a:chOff x="333038" y="6210300"/>
            <a:chExt cx="17345362" cy="3924927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E8AB3B15-E059-D6A6-6FA8-119FC5BE3C41}"/>
                </a:ext>
              </a:extLst>
            </p:cNvPr>
            <p:cNvSpPr/>
            <p:nvPr/>
          </p:nvSpPr>
          <p:spPr>
            <a:xfrm>
              <a:off x="333038" y="6625709"/>
              <a:ext cx="1975010" cy="830816"/>
            </a:xfrm>
            <a:prstGeom prst="round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2</a:t>
              </a:r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07E85444-0FCD-59F0-4F90-3B0826142A45}"/>
                </a:ext>
              </a:extLst>
            </p:cNvPr>
            <p:cNvGrpSpPr/>
            <p:nvPr/>
          </p:nvGrpSpPr>
          <p:grpSpPr>
            <a:xfrm>
              <a:off x="2694481" y="6210300"/>
              <a:ext cx="14983919" cy="1747572"/>
              <a:chOff x="2694481" y="6546605"/>
              <a:chExt cx="14983919" cy="1747572"/>
            </a:xfrm>
          </p:grpSpPr>
          <p:pic>
            <p:nvPicPr>
              <p:cNvPr id="37" name="Picture 11">
                <a:extLst>
                  <a:ext uri="{FF2B5EF4-FFF2-40B4-BE49-F238E27FC236}">
                    <a16:creationId xmlns:a16="http://schemas.microsoft.com/office/drawing/2014/main" id="{059CEEA1-64B7-F5C4-DE44-39CEAB9E24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94481" y="7327776"/>
                <a:ext cx="696471" cy="830815"/>
              </a:xfrm>
              <a:prstGeom prst="rect">
                <a:avLst/>
              </a:prstGeom>
            </p:spPr>
          </p:pic>
          <p:pic>
            <p:nvPicPr>
              <p:cNvPr id="39" name="Picture 17">
                <a:extLst>
                  <a:ext uri="{FF2B5EF4-FFF2-40B4-BE49-F238E27FC236}">
                    <a16:creationId xmlns:a16="http://schemas.microsoft.com/office/drawing/2014/main" id="{951A4681-4031-ABCC-BA84-02C543D921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989822" y="6552640"/>
                <a:ext cx="485156" cy="1737654"/>
              </a:xfrm>
              <a:prstGeom prst="rect">
                <a:avLst/>
              </a:prstGeom>
            </p:spPr>
          </p:pic>
          <p:pic>
            <p:nvPicPr>
              <p:cNvPr id="40" name="Picture 4">
                <a:extLst>
                  <a:ext uri="{FF2B5EF4-FFF2-40B4-BE49-F238E27FC236}">
                    <a16:creationId xmlns:a16="http://schemas.microsoft.com/office/drawing/2014/main" id="{0D9FF5F1-0236-EFF4-C064-28D3A7F19B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34000" y="6814483"/>
                <a:ext cx="437825" cy="1026585"/>
              </a:xfrm>
              <a:prstGeom prst="rect">
                <a:avLst/>
              </a:prstGeom>
            </p:spPr>
          </p:pic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93C07CA-1E76-116D-649D-239A79AC15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53600" y="6692110"/>
                <a:ext cx="0" cy="14664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42" name="Picture 4">
                <a:extLst>
                  <a:ext uri="{FF2B5EF4-FFF2-40B4-BE49-F238E27FC236}">
                    <a16:creationId xmlns:a16="http://schemas.microsoft.com/office/drawing/2014/main" id="{227DFE9B-5632-4D3E-952C-D39BDAD7C9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806649" y="6814483"/>
                <a:ext cx="437825" cy="1026585"/>
              </a:xfrm>
              <a:prstGeom prst="rect">
                <a:avLst/>
              </a:prstGeom>
            </p:spPr>
          </p:pic>
          <p:pic>
            <p:nvPicPr>
              <p:cNvPr id="45" name="Picture 4">
                <a:extLst>
                  <a:ext uri="{FF2B5EF4-FFF2-40B4-BE49-F238E27FC236}">
                    <a16:creationId xmlns:a16="http://schemas.microsoft.com/office/drawing/2014/main" id="{082AD5D4-F695-371B-B64E-E45CF5DECE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6859575" y="6814483"/>
                <a:ext cx="437825" cy="1026585"/>
              </a:xfrm>
              <a:prstGeom prst="rect">
                <a:avLst/>
              </a:prstGeom>
            </p:spPr>
          </p:pic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24D2D23E-48AF-3844-059F-B825382361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602200" y="6667500"/>
                <a:ext cx="0" cy="14664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47" name="Picture 17">
                <a:extLst>
                  <a:ext uri="{FF2B5EF4-FFF2-40B4-BE49-F238E27FC236}">
                    <a16:creationId xmlns:a16="http://schemas.microsoft.com/office/drawing/2014/main" id="{67252778-870D-1963-77EF-9CF940E244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263225" y="6546608"/>
                <a:ext cx="485156" cy="1737654"/>
              </a:xfrm>
              <a:prstGeom prst="rect">
                <a:avLst/>
              </a:prstGeom>
            </p:spPr>
          </p:pic>
          <p:pic>
            <p:nvPicPr>
              <p:cNvPr id="48" name="Picture 17">
                <a:extLst>
                  <a:ext uri="{FF2B5EF4-FFF2-40B4-BE49-F238E27FC236}">
                    <a16:creationId xmlns:a16="http://schemas.microsoft.com/office/drawing/2014/main" id="{737ECD0B-51E1-CD40-AA46-BEBABD773D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5745444" y="6556523"/>
                <a:ext cx="485156" cy="1737654"/>
              </a:xfrm>
              <a:prstGeom prst="rect">
                <a:avLst/>
              </a:prstGeom>
            </p:spPr>
          </p:pic>
          <p:pic>
            <p:nvPicPr>
              <p:cNvPr id="51" name="Picture 10">
                <a:extLst>
                  <a:ext uri="{FF2B5EF4-FFF2-40B4-BE49-F238E27FC236}">
                    <a16:creationId xmlns:a16="http://schemas.microsoft.com/office/drawing/2014/main" id="{AA62F7A7-9627-3D08-799C-77D841D685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94481" y="6546605"/>
                <a:ext cx="687653" cy="830817"/>
              </a:xfrm>
              <a:prstGeom prst="rect">
                <a:avLst/>
              </a:prstGeom>
            </p:spPr>
          </p:pic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CDBE0A5A-374B-6A49-BE12-4AA6FD97D3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27720" y="6635599"/>
                <a:ext cx="0" cy="14664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C8C848FE-F2C0-BB5B-D467-396311EE98FB}"/>
                  </a:ext>
                </a:extLst>
              </p:cNvPr>
              <p:cNvGrpSpPr/>
              <p:nvPr/>
            </p:nvGrpSpPr>
            <p:grpSpPr>
              <a:xfrm>
                <a:off x="10287000" y="6552640"/>
                <a:ext cx="1936344" cy="1741537"/>
                <a:chOff x="10668000" y="6552640"/>
                <a:chExt cx="1936344" cy="1741537"/>
              </a:xfrm>
            </p:grpSpPr>
            <p:pic>
              <p:nvPicPr>
                <p:cNvPr id="43" name="Picture 17">
                  <a:extLst>
                    <a:ext uri="{FF2B5EF4-FFF2-40B4-BE49-F238E27FC236}">
                      <a16:creationId xmlns:a16="http://schemas.microsoft.com/office/drawing/2014/main" id="{9EA8AF9E-8D3C-A983-D8CC-54E42BE51D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8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0668000" y="6552640"/>
                  <a:ext cx="485156" cy="1737654"/>
                </a:xfrm>
                <a:prstGeom prst="rect">
                  <a:avLst/>
                </a:prstGeom>
              </p:spPr>
            </p:pic>
            <p:pic>
              <p:nvPicPr>
                <p:cNvPr id="76" name="Picture 17">
                  <a:extLst>
                    <a:ext uri="{FF2B5EF4-FFF2-40B4-BE49-F238E27FC236}">
                      <a16:creationId xmlns:a16="http://schemas.microsoft.com/office/drawing/2014/main" id="{E36971F3-30B8-8A5F-25CF-7149EDD663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8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2119188" y="6556523"/>
                  <a:ext cx="485156" cy="1737654"/>
                </a:xfrm>
                <a:prstGeom prst="rect">
                  <a:avLst/>
                </a:prstGeom>
              </p:spPr>
            </p:pic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C6BCDFDB-561C-8AEB-AE30-8B6112AF8B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122675" y="6649742"/>
                  <a:ext cx="1476694" cy="0"/>
                </a:xfrm>
                <a:prstGeom prst="line">
                  <a:avLst/>
                </a:prstGeom>
                <a:ln w="190500">
                  <a:solidFill>
                    <a:schemeClr val="tx1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15EC2D63-60E5-3494-7C7C-0ABC9213BA28}"/>
                  </a:ext>
                </a:extLst>
              </p:cNvPr>
              <p:cNvGrpSpPr/>
              <p:nvPr/>
            </p:nvGrpSpPr>
            <p:grpSpPr>
              <a:xfrm>
                <a:off x="12648207" y="6552640"/>
                <a:ext cx="1936344" cy="1741537"/>
                <a:chOff x="10668000" y="6552640"/>
                <a:chExt cx="1936344" cy="1741537"/>
              </a:xfrm>
            </p:grpSpPr>
            <p:pic>
              <p:nvPicPr>
                <p:cNvPr id="83" name="Picture 17">
                  <a:extLst>
                    <a:ext uri="{FF2B5EF4-FFF2-40B4-BE49-F238E27FC236}">
                      <a16:creationId xmlns:a16="http://schemas.microsoft.com/office/drawing/2014/main" id="{55CD7E7C-7FB0-DE01-86FC-2F70109F90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8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0668000" y="6552640"/>
                  <a:ext cx="485156" cy="1737654"/>
                </a:xfrm>
                <a:prstGeom prst="rect">
                  <a:avLst/>
                </a:prstGeom>
              </p:spPr>
            </p:pic>
            <p:pic>
              <p:nvPicPr>
                <p:cNvPr id="84" name="Picture 17">
                  <a:extLst>
                    <a:ext uri="{FF2B5EF4-FFF2-40B4-BE49-F238E27FC236}">
                      <a16:creationId xmlns:a16="http://schemas.microsoft.com/office/drawing/2014/main" id="{F9A4325F-D218-6FC7-C4FC-AC1BCE030B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8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2119188" y="6556523"/>
                  <a:ext cx="485156" cy="1737654"/>
                </a:xfrm>
                <a:prstGeom prst="rect">
                  <a:avLst/>
                </a:prstGeom>
              </p:spPr>
            </p:pic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CFFD02F7-6F78-60E6-BA83-FD7E20F896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122675" y="6649742"/>
                  <a:ext cx="1476694" cy="0"/>
                </a:xfrm>
                <a:prstGeom prst="line">
                  <a:avLst/>
                </a:prstGeom>
                <a:ln w="190500">
                  <a:solidFill>
                    <a:schemeClr val="tx1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22392380-B7C2-9FEF-8739-9ABD63F41E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163800" y="6644182"/>
                <a:ext cx="0" cy="14664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FB51667A-C255-F0B1-871B-73B86CFBA0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678400" y="6644182"/>
                <a:ext cx="0" cy="14664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21BECB7D-4324-94B5-FB60-C8821A4D58AF}"/>
                </a:ext>
              </a:extLst>
            </p:cNvPr>
            <p:cNvGrpSpPr/>
            <p:nvPr/>
          </p:nvGrpSpPr>
          <p:grpSpPr>
            <a:xfrm>
              <a:off x="3739980" y="8159995"/>
              <a:ext cx="12723160" cy="990600"/>
              <a:chOff x="3739980" y="8496300"/>
              <a:chExt cx="12723160" cy="990600"/>
            </a:xfrm>
          </p:grpSpPr>
          <p:pic>
            <p:nvPicPr>
              <p:cNvPr id="33" name="Picture 13">
                <a:extLst>
                  <a:ext uri="{FF2B5EF4-FFF2-40B4-BE49-F238E27FC236}">
                    <a16:creationId xmlns:a16="http://schemas.microsoft.com/office/drawing/2014/main" id="{9FEE72C0-0DB7-E3C6-8B08-6314A635CC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739980" y="8592161"/>
                <a:ext cx="969907" cy="894739"/>
              </a:xfrm>
              <a:prstGeom prst="rect">
                <a:avLst/>
              </a:prstGeom>
            </p:spPr>
          </p:pic>
          <p:pic>
            <p:nvPicPr>
              <p:cNvPr id="34" name="Picture 13">
                <a:extLst>
                  <a:ext uri="{FF2B5EF4-FFF2-40B4-BE49-F238E27FC236}">
                    <a16:creationId xmlns:a16="http://schemas.microsoft.com/office/drawing/2014/main" id="{58E6D5B0-AC75-00CC-620E-025EEE3B55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020849" y="8592161"/>
                <a:ext cx="969907" cy="894739"/>
              </a:xfrm>
              <a:prstGeom prst="rect">
                <a:avLst/>
              </a:prstGeom>
            </p:spPr>
          </p:pic>
          <p:pic>
            <p:nvPicPr>
              <p:cNvPr id="35" name="Picture 13">
                <a:extLst>
                  <a:ext uri="{FF2B5EF4-FFF2-40B4-BE49-F238E27FC236}">
                    <a16:creationId xmlns:a16="http://schemas.microsoft.com/office/drawing/2014/main" id="{1CF7ED4E-2684-D0DF-FEDA-EFC9F50304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440247" y="8592161"/>
                <a:ext cx="969907" cy="894739"/>
              </a:xfrm>
              <a:prstGeom prst="rect">
                <a:avLst/>
              </a:prstGeom>
            </p:spPr>
          </p:pic>
          <p:pic>
            <p:nvPicPr>
              <p:cNvPr id="36" name="Picture 13">
                <a:extLst>
                  <a:ext uri="{FF2B5EF4-FFF2-40B4-BE49-F238E27FC236}">
                    <a16:creationId xmlns:a16="http://schemas.microsoft.com/office/drawing/2014/main" id="{D72FC8EE-A99B-D77D-DBE2-4ED3FD38EE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3904812" y="8558728"/>
                <a:ext cx="969907" cy="894739"/>
              </a:xfrm>
              <a:prstGeom prst="rect">
                <a:avLst/>
              </a:prstGeom>
            </p:spPr>
          </p:pic>
          <p:pic>
            <p:nvPicPr>
              <p:cNvPr id="89" name="Picture 13">
                <a:extLst>
                  <a:ext uri="{FF2B5EF4-FFF2-40B4-BE49-F238E27FC236}">
                    <a16:creationId xmlns:a16="http://schemas.microsoft.com/office/drawing/2014/main" id="{E34D1F00-00C4-622E-567F-B2163E49E4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119332" y="8558730"/>
                <a:ext cx="969907" cy="894739"/>
              </a:xfrm>
              <a:prstGeom prst="rect">
                <a:avLst/>
              </a:prstGeom>
            </p:spPr>
          </p:pic>
          <p:pic>
            <p:nvPicPr>
              <p:cNvPr id="90" name="Picture 13">
                <a:extLst>
                  <a:ext uri="{FF2B5EF4-FFF2-40B4-BE49-F238E27FC236}">
                    <a16:creationId xmlns:a16="http://schemas.microsoft.com/office/drawing/2014/main" id="{2EFE428E-1C94-2EB6-990D-02E2AB99AF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497793" y="8558729"/>
                <a:ext cx="969907" cy="894739"/>
              </a:xfrm>
              <a:prstGeom prst="rect">
                <a:avLst/>
              </a:prstGeom>
            </p:spPr>
          </p:pic>
          <p:pic>
            <p:nvPicPr>
              <p:cNvPr id="91" name="Picture 13">
                <a:extLst>
                  <a:ext uri="{FF2B5EF4-FFF2-40B4-BE49-F238E27FC236}">
                    <a16:creationId xmlns:a16="http://schemas.microsoft.com/office/drawing/2014/main" id="{ECEF76D8-C981-EC22-28E4-D1D2CDC770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5493233" y="8496300"/>
                <a:ext cx="969907" cy="894739"/>
              </a:xfrm>
              <a:prstGeom prst="rect">
                <a:avLst/>
              </a:prstGeom>
            </p:spPr>
          </p:pic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2034BFCB-1784-3799-637D-E4E3A7F8DDE7}"/>
                </a:ext>
              </a:extLst>
            </p:cNvPr>
            <p:cNvGrpSpPr/>
            <p:nvPr/>
          </p:nvGrpSpPr>
          <p:grpSpPr>
            <a:xfrm>
              <a:off x="3705183" y="9016784"/>
              <a:ext cx="12852891" cy="1118443"/>
              <a:chOff x="3705183" y="9016784"/>
              <a:chExt cx="12852891" cy="1118443"/>
            </a:xfrm>
          </p:grpSpPr>
          <p:pic>
            <p:nvPicPr>
              <p:cNvPr id="92" name="Picture 9">
                <a:extLst>
                  <a:ext uri="{FF2B5EF4-FFF2-40B4-BE49-F238E27FC236}">
                    <a16:creationId xmlns:a16="http://schemas.microsoft.com/office/drawing/2014/main" id="{C35FCF17-7E04-EA0E-0220-ACB7218EA0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rcRect/>
              <a:stretch>
                <a:fillRect/>
              </a:stretch>
            </p:blipFill>
            <p:spPr>
              <a:xfrm rot="2748301">
                <a:off x="3695747" y="9084216"/>
                <a:ext cx="1037925" cy="1019054"/>
              </a:xfrm>
              <a:prstGeom prst="rect">
                <a:avLst/>
              </a:prstGeom>
            </p:spPr>
          </p:pic>
          <p:pic>
            <p:nvPicPr>
              <p:cNvPr id="94" name="Picture 9">
                <a:extLst>
                  <a:ext uri="{FF2B5EF4-FFF2-40B4-BE49-F238E27FC236}">
                    <a16:creationId xmlns:a16="http://schemas.microsoft.com/office/drawing/2014/main" id="{176D4A22-A45B-BB2E-44BB-C138AEA5A0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rcRect/>
              <a:stretch>
                <a:fillRect/>
              </a:stretch>
            </p:blipFill>
            <p:spPr>
              <a:xfrm rot="2748301">
                <a:off x="6940185" y="9088299"/>
                <a:ext cx="1037925" cy="1019054"/>
              </a:xfrm>
              <a:prstGeom prst="rect">
                <a:avLst/>
              </a:prstGeom>
            </p:spPr>
          </p:pic>
          <p:pic>
            <p:nvPicPr>
              <p:cNvPr id="96" name="Picture 9">
                <a:extLst>
                  <a:ext uri="{FF2B5EF4-FFF2-40B4-BE49-F238E27FC236}">
                    <a16:creationId xmlns:a16="http://schemas.microsoft.com/office/drawing/2014/main" id="{7F1C5F2A-F245-5280-BFBF-1755A7A0FD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rcRect/>
              <a:stretch>
                <a:fillRect/>
              </a:stretch>
            </p:blipFill>
            <p:spPr>
              <a:xfrm rot="2748301">
                <a:off x="10120138" y="9106738"/>
                <a:ext cx="1037925" cy="1019054"/>
              </a:xfrm>
              <a:prstGeom prst="rect">
                <a:avLst/>
              </a:prstGeom>
            </p:spPr>
          </p:pic>
          <p:pic>
            <p:nvPicPr>
              <p:cNvPr id="97" name="Picture 9">
                <a:extLst>
                  <a:ext uri="{FF2B5EF4-FFF2-40B4-BE49-F238E27FC236}">
                    <a16:creationId xmlns:a16="http://schemas.microsoft.com/office/drawing/2014/main" id="{3E2CA75D-AAC7-8934-06DB-D4A0D5C96C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rcRect/>
              <a:stretch>
                <a:fillRect/>
              </a:stretch>
            </p:blipFill>
            <p:spPr>
              <a:xfrm rot="2748301">
                <a:off x="11360316" y="9084215"/>
                <a:ext cx="1037925" cy="1019054"/>
              </a:xfrm>
              <a:prstGeom prst="rect">
                <a:avLst/>
              </a:prstGeom>
            </p:spPr>
          </p:pic>
          <p:pic>
            <p:nvPicPr>
              <p:cNvPr id="98" name="Picture 9">
                <a:extLst>
                  <a:ext uri="{FF2B5EF4-FFF2-40B4-BE49-F238E27FC236}">
                    <a16:creationId xmlns:a16="http://schemas.microsoft.com/office/drawing/2014/main" id="{AEA26BEF-0628-F0FB-7C87-FB1B9315E3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rcRect/>
              <a:stretch>
                <a:fillRect/>
              </a:stretch>
            </p:blipFill>
            <p:spPr>
              <a:xfrm rot="2748301">
                <a:off x="12614710" y="9048743"/>
                <a:ext cx="1037925" cy="1019054"/>
              </a:xfrm>
              <a:prstGeom prst="rect">
                <a:avLst/>
              </a:prstGeom>
            </p:spPr>
          </p:pic>
          <p:pic>
            <p:nvPicPr>
              <p:cNvPr id="99" name="Picture 9">
                <a:extLst>
                  <a:ext uri="{FF2B5EF4-FFF2-40B4-BE49-F238E27FC236}">
                    <a16:creationId xmlns:a16="http://schemas.microsoft.com/office/drawing/2014/main" id="{204744D4-0B4E-2E49-F1B2-58BE463272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rcRect/>
              <a:stretch>
                <a:fillRect/>
              </a:stretch>
            </p:blipFill>
            <p:spPr>
              <a:xfrm rot="2748301">
                <a:off x="13854888" y="9026220"/>
                <a:ext cx="1037925" cy="1019054"/>
              </a:xfrm>
              <a:prstGeom prst="rect">
                <a:avLst/>
              </a:prstGeom>
            </p:spPr>
          </p:pic>
          <p:pic>
            <p:nvPicPr>
              <p:cNvPr id="100" name="Picture 9">
                <a:extLst>
                  <a:ext uri="{FF2B5EF4-FFF2-40B4-BE49-F238E27FC236}">
                    <a16:creationId xmlns:a16="http://schemas.microsoft.com/office/drawing/2014/main" id="{8A811ECB-A48D-5FE0-E13D-3B468599E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rcRect/>
              <a:stretch>
                <a:fillRect/>
              </a:stretch>
            </p:blipFill>
            <p:spPr>
              <a:xfrm rot="2748301">
                <a:off x="15529584" y="9026221"/>
                <a:ext cx="1037925" cy="101905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951897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CĐ1 - Tiết 1 - Khám phá Chuyến dã ngoại của Sơn Ca - Học hát lời 1 bài Cánh đồng tuổi thơ</Template>
  <TotalTime>149</TotalTime>
  <Words>387</Words>
  <Application>Microsoft Office PowerPoint</Application>
  <PresentationFormat>Custom</PresentationFormat>
  <Paragraphs>52</Paragraphs>
  <Slides>19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Times New Roman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Giang</dc:creator>
  <cp:lastModifiedBy>Admin</cp:lastModifiedBy>
  <cp:revision>13</cp:revision>
  <dcterms:created xsi:type="dcterms:W3CDTF">2022-10-25T10:07:50Z</dcterms:created>
  <dcterms:modified xsi:type="dcterms:W3CDTF">2024-12-25T12:16:22Z</dcterms:modified>
  <dc:identifier>DAFBUWXMdWs</dc:identifier>
</cp:coreProperties>
</file>