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65" r:id="rId4"/>
    <p:sldId id="272" r:id="rId5"/>
    <p:sldId id="258" r:id="rId6"/>
    <p:sldId id="287" r:id="rId7"/>
    <p:sldId id="288" r:id="rId8"/>
    <p:sldId id="286" r:id="rId9"/>
    <p:sldId id="289" r:id="rId10"/>
    <p:sldId id="257" r:id="rId11"/>
    <p:sldId id="291" r:id="rId12"/>
    <p:sldId id="292" r:id="rId13"/>
    <p:sldId id="259" r:id="rId14"/>
    <p:sldId id="269" r:id="rId15"/>
    <p:sldId id="285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1CF"/>
    <a:srgbClr val="D26820"/>
    <a:srgbClr val="F4CFB7"/>
    <a:srgbClr val="9563B4"/>
    <a:srgbClr val="643325"/>
    <a:srgbClr val="587834"/>
    <a:srgbClr val="D6E4AA"/>
    <a:srgbClr val="E5EEC8"/>
    <a:srgbClr val="8CB85B"/>
    <a:srgbClr val="CF7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0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2.sv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1.svg"/><Relationship Id="rId2" Type="http://schemas.openxmlformats.org/officeDocument/2006/relationships/audio" Target="../media/media4.mp3"/><Relationship Id="rId16" Type="http://schemas.openxmlformats.org/officeDocument/2006/relationships/image" Target="../media/image45.svg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25.svg"/><Relationship Id="rId15" Type="http://schemas.openxmlformats.org/officeDocument/2006/relationships/image" Target="../media/image25.png"/><Relationship Id="rId10" Type="http://schemas.openxmlformats.org/officeDocument/2006/relationships/image" Target="../media/image39.sv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5" Type="http://schemas.openxmlformats.org/officeDocument/2006/relationships/image" Target="../media/image2.sv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2045443" y="-2501924"/>
            <a:ext cx="7992018" cy="5517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13675791" y="-3285502"/>
            <a:ext cx="6460250" cy="8199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0398">
            <a:off x="6871731" y="7653058"/>
            <a:ext cx="14158365" cy="4780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8699" flipH="1">
            <a:off x="-3523923" y="6091632"/>
            <a:ext cx="13035889" cy="790300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962150" y="2857500"/>
            <a:ext cx="14363700" cy="2678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7200" b="1" dirty="0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E49CD6D1-112D-42F0-83BC-EBF69FF047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9400" y="5663426"/>
            <a:ext cx="3741776" cy="4549272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F9847F3A-ADEF-4578-8B1F-9D999D7C37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144" y="5974862"/>
            <a:ext cx="4182773" cy="431213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160BE01-8EC5-4F9C-A738-F33C594E703E}"/>
              </a:ext>
            </a:extLst>
          </p:cNvPr>
          <p:cNvSpPr txBox="1"/>
          <p:nvPr/>
        </p:nvSpPr>
        <p:spPr>
          <a:xfrm>
            <a:off x="1653955" y="-99060"/>
            <a:ext cx="147066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H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tay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theo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phách</a:t>
            </a:r>
            <a:endParaRPr lang="vi-VN" sz="4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6DB6E76-B517-4C7A-883A-ECC62C8CE792}"/>
              </a:ext>
            </a:extLst>
          </p:cNvPr>
          <p:cNvSpPr txBox="1"/>
          <p:nvPr/>
        </p:nvSpPr>
        <p:spPr>
          <a:xfrm>
            <a:off x="1653956" y="952500"/>
            <a:ext cx="45908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i="1" dirty="0" smtClean="0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3600" b="1" i="1" dirty="0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600" b="1" i="1" dirty="0">
                <a:solidFill>
                  <a:srgbClr val="643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933839-E085-4DAB-AD2F-9AD2A7F9CEA0}"/>
              </a:ext>
            </a:extLst>
          </p:cNvPr>
          <p:cNvGrpSpPr/>
          <p:nvPr/>
        </p:nvGrpSpPr>
        <p:grpSpPr>
          <a:xfrm>
            <a:off x="6283372" y="-32164"/>
            <a:ext cx="9885054" cy="3009134"/>
            <a:chOff x="5791200" y="1090816"/>
            <a:chExt cx="9885054" cy="30091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59932B-C4BA-4A12-957D-25CCFDCFA4F6}"/>
                </a:ext>
              </a:extLst>
            </p:cNvPr>
            <p:cNvSpPr txBox="1"/>
            <p:nvPr/>
          </p:nvSpPr>
          <p:spPr>
            <a:xfrm>
              <a:off x="5791200" y="1090816"/>
              <a:ext cx="988505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US" sz="36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0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3600" b="0" i="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ại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đây hỡi chú chim nhỏ xinh dễ thương này.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7A22F52-2EFE-4270-B720-0C8DB511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791200" y="3247917"/>
              <a:ext cx="875921" cy="852033"/>
            </a:xfrm>
            <a:prstGeom prst="rect">
              <a:avLst/>
            </a:prstGeom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359637CF-46A0-48A0-9C20-FA30B3BCA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352894" y="3209835"/>
              <a:ext cx="875921" cy="852033"/>
            </a:xfrm>
            <a:prstGeom prst="rect">
              <a:avLst/>
            </a:prstGeom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D24A26B-8379-475B-91BE-22401D90D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34170" y="3230091"/>
              <a:ext cx="875921" cy="852033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0C79990E-B59E-44B4-9A7B-95756039F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051710" y="3187394"/>
              <a:ext cx="875921" cy="852033"/>
            </a:xfrm>
            <a:prstGeom prst="rect">
              <a:avLst/>
            </a:prstGeom>
          </p:spPr>
        </p:pic>
      </p:grpSp>
      <p:sp>
        <p:nvSpPr>
          <p:cNvPr id="28" name="TextBox 5">
            <a:extLst>
              <a:ext uri="{FF2B5EF4-FFF2-40B4-BE49-F238E27FC236}">
                <a16:creationId xmlns:a16="http://schemas.microsoft.com/office/drawing/2014/main" id="{8BADBD4D-E88A-415B-90A8-23E094305389}"/>
              </a:ext>
            </a:extLst>
          </p:cNvPr>
          <p:cNvSpPr txBox="1"/>
          <p:nvPr/>
        </p:nvSpPr>
        <p:spPr>
          <a:xfrm>
            <a:off x="1653955" y="3308727"/>
            <a:ext cx="459087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i="1" dirty="0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600" b="1" i="1" dirty="0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BAECAE-C1F2-4738-870D-86F819776E29}"/>
              </a:ext>
            </a:extLst>
          </p:cNvPr>
          <p:cNvGrpSpPr/>
          <p:nvPr/>
        </p:nvGrpSpPr>
        <p:grpSpPr>
          <a:xfrm>
            <a:off x="6401675" y="3069628"/>
            <a:ext cx="10133725" cy="1845272"/>
            <a:chOff x="5507346" y="3251762"/>
            <a:chExt cx="10133725" cy="18452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B60B15-B983-41B7-8326-8614EEF8754B}"/>
                </a:ext>
              </a:extLst>
            </p:cNvPr>
            <p:cNvSpPr txBox="1"/>
            <p:nvPr/>
          </p:nvSpPr>
          <p:spPr>
            <a:xfrm>
              <a:off x="5507346" y="3251762"/>
              <a:ext cx="10133725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đây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hỡi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chim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xinh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thương.</a:t>
              </a:r>
            </a:p>
          </p:txBody>
        </p:sp>
        <p:pic>
          <p:nvPicPr>
            <p:cNvPr id="20" name="Picture 19" descr="A picture containing wooden, wood, close&#10;&#10;Description automatically generated">
              <a:extLst>
                <a:ext uri="{FF2B5EF4-FFF2-40B4-BE49-F238E27FC236}">
                  <a16:creationId xmlns:a16="http://schemas.microsoft.com/office/drawing/2014/main" id="{3AFB125B-CBD3-462D-AD13-45113D1B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4276360"/>
              <a:ext cx="820674" cy="820674"/>
            </a:xfrm>
            <a:prstGeom prst="rect">
              <a:avLst/>
            </a:prstGeom>
          </p:spPr>
        </p:pic>
        <p:pic>
          <p:nvPicPr>
            <p:cNvPr id="29" name="Picture 28" descr="A picture containing wooden, wood, close&#10;&#10;Description automatically generated">
              <a:extLst>
                <a:ext uri="{FF2B5EF4-FFF2-40B4-BE49-F238E27FC236}">
                  <a16:creationId xmlns:a16="http://schemas.microsoft.com/office/drawing/2014/main" id="{4786432E-FBDC-4EAE-8925-82FFB6F5F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0" y="4094226"/>
              <a:ext cx="820674" cy="820674"/>
            </a:xfrm>
            <a:prstGeom prst="rect">
              <a:avLst/>
            </a:prstGeom>
          </p:spPr>
        </p:pic>
        <p:pic>
          <p:nvPicPr>
            <p:cNvPr id="30" name="Picture 29" descr="A picture containing wooden, wood, close&#10;&#10;Description automatically generated">
              <a:extLst>
                <a:ext uri="{FF2B5EF4-FFF2-40B4-BE49-F238E27FC236}">
                  <a16:creationId xmlns:a16="http://schemas.microsoft.com/office/drawing/2014/main" id="{DAF14601-9DA8-4930-9EBF-D47F8128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419" y="4276360"/>
              <a:ext cx="820674" cy="820674"/>
            </a:xfrm>
            <a:prstGeom prst="rect">
              <a:avLst/>
            </a:prstGeom>
          </p:spPr>
        </p:pic>
        <p:pic>
          <p:nvPicPr>
            <p:cNvPr id="31" name="Picture 30" descr="A picture containing wooden, wood, close&#10;&#10;Description automatically generated">
              <a:extLst>
                <a:ext uri="{FF2B5EF4-FFF2-40B4-BE49-F238E27FC236}">
                  <a16:creationId xmlns:a16="http://schemas.microsoft.com/office/drawing/2014/main" id="{F310E845-73CA-4004-BACE-9B3E1B58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92" y="4276360"/>
              <a:ext cx="820674" cy="820674"/>
            </a:xfrm>
            <a:prstGeom prst="rect">
              <a:avLst/>
            </a:prstGeom>
          </p:spPr>
        </p:pic>
      </p:grpSp>
      <p:sp>
        <p:nvSpPr>
          <p:cNvPr id="33" name="TextBox 5">
            <a:extLst>
              <a:ext uri="{FF2B5EF4-FFF2-40B4-BE49-F238E27FC236}">
                <a16:creationId xmlns:a16="http://schemas.microsoft.com/office/drawing/2014/main" id="{EB26D5FC-8716-4169-976B-4577F16453B2}"/>
              </a:ext>
            </a:extLst>
          </p:cNvPr>
          <p:cNvSpPr txBox="1"/>
          <p:nvPr/>
        </p:nvSpPr>
        <p:spPr>
          <a:xfrm>
            <a:off x="1427730" y="5311156"/>
            <a:ext cx="481710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9563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i="1" dirty="0">
                <a:solidFill>
                  <a:srgbClr val="9563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9563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3600" b="1" i="1" dirty="0">
                <a:solidFill>
                  <a:srgbClr val="9563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9563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1" i="1" dirty="0">
                <a:solidFill>
                  <a:srgbClr val="9563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567EC6-3238-431A-98DE-0D8913B90611}"/>
              </a:ext>
            </a:extLst>
          </p:cNvPr>
          <p:cNvGrpSpPr/>
          <p:nvPr/>
        </p:nvGrpSpPr>
        <p:grpSpPr>
          <a:xfrm>
            <a:off x="6401675" y="5135838"/>
            <a:ext cx="6844567" cy="1760262"/>
            <a:chOff x="5507346" y="5300958"/>
            <a:chExt cx="6844567" cy="176026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5E265F-2D19-431F-A61B-3769D3E446CC}"/>
                </a:ext>
              </a:extLst>
            </p:cNvPr>
            <p:cNvSpPr txBox="1"/>
            <p:nvPr/>
          </p:nvSpPr>
          <p:spPr>
            <a:xfrm>
              <a:off x="5507346" y="5300958"/>
              <a:ext cx="6844567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nhịp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513473DF-3629-4597-958A-357EAA04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83553" y="6209187"/>
              <a:ext cx="875921" cy="852033"/>
            </a:xfrm>
            <a:prstGeom prst="rect">
              <a:avLst/>
            </a:prstGeom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AC7B38A4-F739-460E-9AD3-4959E36FD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91042" y="6209187"/>
              <a:ext cx="875921" cy="852033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0413804-38D4-444B-BDA9-3DDB1F871C9E}"/>
              </a:ext>
            </a:extLst>
          </p:cNvPr>
          <p:cNvSpPr txBox="1"/>
          <p:nvPr/>
        </p:nvSpPr>
        <p:spPr>
          <a:xfrm>
            <a:off x="6401674" y="7232833"/>
            <a:ext cx="6844567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líu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hót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Chim ơi chim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A!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D7A3DD7-5D50-48BA-AEB2-C31B6AF987A4}"/>
              </a:ext>
            </a:extLst>
          </p:cNvPr>
          <p:cNvGrpSpPr/>
          <p:nvPr/>
        </p:nvGrpSpPr>
        <p:grpSpPr>
          <a:xfrm>
            <a:off x="1427730" y="7537633"/>
            <a:ext cx="4817102" cy="2177867"/>
            <a:chOff x="1427730" y="7537633"/>
            <a:chExt cx="4817102" cy="2177867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5D7ED6A2-A8A9-40A4-85AB-C5FE5E93FF11}"/>
                </a:ext>
              </a:extLst>
            </p:cNvPr>
            <p:cNvSpPr txBox="1"/>
            <p:nvPr/>
          </p:nvSpPr>
          <p:spPr>
            <a:xfrm>
              <a:off x="1427730" y="7537633"/>
              <a:ext cx="48171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D268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600" b="1" i="1" dirty="0">
                  <a:solidFill>
                    <a:srgbClr val="D268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3600" b="1" i="1" dirty="0" err="1">
                  <a:solidFill>
                    <a:srgbClr val="D268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3600" b="1" i="1" dirty="0">
                <a:solidFill>
                  <a:srgbClr val="D268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958D3DF9-ACB6-4E4A-BF30-90D8DF08C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04129" y="8347922"/>
              <a:ext cx="1259881" cy="1367578"/>
            </a:xfrm>
            <a:prstGeom prst="rect">
              <a:avLst/>
            </a:prstGeom>
          </p:spPr>
        </p:pic>
      </p:grpSp>
      <p:pic>
        <p:nvPicPr>
          <p:cNvPr id="42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8F3D8B3-66F9-4622-88EA-07272F414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95804" y="9012555"/>
            <a:ext cx="1292196" cy="12921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853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3" grpId="0"/>
      <p:bldP spid="13" grpId="1"/>
      <p:bldP spid="18" grpId="0"/>
      <p:bldP spid="28" grpId="0"/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806">
            <a:off x="889759" y="684947"/>
            <a:ext cx="16508482" cy="9680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CE03D-03A5-4D08-A168-33EDCD9E52C7}"/>
              </a:ext>
            </a:extLst>
          </p:cNvPr>
          <p:cNvSpPr txBox="1"/>
          <p:nvPr/>
        </p:nvSpPr>
        <p:spPr>
          <a:xfrm>
            <a:off x="1790700" y="1202953"/>
            <a:ext cx="147066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vi-VN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tay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endParaRPr lang="vi-VN" sz="4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478127-32A5-44BC-A2E9-411A76CC533C}"/>
              </a:ext>
            </a:extLst>
          </p:cNvPr>
          <p:cNvSpPr txBox="1"/>
          <p:nvPr/>
        </p:nvSpPr>
        <p:spPr>
          <a:xfrm>
            <a:off x="4191000" y="2247900"/>
            <a:ext cx="99060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với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0764DE4-C3B7-484B-A612-76E5D7D10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95804" y="9012555"/>
            <a:ext cx="1292196" cy="129219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7B47F8C-C38A-4A8B-9283-75B3F32833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7812" y="3771089"/>
            <a:ext cx="3303973" cy="4594169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5E6C28E-F0F3-4981-B5B5-D387CA0D42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41083" y="3798523"/>
            <a:ext cx="2538317" cy="4476093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6F6E4CC-0D96-460C-BC51-8A168BF2F8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64440" y="3695699"/>
            <a:ext cx="3663865" cy="446132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0B51434B-1ADB-4CC4-8F5A-64467EAC69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87898" y="3695699"/>
            <a:ext cx="3009101" cy="451365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4B44300-DF7D-4E1A-BA0C-FCFBFD42EE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403889" y="3676649"/>
            <a:ext cx="2553815" cy="44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3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5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2271035" y="-2486010"/>
            <a:ext cx="7992018" cy="55179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96" r="45468" b="22891"/>
          <a:stretch>
            <a:fillRect/>
          </a:stretch>
        </p:blipFill>
        <p:spPr>
          <a:xfrm rot="-1448817">
            <a:off x="13026543" y="-3188384"/>
            <a:ext cx="6460250" cy="8199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4EA887-6C52-4880-A57A-548187044A16}"/>
              </a:ext>
            </a:extLst>
          </p:cNvPr>
          <p:cNvGrpSpPr/>
          <p:nvPr/>
        </p:nvGrpSpPr>
        <p:grpSpPr>
          <a:xfrm>
            <a:off x="4863112" y="2523630"/>
            <a:ext cx="8561776" cy="5239740"/>
            <a:chOff x="4863112" y="2523630"/>
            <a:chExt cx="8561776" cy="523974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5514">
              <a:off x="4863112" y="2523630"/>
              <a:ext cx="8561776" cy="5239740"/>
            </a:xfrm>
            <a:prstGeom prst="rect">
              <a:avLst/>
            </a:prstGeom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4D06658C-E9EB-4DD2-A243-A2315C5F6AA6}"/>
                </a:ext>
              </a:extLst>
            </p:cNvPr>
            <p:cNvSpPr txBox="1"/>
            <p:nvPr/>
          </p:nvSpPr>
          <p:spPr>
            <a:xfrm>
              <a:off x="5924410" y="3708439"/>
              <a:ext cx="6439179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PHẦN 3</a:t>
              </a: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59C320F2-52AA-4B32-AA6A-C0D83ED112A2}"/>
                </a:ext>
              </a:extLst>
            </p:cNvPr>
            <p:cNvSpPr txBox="1"/>
            <p:nvPr/>
          </p:nvSpPr>
          <p:spPr>
            <a:xfrm>
              <a:off x="5543723" y="5026104"/>
              <a:ext cx="7200554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EF23491-2AB2-4608-B054-5C93E2E23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77801" y="4343536"/>
            <a:ext cx="5410200" cy="594346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3031777-01F7-404B-8362-06C19A8AA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" y="6289463"/>
            <a:ext cx="5720983" cy="39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4043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3855" b="49388"/>
          <a:stretch>
            <a:fillRect/>
          </a:stretch>
        </p:blipFill>
        <p:spPr>
          <a:xfrm flipH="1">
            <a:off x="-1478236" y="6714118"/>
            <a:ext cx="7992018" cy="50883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8732" b="27596"/>
          <a:stretch>
            <a:fillRect/>
          </a:stretch>
        </p:blipFill>
        <p:spPr>
          <a:xfrm rot="-139838">
            <a:off x="13108914" y="6592431"/>
            <a:ext cx="6295478" cy="7990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3855" b="45116"/>
          <a:stretch>
            <a:fillRect/>
          </a:stretch>
        </p:blipFill>
        <p:spPr>
          <a:xfrm>
            <a:off x="-2045443" y="-2501924"/>
            <a:ext cx="7992018" cy="5517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13675791" y="-3285502"/>
            <a:ext cx="6460250" cy="819985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4F6FB9A-C160-4B44-B97B-E89A479F42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806">
            <a:off x="1760925" y="1285514"/>
            <a:ext cx="14766149" cy="8763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9925C8-10A7-427F-A718-9A77D2BE213E}"/>
              </a:ext>
            </a:extLst>
          </p:cNvPr>
          <p:cNvSpPr txBox="1"/>
          <p:nvPr/>
        </p:nvSpPr>
        <p:spPr>
          <a:xfrm>
            <a:off x="2857499" y="2046880"/>
            <a:ext cx="12573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“Chú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E86942B5-3C8C-4F74-BBEC-7082298C5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74908" y="4012875"/>
            <a:ext cx="10926891" cy="4971737"/>
          </a:xfrm>
          <a:prstGeom prst="rect">
            <a:avLst/>
          </a:prstGeom>
        </p:spPr>
      </p:pic>
      <p:pic>
        <p:nvPicPr>
          <p:cNvPr id="18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1B6F43D-7049-4FFE-92BE-500823244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995804" y="9012555"/>
            <a:ext cx="1292196" cy="12921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5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E407B8F-D11A-45B3-9223-D32BAC271C00}"/>
              </a:ext>
            </a:extLst>
          </p:cNvPr>
          <p:cNvGrpSpPr/>
          <p:nvPr/>
        </p:nvGrpSpPr>
        <p:grpSpPr>
          <a:xfrm>
            <a:off x="4769587" y="3033635"/>
            <a:ext cx="8748826" cy="1602628"/>
            <a:chOff x="4769587" y="3941404"/>
            <a:chExt cx="8748826" cy="1602628"/>
          </a:xfrm>
        </p:grpSpPr>
        <p:sp>
          <p:nvSpPr>
            <p:cNvPr id="5" name="AutoShape 5"/>
            <p:cNvSpPr/>
            <p:nvPr/>
          </p:nvSpPr>
          <p:spPr>
            <a:xfrm>
              <a:off x="4769587" y="4785018"/>
              <a:ext cx="8748826" cy="0"/>
            </a:xfrm>
            <a:prstGeom prst="line">
              <a:avLst/>
            </a:prstGeom>
            <a:ln w="47625" cap="rnd">
              <a:solidFill>
                <a:schemeClr val="tx1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rot="-5400000">
              <a:off x="8912693" y="4363209"/>
              <a:ext cx="843612" cy="1"/>
            </a:xfrm>
            <a:prstGeom prst="line">
              <a:avLst/>
            </a:prstGeom>
            <a:ln w="47625" cap="rnd">
              <a:solidFill>
                <a:schemeClr val="tx1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-5400000">
              <a:off x="13103188" y="5152619"/>
              <a:ext cx="782826" cy="0"/>
            </a:xfrm>
            <a:prstGeom prst="line">
              <a:avLst/>
            </a:prstGeom>
            <a:ln w="47625" cap="rnd">
              <a:solidFill>
                <a:schemeClr val="tx1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-5400000">
              <a:off x="4413893" y="5140713"/>
              <a:ext cx="759013" cy="0"/>
            </a:xfrm>
            <a:prstGeom prst="line">
              <a:avLst/>
            </a:prstGeom>
            <a:ln w="47625" cap="rnd">
              <a:solidFill>
                <a:schemeClr val="tx1"/>
              </a:solidFill>
              <a:prstDash val="sysDash"/>
              <a:headEnd type="none" w="sm" len="sm"/>
              <a:tailEnd type="none" w="sm" len="sm"/>
            </a:ln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855" t="1495" b="47892"/>
          <a:stretch>
            <a:fillRect/>
          </a:stretch>
        </p:blipFill>
        <p:spPr>
          <a:xfrm>
            <a:off x="-1917892" y="443942"/>
            <a:ext cx="5381073" cy="34260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48732" b="27596"/>
          <a:stretch>
            <a:fillRect/>
          </a:stretch>
        </p:blipFill>
        <p:spPr>
          <a:xfrm rot="-139838">
            <a:off x="14978727" y="7546197"/>
            <a:ext cx="4185228" cy="53122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29DB8-05B0-4460-9B92-83BD2BE12DEF}"/>
              </a:ext>
            </a:extLst>
          </p:cNvPr>
          <p:cNvGrpSpPr/>
          <p:nvPr/>
        </p:nvGrpSpPr>
        <p:grpSpPr>
          <a:xfrm>
            <a:off x="4769587" y="1333500"/>
            <a:ext cx="8748826" cy="2055974"/>
            <a:chOff x="4769587" y="1333500"/>
            <a:chExt cx="8748826" cy="20559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116013" y="-2012926"/>
              <a:ext cx="2055974" cy="8748826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5208802" y="2145483"/>
              <a:ext cx="7870391" cy="590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5400" b="1" dirty="0">
                  <a:solidFill>
                    <a:srgbClr val="0F0E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2FD6EF-14B2-4C0B-920A-9198162B20FE}"/>
              </a:ext>
            </a:extLst>
          </p:cNvPr>
          <p:cNvGrpSpPr/>
          <p:nvPr/>
        </p:nvGrpSpPr>
        <p:grpSpPr>
          <a:xfrm>
            <a:off x="1219200" y="4612451"/>
            <a:ext cx="7086599" cy="4114800"/>
            <a:chOff x="1219200" y="4612451"/>
            <a:chExt cx="7086599" cy="41148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1219200" y="4612451"/>
              <a:ext cx="7086599" cy="41148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87C80E-FD55-4C64-AC6F-2CDC462A4D05}"/>
                </a:ext>
              </a:extLst>
            </p:cNvPr>
            <p:cNvSpPr txBox="1"/>
            <p:nvPr/>
          </p:nvSpPr>
          <p:spPr>
            <a:xfrm>
              <a:off x="1521757" y="6057900"/>
              <a:ext cx="6705600" cy="1519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nhuần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nhuyễn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 </a:t>
              </a:r>
              <a:r>
                <a:rPr lang="en-US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chim</a:t>
              </a:r>
              <a:r>
                <a:rPr lang="en-US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lang="en-US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en-US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thương</a:t>
              </a:r>
              <a:endParaRPr lang="en-US" sz="3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99AEB9-0677-4B2C-A76A-BA661DF82240}"/>
              </a:ext>
            </a:extLst>
          </p:cNvPr>
          <p:cNvGrpSpPr/>
          <p:nvPr/>
        </p:nvGrpSpPr>
        <p:grpSpPr>
          <a:xfrm>
            <a:off x="9440170" y="4612451"/>
            <a:ext cx="7648151" cy="4114800"/>
            <a:chOff x="1128228" y="4612451"/>
            <a:chExt cx="7268541" cy="4114800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7EEDEBA-463F-438B-A3E8-103249376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1219200" y="4612451"/>
              <a:ext cx="7086599" cy="4114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32EFD3-06A7-47E7-A457-4260D517878A}"/>
                </a:ext>
              </a:extLst>
            </p:cNvPr>
            <p:cNvSpPr txBox="1"/>
            <p:nvPr/>
          </p:nvSpPr>
          <p:spPr>
            <a:xfrm>
              <a:off x="1128228" y="5488321"/>
              <a:ext cx="7268541" cy="2386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bài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mới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úa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sư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tử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thật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vui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C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hú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chim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vi-VN" sz="3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thương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44120-6CD9-4AC0-847B-AF0189D22AD9}"/>
              </a:ext>
            </a:extLst>
          </p:cNvPr>
          <p:cNvGrpSpPr/>
          <p:nvPr/>
        </p:nvGrpSpPr>
        <p:grpSpPr>
          <a:xfrm>
            <a:off x="1610194" y="2552700"/>
            <a:ext cx="15327809" cy="4850013"/>
            <a:chOff x="1820213" y="2729559"/>
            <a:chExt cx="15327809" cy="485001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11806">
              <a:off x="1820213" y="2729559"/>
              <a:ext cx="15327809" cy="4850013"/>
            </a:xfrm>
            <a:prstGeom prst="rect">
              <a:avLst/>
            </a:prstGeom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1BC43D1A-1B91-41C2-B6BD-1A5332E846A9}"/>
                </a:ext>
              </a:extLst>
            </p:cNvPr>
            <p:cNvSpPr txBox="1"/>
            <p:nvPr/>
          </p:nvSpPr>
          <p:spPr>
            <a:xfrm>
              <a:off x="2188242" y="2934729"/>
              <a:ext cx="14629108" cy="3465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8000" b="1" dirty="0">
                  <a:solidFill>
                    <a:srgbClr val="6433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EM</a:t>
              </a:r>
            </a:p>
            <a:p>
              <a:pPr algn="ctr">
                <a:lnSpc>
                  <a:spcPct val="150000"/>
                </a:lnSpc>
              </a:pPr>
              <a:r>
                <a:rPr lang="en-US" sz="8000" b="1" dirty="0">
                  <a:solidFill>
                    <a:srgbClr val="6433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LẮNG NGHE BÀI GIẢNG!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3855" b="49388"/>
          <a:stretch>
            <a:fillRect/>
          </a:stretch>
        </p:blipFill>
        <p:spPr>
          <a:xfrm flipH="1">
            <a:off x="-1478236" y="6714118"/>
            <a:ext cx="7992018" cy="50883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8732" b="27596"/>
          <a:stretch>
            <a:fillRect/>
          </a:stretch>
        </p:blipFill>
        <p:spPr>
          <a:xfrm rot="-139838">
            <a:off x="13108914" y="6592431"/>
            <a:ext cx="6295478" cy="7990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3855" b="45116"/>
          <a:stretch>
            <a:fillRect/>
          </a:stretch>
        </p:blipFill>
        <p:spPr>
          <a:xfrm>
            <a:off x="-2045443" y="-2501924"/>
            <a:ext cx="7992018" cy="5517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45468" b="22987"/>
          <a:stretch>
            <a:fillRect/>
          </a:stretch>
        </p:blipFill>
        <p:spPr>
          <a:xfrm rot="-1448817" flipH="1">
            <a:off x="13675791" y="-3285502"/>
            <a:ext cx="6460250" cy="81998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0626" y="6096662"/>
            <a:ext cx="1466748" cy="228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00482"/>
      </p:ext>
    </p:extLst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5">
            <a:extLst>
              <a:ext uri="{FF2B5EF4-FFF2-40B4-BE49-F238E27FC236}">
                <a16:creationId xmlns:a16="http://schemas.microsoft.com/office/drawing/2014/main" id="{B7D5EF9E-F2C8-4273-B6E4-3B55081F6597}"/>
              </a:ext>
            </a:extLst>
          </p:cNvPr>
          <p:cNvSpPr txBox="1"/>
          <p:nvPr/>
        </p:nvSpPr>
        <p:spPr>
          <a:xfrm>
            <a:off x="3199213" y="1790700"/>
            <a:ext cx="11889571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A687D27-1C66-4CC1-A6A3-B7F989BA1D62}"/>
              </a:ext>
            </a:extLst>
          </p:cNvPr>
          <p:cNvSpPr txBox="1"/>
          <p:nvPr/>
        </p:nvSpPr>
        <p:spPr>
          <a:xfrm>
            <a:off x="4692230" y="632747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0" name="Con Chim Vành Khuyên - Thần Đồng Âm Nhạc Bé MAI VY ♪ Nhạc thiếu nhi hay nhất cho bé (mp3cut.net)">
            <a:hlinkClick r:id="" action="ppaction://media"/>
            <a:extLst>
              <a:ext uri="{FF2B5EF4-FFF2-40B4-BE49-F238E27FC236}">
                <a16:creationId xmlns:a16="http://schemas.microsoft.com/office/drawing/2014/main" id="{B5D2BB41-8FA6-4C29-9EAD-A9606A99F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43" y="19050"/>
            <a:ext cx="701675" cy="701675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DC0623E4-FD25-42FA-8DF7-582DA8A05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7074979"/>
            <a:ext cx="7118050" cy="3212021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94B02CA-0367-4996-A71A-7E90CDC91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88785" y="7402482"/>
            <a:ext cx="3161116" cy="288451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C22F18F-D8D9-4293-843D-8CD8097B5861}"/>
              </a:ext>
            </a:extLst>
          </p:cNvPr>
          <p:cNvSpPr/>
          <p:nvPr/>
        </p:nvSpPr>
        <p:spPr>
          <a:xfrm>
            <a:off x="1981200" y="3660861"/>
            <a:ext cx="4038600" cy="1558839"/>
          </a:xfrm>
          <a:prstGeom prst="roundRect">
            <a:avLst/>
          </a:prstGeom>
          <a:solidFill>
            <a:srgbClr val="D6E4AA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7E91459-A72D-4D14-A858-E4E7C14F12C3}"/>
              </a:ext>
            </a:extLst>
          </p:cNvPr>
          <p:cNvSpPr/>
          <p:nvPr/>
        </p:nvSpPr>
        <p:spPr>
          <a:xfrm>
            <a:off x="4305302" y="5642061"/>
            <a:ext cx="4038600" cy="1558839"/>
          </a:xfrm>
          <a:prstGeom prst="roundRect">
            <a:avLst/>
          </a:prstGeom>
          <a:solidFill>
            <a:srgbClr val="D6E4AA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0E263D-A504-4078-8B04-2C13D36D52D2}"/>
              </a:ext>
            </a:extLst>
          </p:cNvPr>
          <p:cNvSpPr/>
          <p:nvPr/>
        </p:nvSpPr>
        <p:spPr>
          <a:xfrm>
            <a:off x="7124698" y="3660860"/>
            <a:ext cx="4038600" cy="1558839"/>
          </a:xfrm>
          <a:prstGeom prst="roundRect">
            <a:avLst/>
          </a:prstGeom>
          <a:solidFill>
            <a:srgbClr val="D6E4AA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2BFFB01-F054-4856-9D89-2E4F22C45E9C}"/>
              </a:ext>
            </a:extLst>
          </p:cNvPr>
          <p:cNvSpPr/>
          <p:nvPr/>
        </p:nvSpPr>
        <p:spPr>
          <a:xfrm>
            <a:off x="9448800" y="5642061"/>
            <a:ext cx="4038600" cy="1558839"/>
          </a:xfrm>
          <a:prstGeom prst="roundRect">
            <a:avLst/>
          </a:prstGeom>
          <a:solidFill>
            <a:srgbClr val="D6E4AA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chòe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DFAE999-205C-4DAF-8A32-E83EBD190DA2}"/>
              </a:ext>
            </a:extLst>
          </p:cNvPr>
          <p:cNvSpPr/>
          <p:nvPr/>
        </p:nvSpPr>
        <p:spPr>
          <a:xfrm>
            <a:off x="12268200" y="3660859"/>
            <a:ext cx="4038600" cy="1558839"/>
          </a:xfrm>
          <a:prstGeom prst="roundRect">
            <a:avLst/>
          </a:prstGeom>
          <a:solidFill>
            <a:srgbClr val="D6E4AA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4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3325100" y="7135725"/>
            <a:ext cx="7992018" cy="55179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45468" b="22987"/>
          <a:stretch>
            <a:fillRect/>
          </a:stretch>
        </p:blipFill>
        <p:spPr>
          <a:xfrm rot="-139838" flipH="1">
            <a:off x="12163051" y="6595845"/>
            <a:ext cx="6295478" cy="7990716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48CC8318-A0AE-402B-926C-9C996DF3A3A8}"/>
              </a:ext>
            </a:extLst>
          </p:cNvPr>
          <p:cNvSpPr txBox="1"/>
          <p:nvPr/>
        </p:nvSpPr>
        <p:spPr>
          <a:xfrm>
            <a:off x="6256835" y="2961639"/>
            <a:ext cx="577433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b="1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13</a:t>
            </a:r>
            <a:endParaRPr lang="en-US" sz="6000" b="1" u="none" spc="21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9E67F7E-347A-49C7-ADFE-B6E708722E9A}"/>
              </a:ext>
            </a:extLst>
          </p:cNvPr>
          <p:cNvSpPr txBox="1"/>
          <p:nvPr/>
        </p:nvSpPr>
        <p:spPr>
          <a:xfrm>
            <a:off x="1509712" y="3884969"/>
            <a:ext cx="15268575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5B1010"/>
                </a:solidFill>
              </a:rPr>
              <a:t>HỌC BÀI HÁT</a:t>
            </a:r>
            <a:r>
              <a:rPr lang="en-US" sz="6600" b="1" dirty="0">
                <a:solidFill>
                  <a:srgbClr val="5B1010"/>
                </a:solidFill>
              </a:rPr>
              <a:t>:</a:t>
            </a:r>
            <a:r>
              <a:rPr lang="vi-VN" sz="6600" b="1" dirty="0">
                <a:solidFill>
                  <a:srgbClr val="5B1010"/>
                </a:solidFill>
              </a:rPr>
              <a:t> </a:t>
            </a:r>
            <a:endParaRPr lang="en-US" sz="6600" b="1" dirty="0">
              <a:solidFill>
                <a:srgbClr val="5B1010"/>
              </a:solidFill>
            </a:endParaRPr>
          </a:p>
          <a:p>
            <a:pPr marL="0" lvl="1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i="1" dirty="0">
                <a:solidFill>
                  <a:srgbClr val="5B1010"/>
                </a:solidFill>
              </a:rPr>
              <a:t>CHÚ CHIM NHỎ DỄ THƯƠNG</a:t>
            </a:r>
            <a:endParaRPr lang="vi-VN" sz="6600" b="1" i="1" u="none" dirty="0">
              <a:solidFill>
                <a:srgbClr val="5B1010"/>
              </a:solidFill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40E9500C-D174-423D-BA7D-9D3709E51F85}"/>
              </a:ext>
            </a:extLst>
          </p:cNvPr>
          <p:cNvSpPr txBox="1"/>
          <p:nvPr/>
        </p:nvSpPr>
        <p:spPr>
          <a:xfrm>
            <a:off x="3265116" y="1576644"/>
            <a:ext cx="1175776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i="1" dirty="0" err="1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6000" b="1" i="1" dirty="0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6000" b="1" i="1" dirty="0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6000" b="1" i="1" dirty="0" err="1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6000" b="1" i="1" dirty="0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5878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en-US" sz="6000" b="1" i="1" dirty="0">
              <a:solidFill>
                <a:srgbClr val="5878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2271035" y="-2486010"/>
            <a:ext cx="7992018" cy="55179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96" r="45468" b="22891"/>
          <a:stretch>
            <a:fillRect/>
          </a:stretch>
        </p:blipFill>
        <p:spPr>
          <a:xfrm rot="-1448817">
            <a:off x="13026543" y="-3188384"/>
            <a:ext cx="6460250" cy="8199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4EA887-6C52-4880-A57A-548187044A16}"/>
              </a:ext>
            </a:extLst>
          </p:cNvPr>
          <p:cNvGrpSpPr/>
          <p:nvPr/>
        </p:nvGrpSpPr>
        <p:grpSpPr>
          <a:xfrm>
            <a:off x="4863112" y="2523630"/>
            <a:ext cx="8561776" cy="5239740"/>
            <a:chOff x="4863112" y="2523630"/>
            <a:chExt cx="8561776" cy="523974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5514">
              <a:off x="4863112" y="2523630"/>
              <a:ext cx="8561776" cy="5239740"/>
            </a:xfrm>
            <a:prstGeom prst="rect">
              <a:avLst/>
            </a:prstGeom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4D06658C-E9EB-4DD2-A243-A2315C5F6AA6}"/>
                </a:ext>
              </a:extLst>
            </p:cNvPr>
            <p:cNvSpPr txBox="1"/>
            <p:nvPr/>
          </p:nvSpPr>
          <p:spPr>
            <a:xfrm>
              <a:off x="5924410" y="3708439"/>
              <a:ext cx="6439179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59C320F2-52AA-4B32-AA6A-C0D83ED112A2}"/>
                </a:ext>
              </a:extLst>
            </p:cNvPr>
            <p:cNvSpPr txBox="1"/>
            <p:nvPr/>
          </p:nvSpPr>
          <p:spPr>
            <a:xfrm>
              <a:off x="5543723" y="5143500"/>
              <a:ext cx="7200554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EF23491-2AB2-4608-B054-5C93E2E23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77801" y="4343536"/>
            <a:ext cx="5410200" cy="594346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3031777-01F7-404B-8362-06C19A8AA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" y="6289463"/>
            <a:ext cx="5720983" cy="39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4989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806">
            <a:off x="840412" y="525908"/>
            <a:ext cx="16508482" cy="9680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2AA5F-3815-4B12-BFF1-3693C7189445}"/>
              </a:ext>
            </a:extLst>
          </p:cNvPr>
          <p:cNvSpPr txBox="1"/>
          <p:nvPr/>
        </p:nvSpPr>
        <p:spPr>
          <a:xfrm>
            <a:off x="4800600" y="952501"/>
            <a:ext cx="85417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Tìm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C73912F-9292-4E98-B155-8F2F119C0C51}"/>
              </a:ext>
            </a:extLst>
          </p:cNvPr>
          <p:cNvSpPr txBox="1"/>
          <p:nvPr/>
        </p:nvSpPr>
        <p:spPr>
          <a:xfrm>
            <a:off x="304799" y="1721942"/>
            <a:ext cx="169767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vi-VN" sz="3600" b="1" i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HÚ CHIM NHỎ DỄ THƯƠNG - HÁT MẪU - CĐ4">
            <a:hlinkClick r:id="" action="ppaction://media"/>
            <a:extLst>
              <a:ext uri="{FF2B5EF4-FFF2-40B4-BE49-F238E27FC236}">
                <a16:creationId xmlns:a16="http://schemas.microsoft.com/office/drawing/2014/main" id="{449DC5AD-9588-4B6D-AA39-F0D0896352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81525" y="9299575"/>
            <a:ext cx="1006475" cy="1006475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0741CE34-7131-4891-8D13-92E2A6CEB7E9}"/>
              </a:ext>
            </a:extLst>
          </p:cNvPr>
          <p:cNvSpPr txBox="1"/>
          <p:nvPr/>
        </p:nvSpPr>
        <p:spPr>
          <a:xfrm>
            <a:off x="2209800" y="2924413"/>
            <a:ext cx="6477000" cy="488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endParaRPr lang="vi-VN" sz="3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3F0ED5E-6CD7-4127-A59C-D6168A98D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53" y="2650519"/>
            <a:ext cx="7618413" cy="54311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3F0ED5E-6CD7-4127-A59C-D6168A98D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1100"/>
            <a:ext cx="11116399" cy="7924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608DFB-4CB6-4219-83F5-99E5A1CCBFE8}"/>
              </a:ext>
            </a:extLst>
          </p:cNvPr>
          <p:cNvSpPr/>
          <p:nvPr/>
        </p:nvSpPr>
        <p:spPr>
          <a:xfrm>
            <a:off x="11925300" y="952500"/>
            <a:ext cx="5867400" cy="4038600"/>
          </a:xfrm>
          <a:prstGeom prst="roundRect">
            <a:avLst/>
          </a:prstGeom>
          <a:solidFill>
            <a:srgbClr val="E5EEC8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lời ca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F3296A-AD36-44D3-8BFC-BDF3831AEE0F}"/>
              </a:ext>
            </a:extLst>
          </p:cNvPr>
          <p:cNvSpPr/>
          <p:nvPr/>
        </p:nvSpPr>
        <p:spPr>
          <a:xfrm>
            <a:off x="11925300" y="5295900"/>
            <a:ext cx="5867400" cy="4038600"/>
          </a:xfrm>
          <a:prstGeom prst="roundRect">
            <a:avLst/>
          </a:prstGeom>
          <a:solidFill>
            <a:srgbClr val="E5EEC8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lời 2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963661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7598CC-C22D-4DAA-A102-9FC2D77F38DC}"/>
              </a:ext>
            </a:extLst>
          </p:cNvPr>
          <p:cNvSpPr txBox="1"/>
          <p:nvPr/>
        </p:nvSpPr>
        <p:spPr>
          <a:xfrm>
            <a:off x="2625203" y="635413"/>
            <a:ext cx="130375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“Chú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A1989D-053B-48B9-A718-BC0B4D18E1D6}"/>
              </a:ext>
            </a:extLst>
          </p:cNvPr>
          <p:cNvGrpSpPr/>
          <p:nvPr/>
        </p:nvGrpSpPr>
        <p:grpSpPr>
          <a:xfrm>
            <a:off x="533401" y="1638300"/>
            <a:ext cx="7391400" cy="1976010"/>
            <a:chOff x="998010" y="2019300"/>
            <a:chExt cx="8410300" cy="1976010"/>
          </a:xfrm>
          <a:solidFill>
            <a:srgbClr val="F4CFB7"/>
          </a:solidFill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27D89D07-ED10-456E-9E3B-A5F122F86476}"/>
                </a:ext>
              </a:extLst>
            </p:cNvPr>
            <p:cNvGrpSpPr/>
            <p:nvPr/>
          </p:nvGrpSpPr>
          <p:grpSpPr>
            <a:xfrm>
              <a:off x="998010" y="2019300"/>
              <a:ext cx="8410300" cy="1976010"/>
              <a:chOff x="113615" y="0"/>
              <a:chExt cx="2460123" cy="1926860"/>
            </a:xfrm>
            <a:grpFill/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B7076C4B-DA46-49B3-B18D-F729ABA72936}"/>
                  </a:ext>
                </a:extLst>
              </p:cNvPr>
              <p:cNvSpPr/>
              <p:nvPr/>
            </p:nvSpPr>
            <p:spPr>
              <a:xfrm>
                <a:off x="113615" y="0"/>
                <a:ext cx="2460123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BDC917-A53A-4A24-96C4-4D0D78EF67F5}"/>
                </a:ext>
              </a:extLst>
            </p:cNvPr>
            <p:cNvSpPr txBox="1"/>
            <p:nvPr/>
          </p:nvSpPr>
          <p:spPr>
            <a:xfrm>
              <a:off x="1620224" y="2120229"/>
              <a:ext cx="7409936" cy="16516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đây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hỡi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chim </a:t>
              </a:r>
              <a:endPara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xinh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thương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C3C64F-28FD-4935-8F3F-7C547E2D51E4}"/>
              </a:ext>
            </a:extLst>
          </p:cNvPr>
          <p:cNvGrpSpPr/>
          <p:nvPr/>
        </p:nvGrpSpPr>
        <p:grpSpPr>
          <a:xfrm>
            <a:off x="533400" y="3706971"/>
            <a:ext cx="7391400" cy="1976010"/>
            <a:chOff x="609600" y="2019300"/>
            <a:chExt cx="8778875" cy="1976010"/>
          </a:xfrm>
          <a:solidFill>
            <a:srgbClr val="F4CFB7"/>
          </a:solidFill>
        </p:grpSpPr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3A689F8D-ABD5-42A3-8BA3-FC96DC628B4C}"/>
                </a:ext>
              </a:extLst>
            </p:cNvPr>
            <p:cNvGrpSpPr/>
            <p:nvPr/>
          </p:nvGrpSpPr>
          <p:grpSpPr>
            <a:xfrm>
              <a:off x="609600" y="2019300"/>
              <a:ext cx="8778875" cy="1976010"/>
              <a:chOff x="0" y="0"/>
              <a:chExt cx="2567936" cy="1926860"/>
            </a:xfrm>
            <a:grpFill/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93B6CF62-5F35-4E2C-B997-9DB5F030322A}"/>
                  </a:ext>
                </a:extLst>
              </p:cNvPr>
              <p:cNvSpPr/>
              <p:nvPr/>
            </p:nvSpPr>
            <p:spPr>
              <a:xfrm>
                <a:off x="0" y="0"/>
                <a:ext cx="2567936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532BAD-EE1E-48B9-AEBA-3D1AFC6DD70B}"/>
                </a:ext>
              </a:extLst>
            </p:cNvPr>
            <p:cNvSpPr txBox="1"/>
            <p:nvPr/>
          </p:nvSpPr>
          <p:spPr>
            <a:xfrm>
              <a:off x="1259083" y="2084229"/>
              <a:ext cx="7316488" cy="16516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đây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hỡi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chim </a:t>
              </a:r>
            </a:p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xinh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thương.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40AD7F-29A8-4EB0-92EF-27739DCC6D56}"/>
              </a:ext>
            </a:extLst>
          </p:cNvPr>
          <p:cNvGrpSpPr/>
          <p:nvPr/>
        </p:nvGrpSpPr>
        <p:grpSpPr>
          <a:xfrm>
            <a:off x="533401" y="5763136"/>
            <a:ext cx="7391401" cy="1976010"/>
            <a:chOff x="998010" y="2019300"/>
            <a:chExt cx="8410300" cy="1976010"/>
          </a:xfrm>
          <a:solidFill>
            <a:srgbClr val="F4CFB7"/>
          </a:solidFill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BB06CCBF-754E-41E3-92D6-90F58C16D740}"/>
                </a:ext>
              </a:extLst>
            </p:cNvPr>
            <p:cNvGrpSpPr/>
            <p:nvPr/>
          </p:nvGrpSpPr>
          <p:grpSpPr>
            <a:xfrm>
              <a:off x="998010" y="2019300"/>
              <a:ext cx="8410300" cy="1976010"/>
              <a:chOff x="113615" y="0"/>
              <a:chExt cx="2460123" cy="1926860"/>
            </a:xfrm>
            <a:grpFill/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83646B98-3B5A-4750-9A66-E82FE7CAC3BC}"/>
                  </a:ext>
                </a:extLst>
              </p:cNvPr>
              <p:cNvSpPr/>
              <p:nvPr/>
            </p:nvSpPr>
            <p:spPr>
              <a:xfrm>
                <a:off x="113615" y="0"/>
                <a:ext cx="2460123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934FF8F-0D52-4E1E-882B-2B965813B2CE}"/>
                </a:ext>
              </a:extLst>
            </p:cNvPr>
            <p:cNvSpPr txBox="1"/>
            <p:nvPr/>
          </p:nvSpPr>
          <p:spPr>
            <a:xfrm>
              <a:off x="1567764" y="2110193"/>
              <a:ext cx="7788085" cy="16516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nhịp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líu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lo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hót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vang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lừng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9E30FD0-629F-4C4C-96EE-EEA79DC89009}"/>
              </a:ext>
            </a:extLst>
          </p:cNvPr>
          <p:cNvGrpSpPr/>
          <p:nvPr/>
        </p:nvGrpSpPr>
        <p:grpSpPr>
          <a:xfrm>
            <a:off x="533400" y="7831807"/>
            <a:ext cx="7391401" cy="1976010"/>
            <a:chOff x="609600" y="2019300"/>
            <a:chExt cx="8778875" cy="1976010"/>
          </a:xfrm>
          <a:solidFill>
            <a:srgbClr val="F4CFB7"/>
          </a:solidFill>
        </p:grpSpPr>
        <p:grpSp>
          <p:nvGrpSpPr>
            <p:cNvPr id="41" name="Group 2">
              <a:extLst>
                <a:ext uri="{FF2B5EF4-FFF2-40B4-BE49-F238E27FC236}">
                  <a16:creationId xmlns:a16="http://schemas.microsoft.com/office/drawing/2014/main" id="{2FAB56CE-BA5D-4A4E-BF2E-28902ACCA87F}"/>
                </a:ext>
              </a:extLst>
            </p:cNvPr>
            <p:cNvGrpSpPr/>
            <p:nvPr/>
          </p:nvGrpSpPr>
          <p:grpSpPr>
            <a:xfrm>
              <a:off x="609600" y="2019300"/>
              <a:ext cx="8778875" cy="1976010"/>
              <a:chOff x="0" y="0"/>
              <a:chExt cx="2567936" cy="1926860"/>
            </a:xfrm>
            <a:grpFill/>
          </p:grpSpPr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A80B7AE0-14F3-4CA6-83C1-23DD7CD208A8}"/>
                  </a:ext>
                </a:extLst>
              </p:cNvPr>
              <p:cNvSpPr/>
              <p:nvPr/>
            </p:nvSpPr>
            <p:spPr>
              <a:xfrm>
                <a:off x="0" y="0"/>
                <a:ext cx="2567936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850EF1-A8BE-4F88-9B5B-138F36F91F82}"/>
                </a:ext>
              </a:extLst>
            </p:cNvPr>
            <p:cNvSpPr txBox="1"/>
            <p:nvPr/>
          </p:nvSpPr>
          <p:spPr>
            <a:xfrm>
              <a:off x="1061721" y="2150393"/>
              <a:ext cx="8129392" cy="16516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Chim ơi chim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hiền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Cất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hiền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A!</a:t>
              </a:r>
              <a:endPara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[KARAOKE] CHÚ CHIM NHỎ DỄ THƯƠNG - LỚP 2 - KẾT NỐI TRI THỨC VỚI CUỘC SỐ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17E2650-AAC1-4926-8720-C0F30C0114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8346" y="2252746"/>
            <a:ext cx="9753600" cy="54864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D827843B-5368-4CED-8A4D-0DD50DBEF4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578196" y="7543590"/>
            <a:ext cx="3728854" cy="27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98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7598CC-C22D-4DAA-A102-9FC2D77F38DC}"/>
              </a:ext>
            </a:extLst>
          </p:cNvPr>
          <p:cNvSpPr txBox="1"/>
          <p:nvPr/>
        </p:nvSpPr>
        <p:spPr>
          <a:xfrm>
            <a:off x="2625201" y="1170697"/>
            <a:ext cx="130375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D0164866-03B5-41CC-B0BF-59677A0C0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46297" r="10615" b="30599"/>
          <a:stretch/>
        </p:blipFill>
        <p:spPr>
          <a:xfrm>
            <a:off x="14640512" y="4217162"/>
            <a:ext cx="3657599" cy="58912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334A64-EF69-4273-914F-6531D9B19483}"/>
              </a:ext>
            </a:extLst>
          </p:cNvPr>
          <p:cNvGrpSpPr/>
          <p:nvPr/>
        </p:nvGrpSpPr>
        <p:grpSpPr>
          <a:xfrm>
            <a:off x="0" y="3314700"/>
            <a:ext cx="5105400" cy="7086600"/>
            <a:chOff x="0" y="4762500"/>
            <a:chExt cx="4019550" cy="5695950"/>
          </a:xfrm>
        </p:grpSpPr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4DDAF292-D839-453B-AA2C-C0FA5D369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12345" t="16359" r="37037"/>
            <a:stretch/>
          </p:blipFill>
          <p:spPr>
            <a:xfrm>
              <a:off x="0" y="5295900"/>
              <a:ext cx="3124200" cy="5162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B395F69-DA3F-4813-B125-A86B6B69E100}"/>
                </a:ext>
              </a:extLst>
            </p:cNvPr>
            <p:cNvSpPr/>
            <p:nvPr/>
          </p:nvSpPr>
          <p:spPr>
            <a:xfrm>
              <a:off x="2057400" y="4762500"/>
              <a:ext cx="1447800" cy="3505200"/>
            </a:xfrm>
            <a:prstGeom prst="rect">
              <a:avLst/>
            </a:prstGeom>
            <a:solidFill>
              <a:srgbClr val="F4F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0AC2B9-5366-4AC2-966D-322A7BC88F30}"/>
                </a:ext>
              </a:extLst>
            </p:cNvPr>
            <p:cNvSpPr/>
            <p:nvPr/>
          </p:nvSpPr>
          <p:spPr>
            <a:xfrm>
              <a:off x="2571750" y="5276850"/>
              <a:ext cx="1447800" cy="3505200"/>
            </a:xfrm>
            <a:prstGeom prst="rect">
              <a:avLst/>
            </a:prstGeom>
            <a:solidFill>
              <a:srgbClr val="F4F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0BB4B63-5C58-4CE8-8C1A-839385402895}"/>
              </a:ext>
            </a:extLst>
          </p:cNvPr>
          <p:cNvSpPr/>
          <p:nvPr/>
        </p:nvSpPr>
        <p:spPr>
          <a:xfrm>
            <a:off x="2812174" y="2857575"/>
            <a:ext cx="11828338" cy="4959452"/>
          </a:xfrm>
          <a:prstGeom prst="roundRect">
            <a:avLst/>
          </a:prstGeom>
          <a:solidFill>
            <a:srgbClr val="E5EEC8"/>
          </a:solidFill>
          <a:ln>
            <a:solidFill>
              <a:srgbClr val="D6E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lời ca bài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[KARAOKE] CHÚ CHIM NHỎ DỄ THƯƠNG - LỚP 2 - KẾT NỐI TRI THỨC VỚI CUỘC SỐ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08D3927-1FC1-4AD9-A3F8-B2A56CAF4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2174" y="2469973"/>
            <a:ext cx="11989676" cy="63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40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58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12" grpId="0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855" b="45116"/>
          <a:stretch>
            <a:fillRect/>
          </a:stretch>
        </p:blipFill>
        <p:spPr>
          <a:xfrm>
            <a:off x="-2271035" y="-2486010"/>
            <a:ext cx="7992018" cy="55179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96" r="45468" b="22891"/>
          <a:stretch>
            <a:fillRect/>
          </a:stretch>
        </p:blipFill>
        <p:spPr>
          <a:xfrm rot="-1448817">
            <a:off x="13026543" y="-3188384"/>
            <a:ext cx="6460250" cy="8199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4EA887-6C52-4880-A57A-548187044A16}"/>
              </a:ext>
            </a:extLst>
          </p:cNvPr>
          <p:cNvGrpSpPr/>
          <p:nvPr/>
        </p:nvGrpSpPr>
        <p:grpSpPr>
          <a:xfrm>
            <a:off x="4863112" y="2523630"/>
            <a:ext cx="8561776" cy="5239740"/>
            <a:chOff x="4863112" y="2523630"/>
            <a:chExt cx="8561776" cy="523974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5514">
              <a:off x="4863112" y="2523630"/>
              <a:ext cx="8561776" cy="5239740"/>
            </a:xfrm>
            <a:prstGeom prst="rect">
              <a:avLst/>
            </a:prstGeom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4D06658C-E9EB-4DD2-A243-A2315C5F6AA6}"/>
                </a:ext>
              </a:extLst>
            </p:cNvPr>
            <p:cNvSpPr txBox="1"/>
            <p:nvPr/>
          </p:nvSpPr>
          <p:spPr>
            <a:xfrm>
              <a:off x="5924410" y="3708439"/>
              <a:ext cx="6439179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59C320F2-52AA-4B32-AA6A-C0D83ED112A2}"/>
                </a:ext>
              </a:extLst>
            </p:cNvPr>
            <p:cNvSpPr txBox="1"/>
            <p:nvPr/>
          </p:nvSpPr>
          <p:spPr>
            <a:xfrm>
              <a:off x="5543723" y="5026104"/>
              <a:ext cx="7200554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EF23491-2AB2-4608-B054-5C93E2E23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77801" y="4343536"/>
            <a:ext cx="5410200" cy="594346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3031777-01F7-404B-8362-06C19A8AA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" y="6289463"/>
            <a:ext cx="5720983" cy="39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00225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Tiết 12</Template>
  <TotalTime>145</TotalTime>
  <Words>469</Words>
  <Application>Microsoft Office PowerPoint</Application>
  <PresentationFormat>Custom</PresentationFormat>
  <Paragraphs>62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5</cp:revision>
  <dcterms:created xsi:type="dcterms:W3CDTF">2021-10-13T03:16:20Z</dcterms:created>
  <dcterms:modified xsi:type="dcterms:W3CDTF">2024-12-25T12:08:33Z</dcterms:modified>
  <dc:identifier>DAEsQmFzDCU</dc:identifier>
</cp:coreProperties>
</file>