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2" r:id="rId8"/>
    <p:sldId id="261" r:id="rId9"/>
    <p:sldId id="268" r:id="rId10"/>
    <p:sldId id="267" r:id="rId11"/>
    <p:sldId id="263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95F"/>
    <a:srgbClr val="7F75B1"/>
    <a:srgbClr val="FFFFF5"/>
    <a:srgbClr val="62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0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1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4" Type="http://schemas.openxmlformats.org/officeDocument/2006/relationships/image" Target="../media/image22.png"/><Relationship Id="rId9" Type="http://schemas.openxmlformats.org/officeDocument/2006/relationships/image" Target="../media/image1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6.svg"/><Relationship Id="rId18" Type="http://schemas.openxmlformats.org/officeDocument/2006/relationships/image" Target="../media/image63.png"/><Relationship Id="rId3" Type="http://schemas.openxmlformats.org/officeDocument/2006/relationships/image" Target="../media/image112.svg"/><Relationship Id="rId21" Type="http://schemas.openxmlformats.org/officeDocument/2006/relationships/image" Target="../media/image122.svg"/><Relationship Id="rId7" Type="http://schemas.openxmlformats.org/officeDocument/2006/relationships/image" Target="../media/image114.svg"/><Relationship Id="rId12" Type="http://schemas.openxmlformats.org/officeDocument/2006/relationships/image" Target="../media/image61.png"/><Relationship Id="rId17" Type="http://schemas.openxmlformats.org/officeDocument/2006/relationships/image" Target="../media/image24.svg"/><Relationship Id="rId2" Type="http://schemas.openxmlformats.org/officeDocument/2006/relationships/image" Target="../media/image59.png"/><Relationship Id="rId16" Type="http://schemas.openxmlformats.org/officeDocument/2006/relationships/image" Target="../media/image1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04.svg"/><Relationship Id="rId5" Type="http://schemas.openxmlformats.org/officeDocument/2006/relationships/image" Target="../media/image47.svg"/><Relationship Id="rId15" Type="http://schemas.openxmlformats.org/officeDocument/2006/relationships/image" Target="../media/image118.svg"/><Relationship Id="rId23" Type="http://schemas.openxmlformats.org/officeDocument/2006/relationships/image" Target="../media/image124.svg"/><Relationship Id="rId10" Type="http://schemas.openxmlformats.org/officeDocument/2006/relationships/image" Target="../media/image55.png"/><Relationship Id="rId19" Type="http://schemas.openxmlformats.org/officeDocument/2006/relationships/image" Target="../media/image120.svg"/><Relationship Id="rId4" Type="http://schemas.openxmlformats.org/officeDocument/2006/relationships/image" Target="../media/image24.png"/><Relationship Id="rId9" Type="http://schemas.openxmlformats.org/officeDocument/2006/relationships/image" Target="../media/image14.svg"/><Relationship Id="rId14" Type="http://schemas.openxmlformats.org/officeDocument/2006/relationships/image" Target="../media/image62.png"/><Relationship Id="rId2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svg"/><Relationship Id="rId18" Type="http://schemas.openxmlformats.org/officeDocument/2006/relationships/image" Target="../media/image5.png"/><Relationship Id="rId26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openxmlformats.org/officeDocument/2006/relationships/image" Target="../media/image14.svg"/><Relationship Id="rId34" Type="http://schemas.openxmlformats.org/officeDocument/2006/relationships/image" Target="../media/image20.png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30.svg"/><Relationship Id="rId25" Type="http://schemas.openxmlformats.org/officeDocument/2006/relationships/image" Target="../media/image18.svg"/><Relationship Id="rId33" Type="http://schemas.openxmlformats.org/officeDocument/2006/relationships/image" Target="../media/image38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7.png"/><Relationship Id="rId29" Type="http://schemas.openxmlformats.org/officeDocument/2006/relationships/image" Target="../media/image34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svg"/><Relationship Id="rId24" Type="http://schemas.openxmlformats.org/officeDocument/2006/relationships/image" Target="../media/image9.png"/><Relationship Id="rId32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6.svg"/><Relationship Id="rId23" Type="http://schemas.openxmlformats.org/officeDocument/2006/relationships/image" Target="../media/image16.svg"/><Relationship Id="rId28" Type="http://schemas.openxmlformats.org/officeDocument/2006/relationships/image" Target="../media/image17.png"/><Relationship Id="rId10" Type="http://schemas.openxmlformats.org/officeDocument/2006/relationships/image" Target="../media/image1.png"/><Relationship Id="rId19" Type="http://schemas.openxmlformats.org/officeDocument/2006/relationships/image" Target="../media/image10.svg"/><Relationship Id="rId31" Type="http://schemas.openxmlformats.org/officeDocument/2006/relationships/image" Target="../media/image36.svg"/><Relationship Id="rId4" Type="http://schemas.microsoft.com/office/2007/relationships/media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.png"/><Relationship Id="rId22" Type="http://schemas.openxmlformats.org/officeDocument/2006/relationships/image" Target="../media/image8.png"/><Relationship Id="rId27" Type="http://schemas.openxmlformats.org/officeDocument/2006/relationships/image" Target="../media/image32.svg"/><Relationship Id="rId30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svg"/><Relationship Id="rId18" Type="http://schemas.openxmlformats.org/officeDocument/2006/relationships/image" Target="../media/image29.png"/><Relationship Id="rId3" Type="http://schemas.openxmlformats.org/officeDocument/2006/relationships/image" Target="../media/image18.svg"/><Relationship Id="rId21" Type="http://schemas.openxmlformats.org/officeDocument/2006/relationships/image" Target="../media/image59.svg"/><Relationship Id="rId7" Type="http://schemas.openxmlformats.org/officeDocument/2006/relationships/image" Target="../media/image12.svg"/><Relationship Id="rId12" Type="http://schemas.openxmlformats.org/officeDocument/2006/relationships/image" Target="../media/image1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2" Type="http://schemas.openxmlformats.org/officeDocument/2006/relationships/image" Target="../media/image9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24" Type="http://schemas.openxmlformats.org/officeDocument/2006/relationships/image" Target="../media/image32.png"/><Relationship Id="rId5" Type="http://schemas.openxmlformats.org/officeDocument/2006/relationships/image" Target="../media/image10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12.png"/><Relationship Id="rId19" Type="http://schemas.openxmlformats.org/officeDocument/2006/relationships/image" Target="../media/image57.sv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5.svg"/><Relationship Id="rId18" Type="http://schemas.openxmlformats.org/officeDocument/2006/relationships/image" Target="../media/image28.png"/><Relationship Id="rId3" Type="http://schemas.openxmlformats.org/officeDocument/2006/relationships/image" Target="../media/image65.svg"/><Relationship Id="rId21" Type="http://schemas.openxmlformats.org/officeDocument/2006/relationships/image" Target="../media/image57.svg"/><Relationship Id="rId7" Type="http://schemas.openxmlformats.org/officeDocument/2006/relationships/image" Target="../media/image69.svg"/><Relationship Id="rId12" Type="http://schemas.openxmlformats.org/officeDocument/2006/relationships/image" Target="../media/image38.png"/><Relationship Id="rId17" Type="http://schemas.openxmlformats.org/officeDocument/2006/relationships/image" Target="../media/image79.svg"/><Relationship Id="rId25" Type="http://schemas.openxmlformats.org/officeDocument/2006/relationships/image" Target="../media/image81.svg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3.svg"/><Relationship Id="rId24" Type="http://schemas.openxmlformats.org/officeDocument/2006/relationships/image" Target="../media/image41.pn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23" Type="http://schemas.openxmlformats.org/officeDocument/2006/relationships/image" Target="../media/image59.svg"/><Relationship Id="rId10" Type="http://schemas.openxmlformats.org/officeDocument/2006/relationships/image" Target="../media/image37.png"/><Relationship Id="rId19" Type="http://schemas.openxmlformats.org/officeDocument/2006/relationships/image" Target="../media/image55.svg"/><Relationship Id="rId4" Type="http://schemas.openxmlformats.org/officeDocument/2006/relationships/image" Target="../media/image34.png"/><Relationship Id="rId9" Type="http://schemas.openxmlformats.org/officeDocument/2006/relationships/image" Target="../media/image71.svg"/><Relationship Id="rId14" Type="http://schemas.openxmlformats.org/officeDocument/2006/relationships/image" Target="../media/image39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.svg"/><Relationship Id="rId18" Type="http://schemas.openxmlformats.org/officeDocument/2006/relationships/image" Target="../media/image30.png"/><Relationship Id="rId3" Type="http://schemas.openxmlformats.org/officeDocument/2006/relationships/image" Target="../media/image24.svg"/><Relationship Id="rId21" Type="http://schemas.openxmlformats.org/officeDocument/2006/relationships/image" Target="../media/image85.svg"/><Relationship Id="rId7" Type="http://schemas.openxmlformats.org/officeDocument/2006/relationships/image" Target="../media/image71.svg"/><Relationship Id="rId12" Type="http://schemas.openxmlformats.org/officeDocument/2006/relationships/image" Target="../media/image5.png"/><Relationship Id="rId17" Type="http://schemas.openxmlformats.org/officeDocument/2006/relationships/image" Target="../media/image57.svg"/><Relationship Id="rId2" Type="http://schemas.openxmlformats.org/officeDocument/2006/relationships/image" Target="../media/image12.png"/><Relationship Id="rId16" Type="http://schemas.openxmlformats.org/officeDocument/2006/relationships/image" Target="../media/image2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0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15.png"/><Relationship Id="rId19" Type="http://schemas.openxmlformats.org/officeDocument/2006/relationships/image" Target="../media/image59.svg"/><Relationship Id="rId4" Type="http://schemas.openxmlformats.org/officeDocument/2006/relationships/image" Target="../media/image23.png"/><Relationship Id="rId9" Type="http://schemas.openxmlformats.org/officeDocument/2006/relationships/image" Target="../media/image83.svg"/><Relationship Id="rId14" Type="http://schemas.openxmlformats.org/officeDocument/2006/relationships/image" Target="../media/image28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9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20.png"/><Relationship Id="rId17" Type="http://schemas.openxmlformats.org/officeDocument/2006/relationships/image" Target="../media/image49.png"/><Relationship Id="rId2" Type="http://schemas.openxmlformats.org/officeDocument/2006/relationships/audio" Target="../media/media5.mp3"/><Relationship Id="rId16" Type="http://schemas.openxmlformats.org/officeDocument/2006/relationships/image" Target="../media/image94.svg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90.svg"/><Relationship Id="rId5" Type="http://schemas.openxmlformats.org/officeDocument/2006/relationships/image" Target="../media/image88.svg"/><Relationship Id="rId1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83.svg"/><Relationship Id="rId14" Type="http://schemas.openxmlformats.org/officeDocument/2006/relationships/image" Target="../media/image9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1.svg"/><Relationship Id="rId3" Type="http://schemas.openxmlformats.org/officeDocument/2006/relationships/image" Target="../media/image18.svg"/><Relationship Id="rId7" Type="http://schemas.openxmlformats.org/officeDocument/2006/relationships/image" Target="../media/image98.svg"/><Relationship Id="rId12" Type="http://schemas.openxmlformats.org/officeDocument/2006/relationships/image" Target="../media/image21.png"/><Relationship Id="rId17" Type="http://schemas.openxmlformats.org/officeDocument/2006/relationships/image" Target="../media/image85.svg"/><Relationship Id="rId2" Type="http://schemas.openxmlformats.org/officeDocument/2006/relationships/image" Target="../media/image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7.svg"/><Relationship Id="rId5" Type="http://schemas.openxmlformats.org/officeDocument/2006/relationships/image" Target="../media/image12.svg"/><Relationship Id="rId15" Type="http://schemas.openxmlformats.org/officeDocument/2006/relationships/image" Target="../media/image81.sv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00.sv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4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svg"/><Relationship Id="rId12" Type="http://schemas.openxmlformats.org/officeDocument/2006/relationships/image" Target="../media/image55.png"/><Relationship Id="rId17" Type="http://schemas.openxmlformats.org/officeDocument/2006/relationships/image" Target="../media/image108.svg"/><Relationship Id="rId2" Type="http://schemas.openxmlformats.org/officeDocument/2006/relationships/audio" Target="../media/media5.mp3"/><Relationship Id="rId16" Type="http://schemas.openxmlformats.org/officeDocument/2006/relationships/image" Target="../media/image57.png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90.svg"/><Relationship Id="rId5" Type="http://schemas.openxmlformats.org/officeDocument/2006/relationships/image" Target="../media/image88.svg"/><Relationship Id="rId15" Type="http://schemas.openxmlformats.org/officeDocument/2006/relationships/image" Target="../media/image106.sv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83.sv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8868">
            <a:off x="-243131" y="2445711"/>
            <a:ext cx="1580906" cy="100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11575">
            <a:off x="17341998" y="5202350"/>
            <a:ext cx="1072315" cy="1449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17590">
            <a:off x="15382492" y="2030938"/>
            <a:ext cx="1746817" cy="10004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1112">
            <a:off x="8467666" y="1501241"/>
            <a:ext cx="1062899" cy="1119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6381">
            <a:off x="4142575" y="-90154"/>
            <a:ext cx="1866923" cy="933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259446">
            <a:off x="8086816" y="8441100"/>
            <a:ext cx="1534828" cy="56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181059" y="-393035"/>
            <a:ext cx="1845181" cy="1509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328787" y="7282611"/>
            <a:ext cx="1231719" cy="11958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464391" y="9295399"/>
            <a:ext cx="1202117" cy="11737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884370">
            <a:off x="13914701" y="8709823"/>
            <a:ext cx="2670345" cy="58262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396238" y="3467100"/>
            <a:ext cx="13495524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11340"/>
              </a:spcBef>
            </a:pPr>
            <a:r>
              <a:rPr lang="en-US" sz="7200" b="1" spc="-108" dirty="0">
                <a:solidFill>
                  <a:srgbClr val="ED7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u="none" spc="-108" dirty="0">
              <a:solidFill>
                <a:srgbClr val="ED7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368899">
            <a:off x="15849600" y="-40203"/>
            <a:ext cx="1531252" cy="5985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0441983">
            <a:off x="11963763" y="7637732"/>
            <a:ext cx="6847146" cy="286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1202466">
            <a:off x="-928904" y="5983856"/>
            <a:ext cx="3259246" cy="4088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-10506627">
            <a:off x="-1617718" y="380333"/>
            <a:ext cx="7286053" cy="51664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84370">
            <a:off x="16413179" y="9664615"/>
            <a:ext cx="2670345" cy="5826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92918">
            <a:off x="-290947" y="-311869"/>
            <a:ext cx="1201795" cy="12662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8816" y="9334500"/>
            <a:ext cx="1202117" cy="11737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97400" y="-20672"/>
            <a:ext cx="1231719" cy="1195887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3F4A3B3A-D668-4987-90F9-F11F667BB199}"/>
              </a:ext>
            </a:extLst>
          </p:cNvPr>
          <p:cNvSpPr txBox="1"/>
          <p:nvPr/>
        </p:nvSpPr>
        <p:spPr>
          <a:xfrm>
            <a:off x="3255960" y="1095970"/>
            <a:ext cx="11766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38EAAB-B8D7-4039-8E88-D793F7FF2347}"/>
              </a:ext>
            </a:extLst>
          </p:cNvPr>
          <p:cNvGrpSpPr/>
          <p:nvPr/>
        </p:nvGrpSpPr>
        <p:grpSpPr>
          <a:xfrm>
            <a:off x="856652" y="2428337"/>
            <a:ext cx="8153400" cy="4114800"/>
            <a:chOff x="1600200" y="3009901"/>
            <a:chExt cx="8153400" cy="4114800"/>
          </a:xfrm>
        </p:grpSpPr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83E861FE-3FE6-43F6-91B8-76B16657F5CE}"/>
                </a:ext>
              </a:extLst>
            </p:cNvPr>
            <p:cNvGrpSpPr/>
            <p:nvPr/>
          </p:nvGrpSpPr>
          <p:grpSpPr>
            <a:xfrm>
              <a:off x="1600200" y="3009901"/>
              <a:ext cx="8153400" cy="4114800"/>
              <a:chOff x="0" y="0"/>
              <a:chExt cx="4081635" cy="2038325"/>
            </a:xfrm>
            <a:solidFill>
              <a:srgbClr val="FFFFF5"/>
            </a:solidFill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23537C1D-AD24-4F2A-86DB-B52221494CAA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ACC5C2-FE8B-4E4C-9560-08A1703D9485}"/>
                </a:ext>
              </a:extLst>
            </p:cNvPr>
            <p:cNvSpPr txBox="1"/>
            <p:nvPr/>
          </p:nvSpPr>
          <p:spPr>
            <a:xfrm>
              <a:off x="1858987" y="4371438"/>
              <a:ext cx="7635826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chim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cơ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endPara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FBCCEF-262B-4D2A-A40C-6203AE849993}"/>
              </a:ext>
            </a:extLst>
          </p:cNvPr>
          <p:cNvGrpSpPr/>
          <p:nvPr/>
        </p:nvGrpSpPr>
        <p:grpSpPr>
          <a:xfrm>
            <a:off x="9239850" y="5143500"/>
            <a:ext cx="8153400" cy="4114800"/>
            <a:chOff x="1600200" y="3009901"/>
            <a:chExt cx="8153400" cy="4114800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A3B47E24-DF20-4315-87F2-698B9821123F}"/>
                </a:ext>
              </a:extLst>
            </p:cNvPr>
            <p:cNvGrpSpPr/>
            <p:nvPr/>
          </p:nvGrpSpPr>
          <p:grpSpPr>
            <a:xfrm>
              <a:off x="1600200" y="3009901"/>
              <a:ext cx="8153400" cy="4114800"/>
              <a:chOff x="0" y="0"/>
              <a:chExt cx="4081635" cy="2038325"/>
            </a:xfrm>
            <a:solidFill>
              <a:srgbClr val="FFFFF5"/>
            </a:solidFill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680C7E62-997E-4763-850C-6359E532AF7B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F92830-7E8A-4769-8BB5-C7B6A9D31768}"/>
                </a:ext>
              </a:extLst>
            </p:cNvPr>
            <p:cNvSpPr txBox="1"/>
            <p:nvPr/>
          </p:nvSpPr>
          <p:spPr>
            <a:xfrm>
              <a:off x="1858987" y="4371438"/>
              <a:ext cx="7635826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chủ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kì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</a:t>
              </a:r>
              <a:endPara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7168">
            <a:off x="18007620" y="4789851"/>
            <a:ext cx="1072315" cy="14490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26381">
            <a:off x="5765471" y="-629433"/>
            <a:ext cx="1805708" cy="90285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59446">
            <a:off x="7210649" y="9831885"/>
            <a:ext cx="1534828" cy="5609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574488" y="-1007458"/>
            <a:ext cx="1784679" cy="14601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615859" y="4916445"/>
            <a:ext cx="1231719" cy="119588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45005" y="9700148"/>
            <a:ext cx="1202117" cy="117370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914909">
            <a:off x="15932576" y="-199715"/>
            <a:ext cx="1481043" cy="57895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441983">
            <a:off x="12463162" y="9930716"/>
            <a:ext cx="6847146" cy="2863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202466">
            <a:off x="-1374619" y="-19264"/>
            <a:ext cx="3152378" cy="395480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C77683D2-2949-4F1A-8E87-51ABEBDA9384}"/>
              </a:ext>
            </a:extLst>
          </p:cNvPr>
          <p:cNvSpPr txBox="1"/>
          <p:nvPr/>
        </p:nvSpPr>
        <p:spPr>
          <a:xfrm>
            <a:off x="2396238" y="2835066"/>
            <a:ext cx="13495524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11340"/>
              </a:spcBef>
            </a:pPr>
            <a:r>
              <a:rPr lang="en-US" sz="7200" b="1" spc="-108" dirty="0">
                <a:solidFill>
                  <a:srgbClr val="62A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7200" b="1" spc="-108" dirty="0">
                <a:solidFill>
                  <a:srgbClr val="62A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7200" b="1" u="none" spc="-108" dirty="0">
              <a:solidFill>
                <a:srgbClr val="62A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A35C486B-010B-40FB-957C-15D80471EA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877801" y="6539135"/>
            <a:ext cx="5410200" cy="3976496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AA5E2BF2-EB6B-4A18-A7F3-1A4D2D879C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-1" y="6112332"/>
            <a:ext cx="3965935" cy="4174668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08868">
            <a:off x="17356402" y="3991973"/>
            <a:ext cx="1580906" cy="100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11575">
            <a:off x="-126313" y="4973750"/>
            <a:ext cx="1072315" cy="1449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517590">
            <a:off x="7356191" y="9786775"/>
            <a:ext cx="1746817" cy="10004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21112">
            <a:off x="821793" y="9389325"/>
            <a:ext cx="1062899" cy="1119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26381">
            <a:off x="14103365" y="9646958"/>
            <a:ext cx="1866923" cy="933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575241" y="1313610"/>
            <a:ext cx="1274960" cy="1043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642121" y="1028700"/>
            <a:ext cx="938273" cy="9109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229600" y="-516093"/>
            <a:ext cx="1202117" cy="11737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-884370">
            <a:off x="16077594" y="400874"/>
            <a:ext cx="2670345" cy="5826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368899">
            <a:off x="2695498" y="8071647"/>
            <a:ext cx="1531252" cy="5985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10441983">
            <a:off x="-1398264" y="177694"/>
            <a:ext cx="6847146" cy="2863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202466">
            <a:off x="16326732" y="7977425"/>
            <a:ext cx="3259246" cy="408887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BD499766-2924-4FDA-B65D-F285EA47F292}"/>
              </a:ext>
            </a:extLst>
          </p:cNvPr>
          <p:cNvGrpSpPr/>
          <p:nvPr/>
        </p:nvGrpSpPr>
        <p:grpSpPr>
          <a:xfrm>
            <a:off x="1368144" y="735801"/>
            <a:ext cx="15563158" cy="8815398"/>
            <a:chOff x="0" y="0"/>
            <a:chExt cx="4081635" cy="2038325"/>
          </a:xfrm>
          <a:solidFill>
            <a:srgbClr val="FFFFF5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F5376015-CC15-4B85-BCF6-9383E6FCD042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TextBox 15">
            <a:extLst>
              <a:ext uri="{FF2B5EF4-FFF2-40B4-BE49-F238E27FC236}">
                <a16:creationId xmlns:a16="http://schemas.microsoft.com/office/drawing/2014/main" id="{3903DF30-3469-43DA-9B82-EE00891AA16A}"/>
              </a:ext>
            </a:extLst>
          </p:cNvPr>
          <p:cNvSpPr txBox="1"/>
          <p:nvPr/>
        </p:nvSpPr>
        <p:spPr>
          <a:xfrm>
            <a:off x="3677431" y="2301235"/>
            <a:ext cx="11508572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62BFAD5-DA7C-4689-A9E6-00EBD8E6A7EE}"/>
              </a:ext>
            </a:extLst>
          </p:cNvPr>
          <p:cNvSpPr txBox="1"/>
          <p:nvPr/>
        </p:nvSpPr>
        <p:spPr>
          <a:xfrm>
            <a:off x="4692230" y="1186152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TAI AI TINH</a:t>
            </a:r>
          </a:p>
        </p:txBody>
      </p:sp>
      <p:pic>
        <p:nvPicPr>
          <p:cNvPr id="22" name="ÂM THANH NHẠC CỤ SONG LOAN">
            <a:hlinkClick r:id="" action="ppaction://media"/>
            <a:extLst>
              <a:ext uri="{FF2B5EF4-FFF2-40B4-BE49-F238E27FC236}">
                <a16:creationId xmlns:a16="http://schemas.microsoft.com/office/drawing/2014/main" id="{C1F7F8CC-5227-4008-8503-C87F91505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276600" y="5874322"/>
            <a:ext cx="1158875" cy="1158875"/>
          </a:xfrm>
          <a:prstGeom prst="rect">
            <a:avLst/>
          </a:prstGeom>
        </p:spPr>
      </p:pic>
      <p:pic>
        <p:nvPicPr>
          <p:cNvPr id="23" name="GIỚI THIỆU NHẠC CỤ TRIANGLE (mp3cut.net)">
            <a:hlinkClick r:id="" action="ppaction://media"/>
            <a:extLst>
              <a:ext uri="{FF2B5EF4-FFF2-40B4-BE49-F238E27FC236}">
                <a16:creationId xmlns:a16="http://schemas.microsoft.com/office/drawing/2014/main" id="{F3B9B76F-6603-4F76-B595-A39F87771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352.9375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816969" y="5874321"/>
            <a:ext cx="1157857" cy="1157857"/>
          </a:xfrm>
          <a:prstGeom prst="rect">
            <a:avLst/>
          </a:prstGeom>
        </p:spPr>
      </p:pic>
      <p:pic>
        <p:nvPicPr>
          <p:cNvPr id="24" name="Nhạc cụ Trống nhỏ (mp3cut.net) (1)">
            <a:hlinkClick r:id="" action="ppaction://media"/>
            <a:extLst>
              <a:ext uri="{FF2B5EF4-FFF2-40B4-BE49-F238E27FC236}">
                <a16:creationId xmlns:a16="http://schemas.microsoft.com/office/drawing/2014/main" id="{AE7EB056-396A-42EE-9921-44B4A2C01B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357492" y="5856866"/>
            <a:ext cx="1157857" cy="1157857"/>
          </a:xfrm>
          <a:prstGeom prst="rect">
            <a:avLst/>
          </a:prstGeom>
        </p:spPr>
      </p:pic>
      <p:pic>
        <p:nvPicPr>
          <p:cNvPr id="25" name="Nhạc cụ Trống nhỏ (mp3cut.net)">
            <a:hlinkClick r:id="" action="ppaction://media"/>
            <a:extLst>
              <a:ext uri="{FF2B5EF4-FFF2-40B4-BE49-F238E27FC236}">
                <a16:creationId xmlns:a16="http://schemas.microsoft.com/office/drawing/2014/main" id="{AC0D7615-32A7-4AE8-9138-DDC1CC7526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896843" y="5874321"/>
            <a:ext cx="1157857" cy="1157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A4F1B-322C-4BBB-ADC7-84823A0AE68A}"/>
              </a:ext>
            </a:extLst>
          </p:cNvPr>
          <p:cNvSpPr txBox="1"/>
          <p:nvPr/>
        </p:nvSpPr>
        <p:spPr>
          <a:xfrm>
            <a:off x="2979441" y="7121940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39D8C6-3F26-45E3-B006-26CF78E277EC}"/>
              </a:ext>
            </a:extLst>
          </p:cNvPr>
          <p:cNvSpPr txBox="1"/>
          <p:nvPr/>
        </p:nvSpPr>
        <p:spPr>
          <a:xfrm>
            <a:off x="6588720" y="7152164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AB35B-3B16-4C7F-ABAB-C7A5A4BC19EE}"/>
              </a:ext>
            </a:extLst>
          </p:cNvPr>
          <p:cNvSpPr txBox="1"/>
          <p:nvPr/>
        </p:nvSpPr>
        <p:spPr>
          <a:xfrm>
            <a:off x="10168045" y="7152164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BC9B39-95AC-43A2-A858-EC68F9009126}"/>
              </a:ext>
            </a:extLst>
          </p:cNvPr>
          <p:cNvSpPr txBox="1"/>
          <p:nvPr/>
        </p:nvSpPr>
        <p:spPr>
          <a:xfrm>
            <a:off x="13716000" y="7216324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CB693B-30D0-47DB-8954-F54012197EA4}"/>
              </a:ext>
            </a:extLst>
          </p:cNvPr>
          <p:cNvSpPr txBox="1"/>
          <p:nvPr/>
        </p:nvSpPr>
        <p:spPr>
          <a:xfrm>
            <a:off x="1842943" y="8206298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Song loan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1E294D-CB7B-4277-A920-604BAB40065D}"/>
              </a:ext>
            </a:extLst>
          </p:cNvPr>
          <p:cNvSpPr txBox="1"/>
          <p:nvPr/>
        </p:nvSpPr>
        <p:spPr>
          <a:xfrm>
            <a:off x="5539816" y="8205744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Trai-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1153D4-9AC9-4E11-86B1-BEC880025FE7}"/>
              </a:ext>
            </a:extLst>
          </p:cNvPr>
          <p:cNvSpPr txBox="1"/>
          <p:nvPr/>
        </p:nvSpPr>
        <p:spPr>
          <a:xfrm>
            <a:off x="9208244" y="8203288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42D6A9-5D44-48D6-8163-679C95C3E7D8}"/>
              </a:ext>
            </a:extLst>
          </p:cNvPr>
          <p:cNvSpPr txBox="1"/>
          <p:nvPr/>
        </p:nvSpPr>
        <p:spPr>
          <a:xfrm>
            <a:off x="12725400" y="8207922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1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0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20" grpId="0"/>
      <p:bldP spid="26" grpId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84370">
            <a:off x="16243613" y="330115"/>
            <a:ext cx="2670345" cy="5826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1112">
            <a:off x="16892631" y="8671919"/>
            <a:ext cx="1372305" cy="14459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9723">
            <a:off x="-165062" y="-282800"/>
            <a:ext cx="1094776" cy="11783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85660">
            <a:off x="-520529" y="9518744"/>
            <a:ext cx="1805708" cy="902854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865A6BD7-E21E-466F-8A20-D7797E853173}"/>
              </a:ext>
            </a:extLst>
          </p:cNvPr>
          <p:cNvSpPr txBox="1"/>
          <p:nvPr/>
        </p:nvSpPr>
        <p:spPr>
          <a:xfrm>
            <a:off x="2396238" y="495300"/>
            <a:ext cx="13495524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11340"/>
              </a:spcBef>
            </a:pPr>
            <a:r>
              <a:rPr lang="en-US" sz="7200" b="1" i="1" spc="-108" dirty="0">
                <a:latin typeface="Arial" panose="020B0604020202020204" pitchFamily="34" charset="0"/>
                <a:cs typeface="Arial" panose="020B0604020202020204" pitchFamily="34" charset="0"/>
              </a:rPr>
              <a:t>TIẾT 15: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200" b="1" u="none" spc="-108" dirty="0">
                <a:solidFill>
                  <a:srgbClr val="ED7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CỤ DÙNG NHẠC CỤ GÕ THỂ HIỆN HÌNH TIẾT TẤU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F06B7ECA-E424-43B8-AA2D-3024E16766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0480" y="5698568"/>
            <a:ext cx="8260080" cy="4565572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DFC5F173-A57D-4B0C-A7D8-9A175850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463789" y="6506993"/>
            <a:ext cx="7786532" cy="37800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299" y="9328829"/>
            <a:ext cx="1202117" cy="11737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26381">
            <a:off x="2020209" y="-90154"/>
            <a:ext cx="1866923" cy="9334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59446">
            <a:off x="-575591" y="9701337"/>
            <a:ext cx="1534828" cy="5609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24037" y="6040313"/>
            <a:ext cx="1231719" cy="11958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41983">
            <a:off x="12668613" y="9777309"/>
            <a:ext cx="6847146" cy="286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550004">
            <a:off x="12622902" y="-349426"/>
            <a:ext cx="1580906" cy="10002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84370">
            <a:off x="17289479" y="1563761"/>
            <a:ext cx="2670345" cy="582621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ABFA9352-EE2E-471C-B81B-D871371A4CE8}"/>
              </a:ext>
            </a:extLst>
          </p:cNvPr>
          <p:cNvSpPr txBox="1"/>
          <p:nvPr/>
        </p:nvSpPr>
        <p:spPr>
          <a:xfrm>
            <a:off x="4692230" y="800100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BC8E9F-8384-44BC-8D00-012703CBEE35}"/>
              </a:ext>
            </a:extLst>
          </p:cNvPr>
          <p:cNvSpPr txBox="1"/>
          <p:nvPr/>
        </p:nvSpPr>
        <p:spPr>
          <a:xfrm>
            <a:off x="4608628" y="2820436"/>
            <a:ext cx="10317480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860644-3A5B-42E2-9306-41B26F90BC8E}"/>
              </a:ext>
            </a:extLst>
          </p:cNvPr>
          <p:cNvGrpSpPr/>
          <p:nvPr/>
        </p:nvGrpSpPr>
        <p:grpSpPr>
          <a:xfrm>
            <a:off x="1806985" y="6470351"/>
            <a:ext cx="14674027" cy="2160669"/>
            <a:chOff x="2285999" y="5926353"/>
            <a:chExt cx="14674027" cy="2160669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F61FA1C-8AEA-4F80-9E03-637BB1FE1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286000" y="6040313"/>
              <a:ext cx="944899" cy="967775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FC31198-8E03-4438-983F-DC8B2C7CE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285999" y="7008088"/>
              <a:ext cx="944899" cy="967775"/>
            </a:xfrm>
            <a:prstGeom prst="rect">
              <a:avLst/>
            </a:prstGeom>
          </p:spPr>
        </p:pic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id="{41BC146A-178B-46FA-81DE-C1DC8B3A4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314618" y="5929153"/>
              <a:ext cx="588019" cy="2157869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A09E31A0-28D5-45CB-9ACD-703E8545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5794578" y="6301758"/>
              <a:ext cx="588019" cy="1412659"/>
            </a:xfrm>
            <a:prstGeom prst="rect">
              <a:avLst/>
            </a:prstGeom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6101A7F3-C1AC-4944-82E7-C80CECFA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259298" y="5929153"/>
              <a:ext cx="588019" cy="2157869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F9ECC83A-20AE-4267-A5B0-59A067C2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739258" y="6301758"/>
              <a:ext cx="588019" cy="141265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859E8B-554C-47B9-A1B2-A31EE779AB3C}"/>
                </a:ext>
              </a:extLst>
            </p:cNvPr>
            <p:cNvCxnSpPr/>
            <p:nvPr/>
          </p:nvCxnSpPr>
          <p:spPr>
            <a:xfrm>
              <a:off x="10210800" y="6101436"/>
              <a:ext cx="0" cy="17852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F4F6DE13-35A7-45CE-B8A2-BADD591E1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1063844" y="5926353"/>
              <a:ext cx="588019" cy="2157869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6ED5C74-12C2-4831-A474-138299C8D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43804" y="6298958"/>
              <a:ext cx="588019" cy="1412659"/>
            </a:xfrm>
            <a:prstGeom prst="rect">
              <a:avLst/>
            </a:prstGeom>
          </p:spPr>
        </p:pic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7996B07E-0AE4-4813-B53C-EA71C5A5F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4008524" y="5926353"/>
              <a:ext cx="588019" cy="2157869"/>
            </a:xfrm>
            <a:prstGeom prst="rect">
              <a:avLst/>
            </a:prstGeom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24687B6-178E-486E-9A72-67D63EF4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488484" y="6298958"/>
              <a:ext cx="588019" cy="1412659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50175A-4082-4020-A8A3-57323C036C7D}"/>
                </a:ext>
              </a:extLst>
            </p:cNvPr>
            <p:cNvCxnSpPr/>
            <p:nvPr/>
          </p:nvCxnSpPr>
          <p:spPr>
            <a:xfrm>
              <a:off x="16960026" y="6098636"/>
              <a:ext cx="0" cy="17852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DA16506-DD20-4DAD-9F92-2C6F8E42DC75}"/>
              </a:ext>
            </a:extLst>
          </p:cNvPr>
          <p:cNvSpPr txBox="1"/>
          <p:nvPr/>
        </p:nvSpPr>
        <p:spPr>
          <a:xfrm>
            <a:off x="4945606" y="1887212"/>
            <a:ext cx="83967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endParaRPr lang="en-US" sz="4400" b="1" i="1" dirty="0">
              <a:solidFill>
                <a:srgbClr val="7F75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9326837C-A00C-40BC-B800-F574D5C750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342470" y="8229600"/>
            <a:ext cx="1833658" cy="2057400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3057E55-FAA5-4DEA-8255-2F9D5D9545D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69594" y="7987344"/>
            <a:ext cx="1517773" cy="22996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01A003C7-F9F9-45F9-BB1D-78482E5DD3C9}"/>
              </a:ext>
            </a:extLst>
          </p:cNvPr>
          <p:cNvGrpSpPr/>
          <p:nvPr/>
        </p:nvGrpSpPr>
        <p:grpSpPr>
          <a:xfrm>
            <a:off x="1368144" y="735801"/>
            <a:ext cx="15563158" cy="8815398"/>
            <a:chOff x="0" y="0"/>
            <a:chExt cx="4081635" cy="2038325"/>
          </a:xfrm>
          <a:solidFill>
            <a:srgbClr val="FFFFF5"/>
          </a:solidFill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69CB99E9-0972-4312-B9EB-8B7B5597CCB0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908653">
            <a:off x="-63553" y="8787350"/>
            <a:ext cx="1413780" cy="1521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79344" y="1028700"/>
            <a:ext cx="1308044" cy="8966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9723">
            <a:off x="17219440" y="-193143"/>
            <a:ext cx="1094776" cy="11783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57200" y="-329444"/>
            <a:ext cx="1963627" cy="12103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25612" y="8382152"/>
            <a:ext cx="988487" cy="12054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93854">
            <a:off x="8147414" y="9605818"/>
            <a:ext cx="1215946" cy="7583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702208">
            <a:off x="-2349149" y="9289868"/>
            <a:ext cx="7286053" cy="5166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686315">
            <a:off x="17527160" y="8156663"/>
            <a:ext cx="1521681" cy="13667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B2CAA2-53A9-4189-BB6A-073CBCB54019}"/>
              </a:ext>
            </a:extLst>
          </p:cNvPr>
          <p:cNvSpPr txBox="1"/>
          <p:nvPr/>
        </p:nvSpPr>
        <p:spPr>
          <a:xfrm>
            <a:off x="2215886" y="1943100"/>
            <a:ext cx="13856227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sử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trai-en-gô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DF0FD5-2A56-4A5A-B969-FA5FB2384188}"/>
              </a:ext>
            </a:extLst>
          </p:cNvPr>
          <p:cNvGrpSpPr/>
          <p:nvPr/>
        </p:nvGrpSpPr>
        <p:grpSpPr>
          <a:xfrm>
            <a:off x="1806986" y="3314700"/>
            <a:ext cx="14674027" cy="4346289"/>
            <a:chOff x="1806986" y="3314700"/>
            <a:chExt cx="14674027" cy="43462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BC70B2-BE9A-4296-BB5D-619E50E60170}"/>
                </a:ext>
              </a:extLst>
            </p:cNvPr>
            <p:cNvGrpSpPr/>
            <p:nvPr/>
          </p:nvGrpSpPr>
          <p:grpSpPr>
            <a:xfrm>
              <a:off x="1806986" y="3314700"/>
              <a:ext cx="14674027" cy="2160669"/>
              <a:chOff x="2285999" y="5926353"/>
              <a:chExt cx="14674027" cy="2160669"/>
            </a:xfrm>
          </p:grpSpPr>
          <p:pic>
            <p:nvPicPr>
              <p:cNvPr id="20" name="Picture 11">
                <a:extLst>
                  <a:ext uri="{FF2B5EF4-FFF2-40B4-BE49-F238E27FC236}">
                    <a16:creationId xmlns:a16="http://schemas.microsoft.com/office/drawing/2014/main" id="{35B0C271-CBB0-445C-B125-E2600A676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6000" y="6040313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21" name="Picture 11">
                <a:extLst>
                  <a:ext uri="{FF2B5EF4-FFF2-40B4-BE49-F238E27FC236}">
                    <a16:creationId xmlns:a16="http://schemas.microsoft.com/office/drawing/2014/main" id="{4E83AF7E-72F7-4729-B692-AD1E40FD0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5999" y="7008088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22" name="Picture 17">
                <a:extLst>
                  <a:ext uri="{FF2B5EF4-FFF2-40B4-BE49-F238E27FC236}">
                    <a16:creationId xmlns:a16="http://schemas.microsoft.com/office/drawing/2014/main" id="{1AF43401-A284-462D-9FC5-03D8F899E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461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2519F535-9D14-42DB-9D3C-E57113150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94578" y="63017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0A140078-F422-431C-8BFF-2F8A5BC76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5929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C8B15BF4-9CB8-490B-A902-7464F0A11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39258" y="63017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686294-FF33-4E63-8535-3DB621E4A816}"/>
                  </a:ext>
                </a:extLst>
              </p:cNvPr>
              <p:cNvCxnSpPr/>
              <p:nvPr/>
            </p:nvCxnSpPr>
            <p:spPr>
              <a:xfrm>
                <a:off x="10210800" y="61014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id="{CF7D9E02-CD16-4F87-ADD1-12B89D94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6384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8" name="Picture 4">
                <a:extLst>
                  <a:ext uri="{FF2B5EF4-FFF2-40B4-BE49-F238E27FC236}">
                    <a16:creationId xmlns:a16="http://schemas.microsoft.com/office/drawing/2014/main" id="{9B30F920-666D-4087-8162-F733E4C10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43804" y="62989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9" name="Picture 17">
                <a:extLst>
                  <a:ext uri="{FF2B5EF4-FFF2-40B4-BE49-F238E27FC236}">
                    <a16:creationId xmlns:a16="http://schemas.microsoft.com/office/drawing/2014/main" id="{8D1B5866-79AE-477F-B078-D4511481F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00852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FD56A0F9-FEFF-4D5B-AB73-69C2EC17D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88484" y="62989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75F09A7-8421-498F-B57D-04800323B0F6}"/>
                  </a:ext>
                </a:extLst>
              </p:cNvPr>
              <p:cNvCxnSpPr/>
              <p:nvPr/>
            </p:nvCxnSpPr>
            <p:spPr>
              <a:xfrm>
                <a:off x="16960026" y="60986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FAE0F890-C34D-4443-AB4D-BA6B5149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293940" y="5856515"/>
              <a:ext cx="1648838" cy="1804474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2D8B7E52-1CC2-425A-97B3-7C18C9B4C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6249875" y="5856515"/>
              <a:ext cx="1648838" cy="1804474"/>
            </a:xfrm>
            <a:prstGeom prst="rect">
              <a:avLst/>
            </a:prstGeom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2E18E615-A7BE-423A-AB18-9358FBFD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054421" y="5856515"/>
              <a:ext cx="1648838" cy="1804474"/>
            </a:xfrm>
            <a:prstGeom prst="rect">
              <a:avLst/>
            </a:prstGeom>
          </p:spPr>
        </p:pic>
        <p:pic>
          <p:nvPicPr>
            <p:cNvPr id="35" name="Picture 7">
              <a:extLst>
                <a:ext uri="{FF2B5EF4-FFF2-40B4-BE49-F238E27FC236}">
                  <a16:creationId xmlns:a16="http://schemas.microsoft.com/office/drawing/2014/main" id="{4956C384-CE94-4A99-AD2C-533CCB625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3137105" y="5856515"/>
              <a:ext cx="1648838" cy="180447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41983">
            <a:off x="12039963" y="387244"/>
            <a:ext cx="6847146" cy="2863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39723">
            <a:off x="15066137" y="-324247"/>
            <a:ext cx="1094776" cy="11783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57200" y="-460548"/>
            <a:ext cx="1963627" cy="1210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86315">
            <a:off x="17527160" y="8156663"/>
            <a:ext cx="1521681" cy="1366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21112">
            <a:off x="-275650" y="8825233"/>
            <a:ext cx="1372305" cy="14459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22798">
            <a:off x="-355132" y="-20933"/>
            <a:ext cx="1866923" cy="933462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8C21C4B0-DEB6-41A7-904C-5E6969FF8A9F}"/>
              </a:ext>
            </a:extLst>
          </p:cNvPr>
          <p:cNvSpPr txBox="1"/>
          <p:nvPr/>
        </p:nvSpPr>
        <p:spPr>
          <a:xfrm>
            <a:off x="3255960" y="800100"/>
            <a:ext cx="11766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4AC75-0FA5-408C-8C37-F3E9EBB6542B}"/>
              </a:ext>
            </a:extLst>
          </p:cNvPr>
          <p:cNvSpPr txBox="1"/>
          <p:nvPr/>
        </p:nvSpPr>
        <p:spPr>
          <a:xfrm>
            <a:off x="1863110" y="1967829"/>
            <a:ext cx="1455266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luyện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trai-en-gô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trai-en-gô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tem-bơ-rin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1A8732-31E5-42F4-9693-55EA4960A8E0}"/>
              </a:ext>
            </a:extLst>
          </p:cNvPr>
          <p:cNvGrpSpPr/>
          <p:nvPr/>
        </p:nvGrpSpPr>
        <p:grpSpPr>
          <a:xfrm>
            <a:off x="1802430" y="4229100"/>
            <a:ext cx="14674027" cy="5090492"/>
            <a:chOff x="1802430" y="4457700"/>
            <a:chExt cx="14674027" cy="50904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A7A5F4-1354-4096-85ED-7880CA57E1BB}"/>
                </a:ext>
              </a:extLst>
            </p:cNvPr>
            <p:cNvGrpSpPr/>
            <p:nvPr/>
          </p:nvGrpSpPr>
          <p:grpSpPr>
            <a:xfrm>
              <a:off x="1802430" y="4457700"/>
              <a:ext cx="14674027" cy="2160669"/>
              <a:chOff x="2285999" y="5926353"/>
              <a:chExt cx="14674027" cy="2160669"/>
            </a:xfrm>
          </p:grpSpPr>
          <p:pic>
            <p:nvPicPr>
              <p:cNvPr id="18" name="Picture 11">
                <a:extLst>
                  <a:ext uri="{FF2B5EF4-FFF2-40B4-BE49-F238E27FC236}">
                    <a16:creationId xmlns:a16="http://schemas.microsoft.com/office/drawing/2014/main" id="{D3D1FB15-8F6B-4538-A5FD-F38D93171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6000" y="6040313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19" name="Picture 11">
                <a:extLst>
                  <a:ext uri="{FF2B5EF4-FFF2-40B4-BE49-F238E27FC236}">
                    <a16:creationId xmlns:a16="http://schemas.microsoft.com/office/drawing/2014/main" id="{CCE9F8F9-EC7B-47E8-A54E-B8A4DB831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5999" y="7008088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20" name="Picture 17">
                <a:extLst>
                  <a:ext uri="{FF2B5EF4-FFF2-40B4-BE49-F238E27FC236}">
                    <a16:creationId xmlns:a16="http://schemas.microsoft.com/office/drawing/2014/main" id="{2D835121-EB5C-4CD6-8711-B590EB2EF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461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9D7C6989-9283-477D-8D36-6DE24AD61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94578" y="63017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2" name="Picture 17">
                <a:extLst>
                  <a:ext uri="{FF2B5EF4-FFF2-40B4-BE49-F238E27FC236}">
                    <a16:creationId xmlns:a16="http://schemas.microsoft.com/office/drawing/2014/main" id="{15BE41C9-B26E-485C-A330-603A2DBA0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5929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DF0C75A7-4092-450B-BB08-07693E930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39258" y="63017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167DD06-405D-4419-B176-41D8EF366308}"/>
                  </a:ext>
                </a:extLst>
              </p:cNvPr>
              <p:cNvCxnSpPr/>
              <p:nvPr/>
            </p:nvCxnSpPr>
            <p:spPr>
              <a:xfrm>
                <a:off x="10210800" y="61014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Picture 17">
                <a:extLst>
                  <a:ext uri="{FF2B5EF4-FFF2-40B4-BE49-F238E27FC236}">
                    <a16:creationId xmlns:a16="http://schemas.microsoft.com/office/drawing/2014/main" id="{D7CDDC27-7000-4B3F-8C80-723237CBF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6384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6" name="Picture 4">
                <a:extLst>
                  <a:ext uri="{FF2B5EF4-FFF2-40B4-BE49-F238E27FC236}">
                    <a16:creationId xmlns:a16="http://schemas.microsoft.com/office/drawing/2014/main" id="{7ECD3280-120C-4F51-844D-C355220F2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43804" y="62989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id="{E0A65680-A5D4-42AC-9EBD-EF6129F6D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00852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8" name="Picture 4">
                <a:extLst>
                  <a:ext uri="{FF2B5EF4-FFF2-40B4-BE49-F238E27FC236}">
                    <a16:creationId xmlns:a16="http://schemas.microsoft.com/office/drawing/2014/main" id="{0BF51AFB-F413-4460-A15E-43FCB950B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88484" y="62989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18201DF-F422-4C7E-ACC1-9098781F21E2}"/>
                  </a:ext>
                </a:extLst>
              </p:cNvPr>
              <p:cNvCxnSpPr/>
              <p:nvPr/>
            </p:nvCxnSpPr>
            <p:spPr>
              <a:xfrm>
                <a:off x="16960026" y="60986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DBC7281A-AC07-4BDB-9959-AFD8F82FB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636858" y="8387037"/>
              <a:ext cx="1163742" cy="1142583"/>
            </a:xfrm>
            <a:prstGeom prst="rect">
              <a:avLst/>
            </a:prstGeom>
          </p:spPr>
        </p:pic>
        <p:pic>
          <p:nvPicPr>
            <p:cNvPr id="32" name="Picture 3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9613D23-AB66-4815-9711-31E3050F0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062" y="6783549"/>
              <a:ext cx="2209992" cy="1539373"/>
            </a:xfrm>
            <a:prstGeom prst="rect">
              <a:avLst/>
            </a:prstGeom>
          </p:spPr>
        </p:pic>
        <p:pic>
          <p:nvPicPr>
            <p:cNvPr id="33" name="Picture 9">
              <a:extLst>
                <a:ext uri="{FF2B5EF4-FFF2-40B4-BE49-F238E27FC236}">
                  <a16:creationId xmlns:a16="http://schemas.microsoft.com/office/drawing/2014/main" id="{04B680D0-20B7-4D94-8B51-04DB1848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0647258" y="8405609"/>
              <a:ext cx="1163742" cy="1142583"/>
            </a:xfrm>
            <a:prstGeom prst="rect">
              <a:avLst/>
            </a:prstGeom>
          </p:spPr>
        </p:pic>
        <p:pic>
          <p:nvPicPr>
            <p:cNvPr id="34" name="Picture 3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FF9C2F3-CF07-4B74-89F3-B58227DFA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31" y="6783549"/>
              <a:ext cx="2209992" cy="1539373"/>
            </a:xfrm>
            <a:prstGeom prst="rect">
              <a:avLst/>
            </a:prstGeom>
          </p:spPr>
        </p:pic>
        <p:pic>
          <p:nvPicPr>
            <p:cNvPr id="35" name="Picture 3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F6A83B3-69BD-4F48-9A89-689284987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028" y="6810335"/>
              <a:ext cx="2209992" cy="1539373"/>
            </a:xfrm>
            <a:prstGeom prst="rect">
              <a:avLst/>
            </a:prstGeom>
          </p:spPr>
        </p:pic>
        <p:pic>
          <p:nvPicPr>
            <p:cNvPr id="36" name="Picture 3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32BEA15-89EA-4FB6-BE9F-DF6CBFD06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4841" y="6775929"/>
              <a:ext cx="2209992" cy="153937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441983">
            <a:off x="4331746" y="9645544"/>
            <a:ext cx="6847146" cy="286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3732" y="9442784"/>
            <a:ext cx="1963627" cy="1210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86315">
            <a:off x="16774620" y="24782"/>
            <a:ext cx="1521681" cy="1366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11575">
            <a:off x="8607842" y="-552293"/>
            <a:ext cx="1072315" cy="1449074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2CED16D1-986C-4425-8B90-2377F25609C0}"/>
              </a:ext>
            </a:extLst>
          </p:cNvPr>
          <p:cNvSpPr txBox="1"/>
          <p:nvPr/>
        </p:nvSpPr>
        <p:spPr>
          <a:xfrm>
            <a:off x="3255960" y="1095970"/>
            <a:ext cx="11766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SÁNG TẠO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A3E46-0B11-4B5C-91A7-7D9FA118CB57}"/>
              </a:ext>
            </a:extLst>
          </p:cNvPr>
          <p:cNvSpPr txBox="1"/>
          <p:nvPr/>
        </p:nvSpPr>
        <p:spPr>
          <a:xfrm>
            <a:off x="1863110" y="3034629"/>
            <a:ext cx="14552669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õ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chim </a:t>
            </a:r>
            <a:r>
              <a:rPr 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thương 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D44E7-AF5C-4D02-989A-3FEE8493DE72}"/>
              </a:ext>
            </a:extLst>
          </p:cNvPr>
          <p:cNvSpPr txBox="1"/>
          <p:nvPr/>
        </p:nvSpPr>
        <p:spPr>
          <a:xfrm>
            <a:off x="3115947" y="2164259"/>
            <a:ext cx="120469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4400" b="1" i="1" dirty="0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ED795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endParaRPr lang="en-US" sz="4400" b="1" i="1" dirty="0">
              <a:solidFill>
                <a:srgbClr val="ED7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8FFC0D9-3427-4B2E-93A5-8E58715B8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9142613"/>
            <a:ext cx="1292196" cy="129219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55626DB-ED90-4E9F-A3EA-DC763C9805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67673" y="4036936"/>
            <a:ext cx="12352653" cy="634617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3D95FEF0-BAAA-4B8B-A7F3-D61EFA26DC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0" y="39895"/>
            <a:ext cx="3509873" cy="2168321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1D4CBA21-2185-4AEB-A544-AF9674E01F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849600" y="8091818"/>
            <a:ext cx="2400300" cy="21951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5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2749" y="-440273"/>
            <a:ext cx="1202117" cy="1173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9446">
            <a:off x="-555665" y="9514590"/>
            <a:ext cx="1534828" cy="560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214599" y="4000500"/>
            <a:ext cx="2852696" cy="12603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45000" y="8874329"/>
            <a:ext cx="1294812" cy="15216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793959" y="9635170"/>
            <a:ext cx="1308044" cy="896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84370">
            <a:off x="16322683" y="651607"/>
            <a:ext cx="2670345" cy="582621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CBE84042-4262-483F-BC96-F71CFD31128A}"/>
              </a:ext>
            </a:extLst>
          </p:cNvPr>
          <p:cNvGrpSpPr/>
          <p:nvPr/>
        </p:nvGrpSpPr>
        <p:grpSpPr>
          <a:xfrm>
            <a:off x="1368144" y="735801"/>
            <a:ext cx="15563158" cy="8815398"/>
            <a:chOff x="0" y="0"/>
            <a:chExt cx="4081635" cy="2038325"/>
          </a:xfrm>
          <a:solidFill>
            <a:srgbClr val="FFFFF5"/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685C89AB-70B2-41A2-8A0E-50AB5C9EFE2D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6311581-9C6A-4D25-ABDA-48CCB5B44695}"/>
              </a:ext>
            </a:extLst>
          </p:cNvPr>
          <p:cNvSpPr txBox="1"/>
          <p:nvPr/>
        </p:nvSpPr>
        <p:spPr>
          <a:xfrm>
            <a:off x="1660230" y="1409700"/>
            <a:ext cx="1505674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song loan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tem-bơ-rin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D397C6FF-ACDB-4017-A818-D424344ED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464396"/>
              </p:ext>
            </p:extLst>
          </p:nvPr>
        </p:nvGraphicFramePr>
        <p:xfrm>
          <a:off x="1660228" y="2644681"/>
          <a:ext cx="15056746" cy="625061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28373">
                  <a:extLst>
                    <a:ext uri="{9D8B030D-6E8A-4147-A177-3AD203B41FA5}">
                      <a16:colId xmlns:a16="http://schemas.microsoft.com/office/drawing/2014/main" val="1365878267"/>
                    </a:ext>
                  </a:extLst>
                </a:gridCol>
                <a:gridCol w="7528373">
                  <a:extLst>
                    <a:ext uri="{9D8B030D-6E8A-4147-A177-3AD203B41FA5}">
                      <a16:colId xmlns:a16="http://schemas.microsoft.com/office/drawing/2014/main" val="2852671761"/>
                    </a:ext>
                  </a:extLst>
                </a:gridCol>
              </a:tblGrid>
              <a:tr h="7712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NHÓM/ TỔ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NHÓM/ TỔ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513045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447037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dễ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dễ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95488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                 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vang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lừng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X         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002365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hiền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X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hiền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A!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XX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8680933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B55CE63C-FD44-49A1-BB6C-BC39A426BC94}"/>
              </a:ext>
            </a:extLst>
          </p:cNvPr>
          <p:cNvGrpSpPr/>
          <p:nvPr/>
        </p:nvGrpSpPr>
        <p:grpSpPr>
          <a:xfrm>
            <a:off x="4572000" y="3555506"/>
            <a:ext cx="8722889" cy="1167496"/>
            <a:chOff x="4572000" y="3555506"/>
            <a:chExt cx="8722889" cy="1167496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B7D2EF14-DBAE-45CD-8DF8-4CBA9DB3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572000" y="3555506"/>
              <a:ext cx="1066800" cy="1167496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CD4AC22F-871D-452F-83A1-4FE94AF3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228089" y="3615552"/>
              <a:ext cx="1066800" cy="104740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441983">
            <a:off x="11780296" y="10011636"/>
            <a:ext cx="6847146" cy="2863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9723">
            <a:off x="2707785" y="-341557"/>
            <a:ext cx="1094776" cy="11783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86315">
            <a:off x="10359468" y="-362829"/>
            <a:ext cx="1521681" cy="1366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11575">
            <a:off x="-536157" y="2932017"/>
            <a:ext cx="1072315" cy="14490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094132" y="9457205"/>
            <a:ext cx="1231719" cy="11958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84370">
            <a:off x="16317929" y="1639961"/>
            <a:ext cx="2670345" cy="5826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1A0E3E-AEBC-4F12-BFF3-A5D3AAC94B9D}"/>
              </a:ext>
            </a:extLst>
          </p:cNvPr>
          <p:cNvSpPr txBox="1"/>
          <p:nvPr/>
        </p:nvSpPr>
        <p:spPr>
          <a:xfrm>
            <a:off x="1226798" y="1074739"/>
            <a:ext cx="1583440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D001C085-4579-4101-9BAC-6BA57A2B89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74065" y="3521669"/>
            <a:ext cx="17713935" cy="5181326"/>
          </a:xfrm>
          <a:prstGeom prst="rect">
            <a:avLst/>
          </a:prstGeom>
        </p:spPr>
      </p:pic>
      <p:pic>
        <p:nvPicPr>
          <p:cNvPr id="23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6CF278A6-4209-4883-8CDF-D1A3C2DB5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9142613"/>
            <a:ext cx="1292196" cy="12921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5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Tiết 25</Template>
  <TotalTime>77</TotalTime>
  <Words>399</Words>
  <Application>Microsoft Office PowerPoint</Application>
  <PresentationFormat>Custom</PresentationFormat>
  <Paragraphs>46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1</cp:revision>
  <dcterms:created xsi:type="dcterms:W3CDTF">2021-10-13T07:58:36Z</dcterms:created>
  <dcterms:modified xsi:type="dcterms:W3CDTF">2024-12-25T12:34:32Z</dcterms:modified>
  <dc:identifier>DAEsQmFzDCU</dc:identifier>
</cp:coreProperties>
</file>