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3"/>
  </p:notesMasterIdLst>
  <p:sldIdLst>
    <p:sldId id="256" r:id="rId2"/>
    <p:sldId id="257" r:id="rId3"/>
    <p:sldId id="290" r:id="rId4"/>
    <p:sldId id="260" r:id="rId5"/>
    <p:sldId id="319" r:id="rId6"/>
    <p:sldId id="267" r:id="rId7"/>
    <p:sldId id="324" r:id="rId8"/>
    <p:sldId id="273" r:id="rId9"/>
    <p:sldId id="262" r:id="rId10"/>
    <p:sldId id="263" r:id="rId11"/>
    <p:sldId id="325" r:id="rId12"/>
    <p:sldId id="264" r:id="rId13"/>
    <p:sldId id="261" r:id="rId14"/>
    <p:sldId id="265" r:id="rId15"/>
    <p:sldId id="266" r:id="rId16"/>
    <p:sldId id="322" r:id="rId17"/>
    <p:sldId id="271" r:id="rId18"/>
    <p:sldId id="272" r:id="rId19"/>
    <p:sldId id="274" r:id="rId20"/>
    <p:sldId id="268" r:id="rId21"/>
    <p:sldId id="269" r:id="rId22"/>
  </p:sldIdLst>
  <p:sldSz cx="9144000" cy="5143500" type="screen16x9"/>
  <p:notesSz cx="6858000" cy="9144000"/>
  <p:embeddedFontLst>
    <p:embeddedFont>
      <p:font typeface="Noto Sans" panose="020B0502040504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omfortaa"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4A54"/>
    <a:srgbClr val="23BC98"/>
    <a:srgbClr val="B5DFD6"/>
    <a:srgbClr val="3F2320"/>
    <a:srgbClr val="FFB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E852E-1EAF-4572-A9EB-CAF6EB78E729}" v="822" dt="2023-09-18T01:50:25.141"/>
  </p1510:revLst>
</p1510:revInfo>
</file>

<file path=ppt/tableStyles.xml><?xml version="1.0" encoding="utf-8"?>
<a:tblStyleLst xmlns:a="http://schemas.openxmlformats.org/drawingml/2006/main" def="{E54EE721-E5EE-4E7E-A288-B89C0A1BB9EE}">
  <a:tblStyle styleId="{E54EE721-E5EE-4E7E-A288-B89C0A1BB9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194" y="8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4d29b9a2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4d29b9a2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55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13e6b3ce6a0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13e6b3ce6a0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02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217aa50df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217aa50df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22c33f3ef7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22c33f3ef7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27c793fce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47051b240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47051b240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18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13e6b3ce6a0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13e6b3ce6a0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f8cf4f0f6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f8cf4f0f6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47051b240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47051b240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174889" y="2653714"/>
            <a:ext cx="3714727" cy="4055011"/>
            <a:chOff x="-1174889" y="2653714"/>
            <a:chExt cx="3714727" cy="4055011"/>
          </a:xfrm>
        </p:grpSpPr>
        <p:grpSp>
          <p:nvGrpSpPr>
            <p:cNvPr id="10" name="Google Shape;10;p2"/>
            <p:cNvGrpSpPr/>
            <p:nvPr/>
          </p:nvGrpSpPr>
          <p:grpSpPr>
            <a:xfrm rot="10553990">
              <a:off x="-1042808" y="2772186"/>
              <a:ext cx="3450566" cy="3818066"/>
              <a:chOff x="2828522" y="2361700"/>
              <a:chExt cx="2320948" cy="2568140"/>
            </a:xfrm>
          </p:grpSpPr>
          <p:sp>
            <p:nvSpPr>
              <p:cNvPr id="11" name="Google Shape;11;p2"/>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34817" y="122897"/>
            <a:ext cx="655008" cy="562844"/>
            <a:chOff x="8234817" y="122897"/>
            <a:chExt cx="655008" cy="562844"/>
          </a:xfrm>
        </p:grpSpPr>
        <p:sp>
          <p:nvSpPr>
            <p:cNvPr id="19" name="Google Shape;19;p2"/>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295325" y="-248137"/>
            <a:ext cx="2989250" cy="1407879"/>
            <a:chOff x="-295325" y="-248137"/>
            <a:chExt cx="2989250" cy="1407879"/>
          </a:xfrm>
        </p:grpSpPr>
        <p:sp>
          <p:nvSpPr>
            <p:cNvPr id="22" name="Google Shape;22;p2"/>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7491150" y="3662497"/>
            <a:ext cx="1652879" cy="1481023"/>
            <a:chOff x="7491150" y="3662497"/>
            <a:chExt cx="1652879" cy="1481023"/>
          </a:xfrm>
        </p:grpSpPr>
        <p:sp>
          <p:nvSpPr>
            <p:cNvPr id="26" name="Google Shape;26;p2"/>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txBox="1">
            <a:spLocks noGrp="1"/>
          </p:cNvSpPr>
          <p:nvPr>
            <p:ph type="ctrTitle"/>
          </p:nvPr>
        </p:nvSpPr>
        <p:spPr>
          <a:xfrm>
            <a:off x="3759900" y="993844"/>
            <a:ext cx="4671000" cy="23307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0" name="Google Shape;30;p2"/>
          <p:cNvSpPr txBox="1">
            <a:spLocks noGrp="1"/>
          </p:cNvSpPr>
          <p:nvPr>
            <p:ph type="subTitle" idx="1"/>
          </p:nvPr>
        </p:nvSpPr>
        <p:spPr>
          <a:xfrm>
            <a:off x="4796400" y="3468956"/>
            <a:ext cx="2598000" cy="6807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26"/>
        <p:cNvGrpSpPr/>
        <p:nvPr/>
      </p:nvGrpSpPr>
      <p:grpSpPr>
        <a:xfrm>
          <a:off x="0" y="0"/>
          <a:ext cx="0" cy="0"/>
          <a:chOff x="0" y="0"/>
          <a:chExt cx="0" cy="0"/>
        </a:xfrm>
      </p:grpSpPr>
      <p:sp>
        <p:nvSpPr>
          <p:cNvPr id="227" name="Google Shape;227;p15"/>
          <p:cNvSpPr/>
          <p:nvPr/>
        </p:nvSpPr>
        <p:spPr>
          <a:xfrm rot="-5400000">
            <a:off x="-502550" y="3581375"/>
            <a:ext cx="2137183" cy="1220565"/>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txBox="1">
            <a:spLocks noGrp="1"/>
          </p:cNvSpPr>
          <p:nvPr>
            <p:ph type="title"/>
          </p:nvPr>
        </p:nvSpPr>
        <p:spPr>
          <a:xfrm>
            <a:off x="3990300" y="2419175"/>
            <a:ext cx="4440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15"/>
          <p:cNvSpPr txBox="1">
            <a:spLocks noGrp="1"/>
          </p:cNvSpPr>
          <p:nvPr>
            <p:ph type="title" idx="2" hasCustomPrompt="1"/>
          </p:nvPr>
        </p:nvSpPr>
        <p:spPr>
          <a:xfrm>
            <a:off x="5362700" y="961800"/>
            <a:ext cx="1695900" cy="11112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15"/>
          <p:cNvSpPr txBox="1">
            <a:spLocks noGrp="1"/>
          </p:cNvSpPr>
          <p:nvPr>
            <p:ph type="subTitle" idx="1"/>
          </p:nvPr>
        </p:nvSpPr>
        <p:spPr>
          <a:xfrm>
            <a:off x="4898350" y="3476700"/>
            <a:ext cx="2624400" cy="7050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31" name="Google Shape;231;p15"/>
          <p:cNvSpPr/>
          <p:nvPr/>
        </p:nvSpPr>
        <p:spPr>
          <a:xfrm>
            <a:off x="0" y="0"/>
            <a:ext cx="2137183" cy="1220565"/>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15"/>
          <p:cNvGrpSpPr/>
          <p:nvPr/>
        </p:nvGrpSpPr>
        <p:grpSpPr>
          <a:xfrm>
            <a:off x="6935772" y="3226730"/>
            <a:ext cx="2792658" cy="2939137"/>
            <a:chOff x="7094922" y="3110980"/>
            <a:chExt cx="2792658" cy="2939137"/>
          </a:xfrm>
        </p:grpSpPr>
        <p:grpSp>
          <p:nvGrpSpPr>
            <p:cNvPr id="233" name="Google Shape;233;p15"/>
            <p:cNvGrpSpPr/>
            <p:nvPr/>
          </p:nvGrpSpPr>
          <p:grpSpPr>
            <a:xfrm rot="5753343">
              <a:off x="7330803" y="3480007"/>
              <a:ext cx="2320896" cy="2568082"/>
              <a:chOff x="2828522" y="2361700"/>
              <a:chExt cx="2320948" cy="2568140"/>
            </a:xfrm>
          </p:grpSpPr>
          <p:sp>
            <p:nvSpPr>
              <p:cNvPr id="234" name="Google Shape;234;p15"/>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15"/>
            <p:cNvSpPr/>
            <p:nvPr/>
          </p:nvSpPr>
          <p:spPr>
            <a:xfrm>
              <a:off x="8956636" y="31109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8744350" y="38310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7220054" y="46879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15"/>
          <p:cNvGrpSpPr/>
          <p:nvPr/>
        </p:nvGrpSpPr>
        <p:grpSpPr>
          <a:xfrm>
            <a:off x="169975" y="3664627"/>
            <a:ext cx="1118850" cy="1175985"/>
            <a:chOff x="-1059850" y="3693577"/>
            <a:chExt cx="1118850" cy="1175985"/>
          </a:xfrm>
        </p:grpSpPr>
        <p:sp>
          <p:nvSpPr>
            <p:cNvPr id="243" name="Google Shape;243;p15"/>
            <p:cNvSpPr/>
            <p:nvPr/>
          </p:nvSpPr>
          <p:spPr>
            <a:xfrm>
              <a:off x="-777583" y="36935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53500" y="4757063"/>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1059850" y="3936400"/>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743013" y="4278398"/>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247"/>
        <p:cNvGrpSpPr/>
        <p:nvPr/>
      </p:nvGrpSpPr>
      <p:grpSpPr>
        <a:xfrm>
          <a:off x="0" y="0"/>
          <a:ext cx="0" cy="0"/>
          <a:chOff x="0" y="0"/>
          <a:chExt cx="0" cy="0"/>
        </a:xfrm>
      </p:grpSpPr>
      <p:sp>
        <p:nvSpPr>
          <p:cNvPr id="248" name="Google Shape;248;p16"/>
          <p:cNvSpPr/>
          <p:nvPr/>
        </p:nvSpPr>
        <p:spPr>
          <a:xfrm rot="10800000" flipH="1">
            <a:off x="-223625" y="3676217"/>
            <a:ext cx="2465167" cy="1467307"/>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16"/>
          <p:cNvGrpSpPr/>
          <p:nvPr/>
        </p:nvGrpSpPr>
        <p:grpSpPr>
          <a:xfrm>
            <a:off x="6699538" y="-909340"/>
            <a:ext cx="3236098" cy="3580757"/>
            <a:chOff x="2828522" y="2361700"/>
            <a:chExt cx="2320948" cy="2568140"/>
          </a:xfrm>
        </p:grpSpPr>
        <p:sp>
          <p:nvSpPr>
            <p:cNvPr id="250" name="Google Shape;250;p16"/>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6"/>
          <p:cNvGrpSpPr/>
          <p:nvPr/>
        </p:nvGrpSpPr>
        <p:grpSpPr>
          <a:xfrm>
            <a:off x="7557350" y="3618375"/>
            <a:ext cx="1652879" cy="1588145"/>
            <a:chOff x="7557350" y="3618375"/>
            <a:chExt cx="1652879" cy="1588145"/>
          </a:xfrm>
        </p:grpSpPr>
        <p:sp>
          <p:nvSpPr>
            <p:cNvPr id="256" name="Google Shape;256;p16"/>
            <p:cNvSpPr/>
            <p:nvPr/>
          </p:nvSpPr>
          <p:spPr>
            <a:xfrm>
              <a:off x="7557350" y="4001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6"/>
            <p:cNvGrpSpPr/>
            <p:nvPr/>
          </p:nvGrpSpPr>
          <p:grpSpPr>
            <a:xfrm>
              <a:off x="8597950" y="3618375"/>
              <a:ext cx="397300" cy="918575"/>
              <a:chOff x="8597950" y="3618375"/>
              <a:chExt cx="397300" cy="918575"/>
            </a:xfrm>
          </p:grpSpPr>
          <p:sp>
            <p:nvSpPr>
              <p:cNvPr id="258" name="Google Shape;258;p16"/>
              <p:cNvSpPr/>
              <p:nvPr/>
            </p:nvSpPr>
            <p:spPr>
              <a:xfrm>
                <a:off x="8655154" y="38870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8882750" y="361837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8597950" y="4445150"/>
                <a:ext cx="91800" cy="9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1" name="Google Shape;261;p16"/>
          <p:cNvSpPr txBox="1">
            <a:spLocks noGrp="1"/>
          </p:cNvSpPr>
          <p:nvPr>
            <p:ph type="title"/>
          </p:nvPr>
        </p:nvSpPr>
        <p:spPr>
          <a:xfrm>
            <a:off x="2064000" y="2419175"/>
            <a:ext cx="5016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2" name="Google Shape;262;p16"/>
          <p:cNvSpPr txBox="1">
            <a:spLocks noGrp="1"/>
          </p:cNvSpPr>
          <p:nvPr>
            <p:ph type="title" idx="2" hasCustomPrompt="1"/>
          </p:nvPr>
        </p:nvSpPr>
        <p:spPr>
          <a:xfrm>
            <a:off x="3724100" y="961800"/>
            <a:ext cx="1695900" cy="11112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3" name="Google Shape;263;p16"/>
          <p:cNvSpPr txBox="1">
            <a:spLocks noGrp="1"/>
          </p:cNvSpPr>
          <p:nvPr>
            <p:ph type="subTitle" idx="1"/>
          </p:nvPr>
        </p:nvSpPr>
        <p:spPr>
          <a:xfrm>
            <a:off x="3259750" y="3476700"/>
            <a:ext cx="2624400" cy="7050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64" name="Google Shape;264;p16"/>
          <p:cNvGrpSpPr/>
          <p:nvPr/>
        </p:nvGrpSpPr>
        <p:grpSpPr>
          <a:xfrm>
            <a:off x="-113337" y="-63025"/>
            <a:ext cx="1652879" cy="2222981"/>
            <a:chOff x="-113337" y="-63025"/>
            <a:chExt cx="1652879" cy="2222981"/>
          </a:xfrm>
        </p:grpSpPr>
        <p:sp>
          <p:nvSpPr>
            <p:cNvPr id="265" name="Google Shape;265;p16"/>
            <p:cNvSpPr/>
            <p:nvPr/>
          </p:nvSpPr>
          <p:spPr>
            <a:xfrm rot="10800000">
              <a:off x="-113337" y="-6302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16"/>
            <p:cNvGrpSpPr/>
            <p:nvPr/>
          </p:nvGrpSpPr>
          <p:grpSpPr>
            <a:xfrm>
              <a:off x="185029" y="964830"/>
              <a:ext cx="393995" cy="1195125"/>
              <a:chOff x="185029" y="964830"/>
              <a:chExt cx="393995" cy="1195125"/>
            </a:xfrm>
          </p:grpSpPr>
          <p:sp>
            <p:nvSpPr>
              <p:cNvPr id="267" name="Google Shape;267;p16"/>
              <p:cNvSpPr/>
              <p:nvPr/>
            </p:nvSpPr>
            <p:spPr>
              <a:xfrm>
                <a:off x="185029" y="1917140"/>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466661" y="96483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3_1">
    <p:spTree>
      <p:nvGrpSpPr>
        <p:cNvPr id="1" name="Shape 287"/>
        <p:cNvGrpSpPr/>
        <p:nvPr/>
      </p:nvGrpSpPr>
      <p:grpSpPr>
        <a:xfrm>
          <a:off x="0" y="0"/>
          <a:ext cx="0" cy="0"/>
          <a:chOff x="0" y="0"/>
          <a:chExt cx="0" cy="0"/>
        </a:xfrm>
      </p:grpSpPr>
      <p:sp>
        <p:nvSpPr>
          <p:cNvPr id="288" name="Google Shape;288;p18"/>
          <p:cNvSpPr/>
          <p:nvPr/>
        </p:nvSpPr>
        <p:spPr>
          <a:xfrm>
            <a:off x="0" y="0"/>
            <a:ext cx="1808967" cy="1033118"/>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18"/>
          <p:cNvGrpSpPr/>
          <p:nvPr/>
        </p:nvGrpSpPr>
        <p:grpSpPr>
          <a:xfrm>
            <a:off x="7094922" y="3110980"/>
            <a:ext cx="2792658" cy="2939137"/>
            <a:chOff x="7094922" y="3110980"/>
            <a:chExt cx="2792658" cy="2939137"/>
          </a:xfrm>
        </p:grpSpPr>
        <p:grpSp>
          <p:nvGrpSpPr>
            <p:cNvPr id="290" name="Google Shape;290;p18"/>
            <p:cNvGrpSpPr/>
            <p:nvPr/>
          </p:nvGrpSpPr>
          <p:grpSpPr>
            <a:xfrm rot="5753343">
              <a:off x="7330803" y="3480007"/>
              <a:ext cx="2320896" cy="2568082"/>
              <a:chOff x="2828522" y="2361700"/>
              <a:chExt cx="2320948" cy="2568140"/>
            </a:xfrm>
          </p:grpSpPr>
          <p:sp>
            <p:nvSpPr>
              <p:cNvPr id="291" name="Google Shape;291;p18"/>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8"/>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8"/>
            <p:cNvSpPr/>
            <p:nvPr/>
          </p:nvSpPr>
          <p:spPr>
            <a:xfrm>
              <a:off x="8956636" y="31109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a:off x="8744350" y="38310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7220054" y="46879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8"/>
          <p:cNvGrpSpPr/>
          <p:nvPr/>
        </p:nvGrpSpPr>
        <p:grpSpPr>
          <a:xfrm>
            <a:off x="97829" y="3967036"/>
            <a:ext cx="615271" cy="1076183"/>
            <a:chOff x="97829" y="3967036"/>
            <a:chExt cx="615271" cy="1076183"/>
          </a:xfrm>
        </p:grpSpPr>
        <p:sp>
          <p:nvSpPr>
            <p:cNvPr id="300" name="Google Shape;300;p18"/>
            <p:cNvSpPr/>
            <p:nvPr/>
          </p:nvSpPr>
          <p:spPr>
            <a:xfrm>
              <a:off x="97829" y="48004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600600" y="4865563"/>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408700" y="434212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233587" y="3967036"/>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8"/>
          <p:cNvSpPr txBox="1">
            <a:spLocks noGrp="1"/>
          </p:cNvSpPr>
          <p:nvPr>
            <p:ph type="title"/>
          </p:nvPr>
        </p:nvSpPr>
        <p:spPr>
          <a:xfrm>
            <a:off x="5264700" y="940463"/>
            <a:ext cx="2910600" cy="2026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5" name="Google Shape;305;p18"/>
          <p:cNvSpPr txBox="1">
            <a:spLocks noGrp="1"/>
          </p:cNvSpPr>
          <p:nvPr>
            <p:ph type="subTitle" idx="1"/>
          </p:nvPr>
        </p:nvSpPr>
        <p:spPr>
          <a:xfrm>
            <a:off x="5264700" y="2966438"/>
            <a:ext cx="2910600" cy="1236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306" name="Google Shape;306;p18"/>
          <p:cNvSpPr>
            <a:spLocks noGrp="1"/>
          </p:cNvSpPr>
          <p:nvPr>
            <p:ph type="pic" idx="2"/>
          </p:nvPr>
        </p:nvSpPr>
        <p:spPr>
          <a:xfrm>
            <a:off x="968700" y="778800"/>
            <a:ext cx="3585900" cy="3585900"/>
          </a:xfrm>
          <a:prstGeom prst="roundRect">
            <a:avLst>
              <a:gd name="adj" fmla="val 16667"/>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CUSTOM_4_1_1_1">
    <p:spTree>
      <p:nvGrpSpPr>
        <p:cNvPr id="1" name="Shape 353"/>
        <p:cNvGrpSpPr/>
        <p:nvPr/>
      </p:nvGrpSpPr>
      <p:grpSpPr>
        <a:xfrm>
          <a:off x="0" y="0"/>
          <a:ext cx="0" cy="0"/>
          <a:chOff x="0" y="0"/>
          <a:chExt cx="0" cy="0"/>
        </a:xfrm>
      </p:grpSpPr>
      <p:sp>
        <p:nvSpPr>
          <p:cNvPr id="354" name="Google Shape;354;p22"/>
          <p:cNvSpPr/>
          <p:nvPr/>
        </p:nvSpPr>
        <p:spPr>
          <a:xfrm>
            <a:off x="0" y="0"/>
            <a:ext cx="1808967" cy="1033118"/>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2"/>
          <p:cNvGrpSpPr/>
          <p:nvPr/>
        </p:nvGrpSpPr>
        <p:grpSpPr>
          <a:xfrm>
            <a:off x="7094922" y="3110980"/>
            <a:ext cx="2792658" cy="2939137"/>
            <a:chOff x="7094922" y="3110980"/>
            <a:chExt cx="2792658" cy="2939137"/>
          </a:xfrm>
        </p:grpSpPr>
        <p:grpSp>
          <p:nvGrpSpPr>
            <p:cNvPr id="356" name="Google Shape;356;p22"/>
            <p:cNvGrpSpPr/>
            <p:nvPr/>
          </p:nvGrpSpPr>
          <p:grpSpPr>
            <a:xfrm rot="5753343">
              <a:off x="7330803" y="3480007"/>
              <a:ext cx="2320896" cy="2568082"/>
              <a:chOff x="2828522" y="2361700"/>
              <a:chExt cx="2320948" cy="2568140"/>
            </a:xfrm>
          </p:grpSpPr>
          <p:sp>
            <p:nvSpPr>
              <p:cNvPr id="357" name="Google Shape;357;p22"/>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22"/>
            <p:cNvSpPr/>
            <p:nvPr/>
          </p:nvSpPr>
          <p:spPr>
            <a:xfrm>
              <a:off x="8956636" y="31109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8744350" y="38310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7220054" y="46879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22"/>
          <p:cNvGrpSpPr/>
          <p:nvPr/>
        </p:nvGrpSpPr>
        <p:grpSpPr>
          <a:xfrm>
            <a:off x="97829" y="3967036"/>
            <a:ext cx="615271" cy="1076183"/>
            <a:chOff x="97829" y="3967036"/>
            <a:chExt cx="615271" cy="1076183"/>
          </a:xfrm>
        </p:grpSpPr>
        <p:sp>
          <p:nvSpPr>
            <p:cNvPr id="366" name="Google Shape;366;p22"/>
            <p:cNvSpPr/>
            <p:nvPr/>
          </p:nvSpPr>
          <p:spPr>
            <a:xfrm>
              <a:off x="97829" y="48004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600600" y="4865563"/>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08700" y="434212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233587" y="3967036"/>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2"/>
          <p:cNvSpPr txBox="1">
            <a:spLocks noGrp="1"/>
          </p:cNvSpPr>
          <p:nvPr>
            <p:ph type="subTitle" idx="1"/>
          </p:nvPr>
        </p:nvSpPr>
        <p:spPr>
          <a:xfrm>
            <a:off x="1390050" y="1400550"/>
            <a:ext cx="6364200" cy="320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1000"/>
              </a:spcBef>
              <a:spcAft>
                <a:spcPts val="0"/>
              </a:spcAft>
              <a:buSzPts val="1400"/>
              <a:buChar char="○"/>
              <a:defRPr/>
            </a:lvl2pPr>
            <a:lvl3pPr lvl="2" algn="ctr" rtl="0">
              <a:lnSpc>
                <a:spcPct val="115000"/>
              </a:lnSpc>
              <a:spcBef>
                <a:spcPts val="1600"/>
              </a:spcBef>
              <a:spcAft>
                <a:spcPts val="0"/>
              </a:spcAft>
              <a:buSzPts val="1400"/>
              <a:buChar char="■"/>
              <a:defRPr/>
            </a:lvl3pPr>
            <a:lvl4pPr lvl="3" algn="ctr" rtl="0">
              <a:lnSpc>
                <a:spcPct val="115000"/>
              </a:lnSpc>
              <a:spcBef>
                <a:spcPts val="1600"/>
              </a:spcBef>
              <a:spcAft>
                <a:spcPts val="0"/>
              </a:spcAft>
              <a:buSzPts val="1400"/>
              <a:buChar char="●"/>
              <a:defRPr/>
            </a:lvl4pPr>
            <a:lvl5pPr lvl="4" algn="ctr" rtl="0">
              <a:lnSpc>
                <a:spcPct val="115000"/>
              </a:lnSpc>
              <a:spcBef>
                <a:spcPts val="1600"/>
              </a:spcBef>
              <a:spcAft>
                <a:spcPts val="0"/>
              </a:spcAft>
              <a:buSzPts val="1400"/>
              <a:buChar char="○"/>
              <a:defRPr/>
            </a:lvl5pPr>
            <a:lvl6pPr lvl="5" algn="ctr" rtl="0">
              <a:lnSpc>
                <a:spcPct val="115000"/>
              </a:lnSpc>
              <a:spcBef>
                <a:spcPts val="1600"/>
              </a:spcBef>
              <a:spcAft>
                <a:spcPts val="0"/>
              </a:spcAft>
              <a:buSzPts val="1400"/>
              <a:buChar char="■"/>
              <a:defRPr/>
            </a:lvl6pPr>
            <a:lvl7pPr lvl="6" algn="ctr" rtl="0">
              <a:lnSpc>
                <a:spcPct val="115000"/>
              </a:lnSpc>
              <a:spcBef>
                <a:spcPts val="1600"/>
              </a:spcBef>
              <a:spcAft>
                <a:spcPts val="0"/>
              </a:spcAft>
              <a:buSzPts val="1400"/>
              <a:buChar char="●"/>
              <a:defRPr/>
            </a:lvl7pPr>
            <a:lvl8pPr lvl="7" algn="ctr" rtl="0">
              <a:lnSpc>
                <a:spcPct val="115000"/>
              </a:lnSpc>
              <a:spcBef>
                <a:spcPts val="1600"/>
              </a:spcBef>
              <a:spcAft>
                <a:spcPts val="0"/>
              </a:spcAft>
              <a:buSzPts val="1400"/>
              <a:buChar char="○"/>
              <a:defRPr/>
            </a:lvl8pPr>
            <a:lvl9pPr lvl="8" algn="ctr" rtl="0">
              <a:lnSpc>
                <a:spcPct val="115000"/>
              </a:lnSpc>
              <a:spcBef>
                <a:spcPts val="1600"/>
              </a:spcBef>
              <a:spcAft>
                <a:spcPts val="1600"/>
              </a:spcAft>
              <a:buSzPts val="1400"/>
              <a:buChar char="■"/>
              <a:defRPr/>
            </a:lvl9pPr>
          </a:lstStyle>
          <a:p>
            <a:endParaRPr/>
          </a:p>
        </p:txBody>
      </p:sp>
      <p:sp>
        <p:nvSpPr>
          <p:cNvPr id="371" name="Google Shape;371;p22"/>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3">
    <p:spTree>
      <p:nvGrpSpPr>
        <p:cNvPr id="1" name="Shape 390"/>
        <p:cNvGrpSpPr/>
        <p:nvPr/>
      </p:nvGrpSpPr>
      <p:grpSpPr>
        <a:xfrm>
          <a:off x="0" y="0"/>
          <a:ext cx="0" cy="0"/>
          <a:chOff x="0" y="0"/>
          <a:chExt cx="0" cy="0"/>
        </a:xfrm>
      </p:grpSpPr>
      <p:grpSp>
        <p:nvGrpSpPr>
          <p:cNvPr id="391" name="Google Shape;391;p24"/>
          <p:cNvGrpSpPr/>
          <p:nvPr/>
        </p:nvGrpSpPr>
        <p:grpSpPr>
          <a:xfrm>
            <a:off x="6812851" y="-1459140"/>
            <a:ext cx="3236098" cy="3580757"/>
            <a:chOff x="2828522" y="2361700"/>
            <a:chExt cx="2320948" cy="2568140"/>
          </a:xfrm>
        </p:grpSpPr>
        <p:sp>
          <p:nvSpPr>
            <p:cNvPr id="392" name="Google Shape;392;p24"/>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4"/>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24"/>
          <p:cNvSpPr/>
          <p:nvPr/>
        </p:nvSpPr>
        <p:spPr>
          <a:xfrm rot="10800000">
            <a:off x="-113337" y="-6302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4"/>
          <p:cNvGrpSpPr/>
          <p:nvPr/>
        </p:nvGrpSpPr>
        <p:grpSpPr>
          <a:xfrm>
            <a:off x="7334724" y="3618375"/>
            <a:ext cx="2105888" cy="1648120"/>
            <a:chOff x="7334724" y="3618375"/>
            <a:chExt cx="2105888" cy="1648120"/>
          </a:xfrm>
        </p:grpSpPr>
        <p:sp>
          <p:nvSpPr>
            <p:cNvPr id="399" name="Google Shape;399;p24"/>
            <p:cNvSpPr/>
            <p:nvPr/>
          </p:nvSpPr>
          <p:spPr>
            <a:xfrm>
              <a:off x="7334724" y="4061650"/>
              <a:ext cx="2105888"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24"/>
            <p:cNvGrpSpPr/>
            <p:nvPr/>
          </p:nvGrpSpPr>
          <p:grpSpPr>
            <a:xfrm>
              <a:off x="8597950" y="3618375"/>
              <a:ext cx="397300" cy="918575"/>
              <a:chOff x="8597950" y="3618375"/>
              <a:chExt cx="397300" cy="918575"/>
            </a:xfrm>
          </p:grpSpPr>
          <p:sp>
            <p:nvSpPr>
              <p:cNvPr id="401" name="Google Shape;401;p24"/>
              <p:cNvSpPr/>
              <p:nvPr/>
            </p:nvSpPr>
            <p:spPr>
              <a:xfrm>
                <a:off x="8655154" y="38870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8882750" y="361837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8597950" y="4445150"/>
                <a:ext cx="91800" cy="9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4" name="Google Shape;404;p24"/>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txBox="1">
            <a:spLocks noGrp="1"/>
          </p:cNvSpPr>
          <p:nvPr>
            <p:ph type="subTitle" idx="1"/>
          </p:nvPr>
        </p:nvSpPr>
        <p:spPr>
          <a:xfrm>
            <a:off x="876124" y="2741172"/>
            <a:ext cx="2298300" cy="869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406" name="Google Shape;406;p24"/>
          <p:cNvSpPr txBox="1">
            <a:spLocks noGrp="1"/>
          </p:cNvSpPr>
          <p:nvPr>
            <p:ph type="subTitle" idx="2"/>
          </p:nvPr>
        </p:nvSpPr>
        <p:spPr>
          <a:xfrm>
            <a:off x="3422849" y="3712997"/>
            <a:ext cx="2298300" cy="869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407" name="Google Shape;407;p24"/>
          <p:cNvSpPr txBox="1">
            <a:spLocks noGrp="1"/>
          </p:cNvSpPr>
          <p:nvPr>
            <p:ph type="subTitle" idx="3"/>
          </p:nvPr>
        </p:nvSpPr>
        <p:spPr>
          <a:xfrm>
            <a:off x="5969574" y="2741172"/>
            <a:ext cx="2298300" cy="869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solidFill>
                  <a:schemeClr val="dk1"/>
                </a:solidFill>
              </a:defRPr>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1600"/>
              </a:spcBef>
              <a:spcAft>
                <a:spcPts val="0"/>
              </a:spcAft>
              <a:buClr>
                <a:schemeClr val="dk1"/>
              </a:buClr>
              <a:buSzPts val="1400"/>
              <a:buNone/>
              <a:defRPr>
                <a:solidFill>
                  <a:schemeClr val="dk1"/>
                </a:solidFill>
              </a:defRPr>
            </a:lvl3pPr>
            <a:lvl4pPr lvl="3" algn="ctr" rtl="0">
              <a:lnSpc>
                <a:spcPct val="115000"/>
              </a:lnSpc>
              <a:spcBef>
                <a:spcPts val="1600"/>
              </a:spcBef>
              <a:spcAft>
                <a:spcPts val="0"/>
              </a:spcAft>
              <a:buClr>
                <a:schemeClr val="dk1"/>
              </a:buClr>
              <a:buSzPts val="1400"/>
              <a:buNone/>
              <a:defRPr>
                <a:solidFill>
                  <a:schemeClr val="dk1"/>
                </a:solidFill>
              </a:defRPr>
            </a:lvl4pPr>
            <a:lvl5pPr lvl="4" algn="ctr" rtl="0">
              <a:lnSpc>
                <a:spcPct val="115000"/>
              </a:lnSpc>
              <a:spcBef>
                <a:spcPts val="1600"/>
              </a:spcBef>
              <a:spcAft>
                <a:spcPts val="0"/>
              </a:spcAft>
              <a:buClr>
                <a:schemeClr val="dk1"/>
              </a:buClr>
              <a:buSzPts val="1400"/>
              <a:buNone/>
              <a:defRPr>
                <a:solidFill>
                  <a:schemeClr val="dk1"/>
                </a:solidFill>
              </a:defRPr>
            </a:lvl5pPr>
            <a:lvl6pPr lvl="5" algn="ctr" rtl="0">
              <a:lnSpc>
                <a:spcPct val="115000"/>
              </a:lnSpc>
              <a:spcBef>
                <a:spcPts val="1600"/>
              </a:spcBef>
              <a:spcAft>
                <a:spcPts val="0"/>
              </a:spcAft>
              <a:buClr>
                <a:schemeClr val="dk1"/>
              </a:buClr>
              <a:buSzPts val="1400"/>
              <a:buNone/>
              <a:defRPr>
                <a:solidFill>
                  <a:schemeClr val="dk1"/>
                </a:solidFill>
              </a:defRPr>
            </a:lvl6pPr>
            <a:lvl7pPr lvl="6" algn="ctr" rtl="0">
              <a:lnSpc>
                <a:spcPct val="115000"/>
              </a:lnSpc>
              <a:spcBef>
                <a:spcPts val="1600"/>
              </a:spcBef>
              <a:spcAft>
                <a:spcPts val="0"/>
              </a:spcAft>
              <a:buClr>
                <a:schemeClr val="dk1"/>
              </a:buClr>
              <a:buSzPts val="1400"/>
              <a:buNone/>
              <a:defRPr>
                <a:solidFill>
                  <a:schemeClr val="dk1"/>
                </a:solidFill>
              </a:defRPr>
            </a:lvl7pPr>
            <a:lvl8pPr lvl="7" algn="ctr" rtl="0">
              <a:lnSpc>
                <a:spcPct val="115000"/>
              </a:lnSpc>
              <a:spcBef>
                <a:spcPts val="1600"/>
              </a:spcBef>
              <a:spcAft>
                <a:spcPts val="0"/>
              </a:spcAft>
              <a:buClr>
                <a:schemeClr val="dk1"/>
              </a:buClr>
              <a:buSzPts val="1400"/>
              <a:buNone/>
              <a:defRPr>
                <a:solidFill>
                  <a:schemeClr val="dk1"/>
                </a:solidFill>
              </a:defRPr>
            </a:lvl8pPr>
            <a:lvl9pPr lvl="8" algn="ctr"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408" name="Google Shape;408;p24"/>
          <p:cNvSpPr txBox="1">
            <a:spLocks noGrp="1"/>
          </p:cNvSpPr>
          <p:nvPr>
            <p:ph type="subTitle" idx="4"/>
          </p:nvPr>
        </p:nvSpPr>
        <p:spPr>
          <a:xfrm>
            <a:off x="876124" y="2422547"/>
            <a:ext cx="2298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09" name="Google Shape;409;p24"/>
          <p:cNvSpPr txBox="1">
            <a:spLocks noGrp="1"/>
          </p:cNvSpPr>
          <p:nvPr>
            <p:ph type="subTitle" idx="5"/>
          </p:nvPr>
        </p:nvSpPr>
        <p:spPr>
          <a:xfrm>
            <a:off x="3422854" y="3394372"/>
            <a:ext cx="2298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10" name="Google Shape;410;p24"/>
          <p:cNvSpPr txBox="1">
            <a:spLocks noGrp="1"/>
          </p:cNvSpPr>
          <p:nvPr>
            <p:ph type="subTitle" idx="6"/>
          </p:nvPr>
        </p:nvSpPr>
        <p:spPr>
          <a:xfrm>
            <a:off x="5969576" y="2422547"/>
            <a:ext cx="2298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grpSp>
        <p:nvGrpSpPr>
          <p:cNvPr id="411" name="Google Shape;411;p24"/>
          <p:cNvGrpSpPr/>
          <p:nvPr/>
        </p:nvGrpSpPr>
        <p:grpSpPr>
          <a:xfrm>
            <a:off x="-1097427" y="2801205"/>
            <a:ext cx="3851159" cy="4124899"/>
            <a:chOff x="-1097427" y="2801205"/>
            <a:chExt cx="3851159" cy="4124899"/>
          </a:xfrm>
        </p:grpSpPr>
        <p:grpSp>
          <p:nvGrpSpPr>
            <p:cNvPr id="412" name="Google Shape;412;p24"/>
            <p:cNvGrpSpPr/>
            <p:nvPr/>
          </p:nvGrpSpPr>
          <p:grpSpPr>
            <a:xfrm rot="-649872">
              <a:off x="-789825" y="3073355"/>
              <a:ext cx="3235955" cy="3580599"/>
              <a:chOff x="2828522" y="2361700"/>
              <a:chExt cx="2320948" cy="2568140"/>
            </a:xfrm>
          </p:grpSpPr>
          <p:sp>
            <p:nvSpPr>
              <p:cNvPr id="413" name="Google Shape;413;p24"/>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4"/>
            <p:cNvSpPr/>
            <p:nvPr/>
          </p:nvSpPr>
          <p:spPr>
            <a:xfrm>
              <a:off x="4" y="4482690"/>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4"/>
            <p:cNvSpPr/>
            <p:nvPr/>
          </p:nvSpPr>
          <p:spPr>
            <a:xfrm>
              <a:off x="388400" y="4901450"/>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p:nvPr/>
          </p:nvSpPr>
          <p:spPr>
            <a:xfrm>
              <a:off x="1586700" y="4775600"/>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42"/>
        <p:cNvGrpSpPr/>
        <p:nvPr/>
      </p:nvGrpSpPr>
      <p:grpSpPr>
        <a:xfrm>
          <a:off x="0" y="0"/>
          <a:ext cx="0" cy="0"/>
          <a:chOff x="0" y="0"/>
          <a:chExt cx="0" cy="0"/>
        </a:xfrm>
      </p:grpSpPr>
      <p:sp>
        <p:nvSpPr>
          <p:cNvPr id="443" name="Google Shape;443;p26"/>
          <p:cNvSpPr/>
          <p:nvPr/>
        </p:nvSpPr>
        <p:spPr>
          <a:xfrm rot="-5400000">
            <a:off x="7779525" y="1363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rot="-1822260">
            <a:off x="-800028" y="-162807"/>
            <a:ext cx="2465126" cy="1407856"/>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a:off x="8003550" y="3887052"/>
            <a:ext cx="879203" cy="1169673"/>
            <a:chOff x="8003550" y="3887052"/>
            <a:chExt cx="879203" cy="1169673"/>
          </a:xfrm>
        </p:grpSpPr>
        <p:sp>
          <p:nvSpPr>
            <p:cNvPr id="446" name="Google Shape;446;p26"/>
            <p:cNvSpPr/>
            <p:nvPr/>
          </p:nvSpPr>
          <p:spPr>
            <a:xfrm>
              <a:off x="8655154" y="38870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8003550" y="494422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8597950" y="4445150"/>
              <a:ext cx="91800" cy="9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26"/>
          <p:cNvGrpSpPr/>
          <p:nvPr/>
        </p:nvGrpSpPr>
        <p:grpSpPr>
          <a:xfrm>
            <a:off x="117163" y="3721180"/>
            <a:ext cx="1066824" cy="1367345"/>
            <a:chOff x="117163" y="3721180"/>
            <a:chExt cx="1066824" cy="1367345"/>
          </a:xfrm>
        </p:grpSpPr>
        <p:sp>
          <p:nvSpPr>
            <p:cNvPr id="450" name="Google Shape;450;p26"/>
            <p:cNvSpPr/>
            <p:nvPr/>
          </p:nvSpPr>
          <p:spPr>
            <a:xfrm>
              <a:off x="1071623" y="48159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17163" y="49124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149036" y="37211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4" name="Google Shape;454;p26"/>
          <p:cNvSpPr txBox="1">
            <a:spLocks noGrp="1"/>
          </p:cNvSpPr>
          <p:nvPr>
            <p:ph type="subTitle" idx="1"/>
          </p:nvPr>
        </p:nvSpPr>
        <p:spPr>
          <a:xfrm>
            <a:off x="720025" y="3109300"/>
            <a:ext cx="1932300" cy="108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55" name="Google Shape;455;p26"/>
          <p:cNvSpPr txBox="1">
            <a:spLocks noGrp="1"/>
          </p:cNvSpPr>
          <p:nvPr>
            <p:ph type="subTitle" idx="2"/>
          </p:nvPr>
        </p:nvSpPr>
        <p:spPr>
          <a:xfrm>
            <a:off x="6491652" y="3109300"/>
            <a:ext cx="1932300" cy="108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56" name="Google Shape;456;p26"/>
          <p:cNvSpPr txBox="1">
            <a:spLocks noGrp="1"/>
          </p:cNvSpPr>
          <p:nvPr>
            <p:ph type="subTitle" idx="3"/>
          </p:nvPr>
        </p:nvSpPr>
        <p:spPr>
          <a:xfrm>
            <a:off x="2643901" y="3109300"/>
            <a:ext cx="1932300" cy="108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57" name="Google Shape;457;p26"/>
          <p:cNvSpPr txBox="1">
            <a:spLocks noGrp="1"/>
          </p:cNvSpPr>
          <p:nvPr>
            <p:ph type="subTitle" idx="4"/>
          </p:nvPr>
        </p:nvSpPr>
        <p:spPr>
          <a:xfrm>
            <a:off x="4567776" y="3109300"/>
            <a:ext cx="1932300" cy="108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solidFill>
                  <a:schemeClr val="dk1"/>
                </a:solidFill>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58" name="Google Shape;458;p26"/>
          <p:cNvSpPr txBox="1">
            <a:spLocks noGrp="1"/>
          </p:cNvSpPr>
          <p:nvPr>
            <p:ph type="subTitle" idx="5"/>
          </p:nvPr>
        </p:nvSpPr>
        <p:spPr>
          <a:xfrm>
            <a:off x="720013" y="2795550"/>
            <a:ext cx="1932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59" name="Google Shape;459;p26"/>
          <p:cNvSpPr txBox="1">
            <a:spLocks noGrp="1"/>
          </p:cNvSpPr>
          <p:nvPr>
            <p:ph type="subTitle" idx="6"/>
          </p:nvPr>
        </p:nvSpPr>
        <p:spPr>
          <a:xfrm>
            <a:off x="2643882" y="2795550"/>
            <a:ext cx="1932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60" name="Google Shape;460;p26"/>
          <p:cNvSpPr txBox="1">
            <a:spLocks noGrp="1"/>
          </p:cNvSpPr>
          <p:nvPr>
            <p:ph type="subTitle" idx="7"/>
          </p:nvPr>
        </p:nvSpPr>
        <p:spPr>
          <a:xfrm>
            <a:off x="4567776" y="2795550"/>
            <a:ext cx="1932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61" name="Google Shape;461;p26"/>
          <p:cNvSpPr txBox="1">
            <a:spLocks noGrp="1"/>
          </p:cNvSpPr>
          <p:nvPr>
            <p:ph type="subTitle" idx="8"/>
          </p:nvPr>
        </p:nvSpPr>
        <p:spPr>
          <a:xfrm>
            <a:off x="6491644" y="2795550"/>
            <a:ext cx="19323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62"/>
        <p:cNvGrpSpPr/>
        <p:nvPr/>
      </p:nvGrpSpPr>
      <p:grpSpPr>
        <a:xfrm>
          <a:off x="0" y="0"/>
          <a:ext cx="0" cy="0"/>
          <a:chOff x="0" y="0"/>
          <a:chExt cx="0" cy="0"/>
        </a:xfrm>
      </p:grpSpPr>
      <p:sp>
        <p:nvSpPr>
          <p:cNvPr id="463" name="Google Shape;463;p27"/>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4" name="Google Shape;464;p27"/>
          <p:cNvSpPr txBox="1">
            <a:spLocks noGrp="1"/>
          </p:cNvSpPr>
          <p:nvPr>
            <p:ph type="subTitle" idx="1"/>
          </p:nvPr>
        </p:nvSpPr>
        <p:spPr>
          <a:xfrm>
            <a:off x="875675" y="2064303"/>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65" name="Google Shape;465;p27"/>
          <p:cNvSpPr txBox="1">
            <a:spLocks noGrp="1"/>
          </p:cNvSpPr>
          <p:nvPr>
            <p:ph type="subTitle" idx="2"/>
          </p:nvPr>
        </p:nvSpPr>
        <p:spPr>
          <a:xfrm>
            <a:off x="3505928" y="2064303"/>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66" name="Google Shape;466;p27"/>
          <p:cNvSpPr txBox="1">
            <a:spLocks noGrp="1"/>
          </p:cNvSpPr>
          <p:nvPr>
            <p:ph type="subTitle" idx="3"/>
          </p:nvPr>
        </p:nvSpPr>
        <p:spPr>
          <a:xfrm>
            <a:off x="875675" y="3722790"/>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67" name="Google Shape;467;p27"/>
          <p:cNvSpPr txBox="1">
            <a:spLocks noGrp="1"/>
          </p:cNvSpPr>
          <p:nvPr>
            <p:ph type="subTitle" idx="4"/>
          </p:nvPr>
        </p:nvSpPr>
        <p:spPr>
          <a:xfrm>
            <a:off x="3505954" y="3722790"/>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68" name="Google Shape;468;p27"/>
          <p:cNvSpPr txBox="1">
            <a:spLocks noGrp="1"/>
          </p:cNvSpPr>
          <p:nvPr>
            <p:ph type="subTitle" idx="5"/>
          </p:nvPr>
        </p:nvSpPr>
        <p:spPr>
          <a:xfrm>
            <a:off x="6136125" y="2064303"/>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69" name="Google Shape;469;p27"/>
          <p:cNvSpPr txBox="1">
            <a:spLocks noGrp="1"/>
          </p:cNvSpPr>
          <p:nvPr>
            <p:ph type="subTitle" idx="6"/>
          </p:nvPr>
        </p:nvSpPr>
        <p:spPr>
          <a:xfrm>
            <a:off x="6136232" y="3722790"/>
            <a:ext cx="21321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470" name="Google Shape;470;p27"/>
          <p:cNvSpPr txBox="1">
            <a:spLocks noGrp="1"/>
          </p:cNvSpPr>
          <p:nvPr>
            <p:ph type="subTitle" idx="7"/>
          </p:nvPr>
        </p:nvSpPr>
        <p:spPr>
          <a:xfrm>
            <a:off x="3505900" y="1745703"/>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71" name="Google Shape;471;p27"/>
          <p:cNvSpPr txBox="1">
            <a:spLocks noGrp="1"/>
          </p:cNvSpPr>
          <p:nvPr>
            <p:ph type="subTitle" idx="8"/>
          </p:nvPr>
        </p:nvSpPr>
        <p:spPr>
          <a:xfrm>
            <a:off x="3505900" y="3404190"/>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72" name="Google Shape;472;p27"/>
          <p:cNvSpPr txBox="1">
            <a:spLocks noGrp="1"/>
          </p:cNvSpPr>
          <p:nvPr>
            <p:ph type="subTitle" idx="9"/>
          </p:nvPr>
        </p:nvSpPr>
        <p:spPr>
          <a:xfrm>
            <a:off x="6136275" y="1745703"/>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73" name="Google Shape;473;p27"/>
          <p:cNvSpPr txBox="1">
            <a:spLocks noGrp="1"/>
          </p:cNvSpPr>
          <p:nvPr>
            <p:ph type="subTitle" idx="13"/>
          </p:nvPr>
        </p:nvSpPr>
        <p:spPr>
          <a:xfrm>
            <a:off x="6136275" y="3404190"/>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74" name="Google Shape;474;p27"/>
          <p:cNvSpPr txBox="1">
            <a:spLocks noGrp="1"/>
          </p:cNvSpPr>
          <p:nvPr>
            <p:ph type="subTitle" idx="14"/>
          </p:nvPr>
        </p:nvSpPr>
        <p:spPr>
          <a:xfrm>
            <a:off x="875675" y="1745703"/>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475" name="Google Shape;475;p27"/>
          <p:cNvSpPr txBox="1">
            <a:spLocks noGrp="1"/>
          </p:cNvSpPr>
          <p:nvPr>
            <p:ph type="subTitle" idx="15"/>
          </p:nvPr>
        </p:nvSpPr>
        <p:spPr>
          <a:xfrm>
            <a:off x="875675" y="3404190"/>
            <a:ext cx="21321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grpSp>
        <p:nvGrpSpPr>
          <p:cNvPr id="476" name="Google Shape;476;p27"/>
          <p:cNvGrpSpPr/>
          <p:nvPr/>
        </p:nvGrpSpPr>
        <p:grpSpPr>
          <a:xfrm>
            <a:off x="-69131" y="2861750"/>
            <a:ext cx="1407879" cy="2777860"/>
            <a:chOff x="-69131" y="2861750"/>
            <a:chExt cx="1407879" cy="2777860"/>
          </a:xfrm>
        </p:grpSpPr>
        <p:sp>
          <p:nvSpPr>
            <p:cNvPr id="477" name="Google Shape;477;p27"/>
            <p:cNvSpPr/>
            <p:nvPr/>
          </p:nvSpPr>
          <p:spPr>
            <a:xfrm rot="-5400000">
              <a:off x="-597775" y="3703088"/>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91579" y="40723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233950" y="2861750"/>
              <a:ext cx="112500" cy="11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7"/>
          <p:cNvGrpSpPr/>
          <p:nvPr/>
        </p:nvGrpSpPr>
        <p:grpSpPr>
          <a:xfrm>
            <a:off x="7220213" y="-1253830"/>
            <a:ext cx="2873249" cy="3147215"/>
            <a:chOff x="7220213" y="-1253830"/>
            <a:chExt cx="2873249" cy="3147215"/>
          </a:xfrm>
        </p:grpSpPr>
        <p:grpSp>
          <p:nvGrpSpPr>
            <p:cNvPr id="481" name="Google Shape;481;p27"/>
            <p:cNvGrpSpPr/>
            <p:nvPr/>
          </p:nvGrpSpPr>
          <p:grpSpPr>
            <a:xfrm rot="9960077">
              <a:off x="7496365" y="-1011247"/>
              <a:ext cx="2320946" cy="2568137"/>
              <a:chOff x="2828522" y="2361700"/>
              <a:chExt cx="2320948" cy="2568140"/>
            </a:xfrm>
          </p:grpSpPr>
          <p:sp>
            <p:nvSpPr>
              <p:cNvPr id="482" name="Google Shape;482;p27"/>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7"/>
            <p:cNvSpPr/>
            <p:nvPr/>
          </p:nvSpPr>
          <p:spPr>
            <a:xfrm>
              <a:off x="8919425" y="12977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7849925" y="18477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a:off x="8960711" y="16692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557"/>
        <p:cNvGrpSpPr/>
        <p:nvPr/>
      </p:nvGrpSpPr>
      <p:grpSpPr>
        <a:xfrm>
          <a:off x="0" y="0"/>
          <a:ext cx="0" cy="0"/>
          <a:chOff x="0" y="0"/>
          <a:chExt cx="0" cy="0"/>
        </a:xfrm>
      </p:grpSpPr>
      <p:grpSp>
        <p:nvGrpSpPr>
          <p:cNvPr id="558" name="Google Shape;558;p31"/>
          <p:cNvGrpSpPr/>
          <p:nvPr/>
        </p:nvGrpSpPr>
        <p:grpSpPr>
          <a:xfrm>
            <a:off x="-1174889" y="2653714"/>
            <a:ext cx="3714727" cy="4055011"/>
            <a:chOff x="-1174889" y="2653714"/>
            <a:chExt cx="3714727" cy="4055011"/>
          </a:xfrm>
        </p:grpSpPr>
        <p:grpSp>
          <p:nvGrpSpPr>
            <p:cNvPr id="559" name="Google Shape;559;p31"/>
            <p:cNvGrpSpPr/>
            <p:nvPr/>
          </p:nvGrpSpPr>
          <p:grpSpPr>
            <a:xfrm rot="10553990">
              <a:off x="-1042808" y="2772186"/>
              <a:ext cx="3450566" cy="3818066"/>
              <a:chOff x="2828522" y="2361700"/>
              <a:chExt cx="2320948" cy="2568140"/>
            </a:xfrm>
          </p:grpSpPr>
          <p:sp>
            <p:nvSpPr>
              <p:cNvPr id="560" name="Google Shape;560;p31"/>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1"/>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1"/>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31"/>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31"/>
          <p:cNvGrpSpPr/>
          <p:nvPr/>
        </p:nvGrpSpPr>
        <p:grpSpPr>
          <a:xfrm>
            <a:off x="8234817" y="122897"/>
            <a:ext cx="655008" cy="562844"/>
            <a:chOff x="8234817" y="122897"/>
            <a:chExt cx="655008" cy="562844"/>
          </a:xfrm>
        </p:grpSpPr>
        <p:sp>
          <p:nvSpPr>
            <p:cNvPr id="568" name="Google Shape;568;p31"/>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31"/>
          <p:cNvGrpSpPr/>
          <p:nvPr/>
        </p:nvGrpSpPr>
        <p:grpSpPr>
          <a:xfrm>
            <a:off x="-295325" y="-248137"/>
            <a:ext cx="2989250" cy="1407879"/>
            <a:chOff x="-295325" y="-248137"/>
            <a:chExt cx="2989250" cy="1407879"/>
          </a:xfrm>
        </p:grpSpPr>
        <p:sp>
          <p:nvSpPr>
            <p:cNvPr id="571" name="Google Shape;571;p31"/>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31"/>
          <p:cNvGrpSpPr/>
          <p:nvPr/>
        </p:nvGrpSpPr>
        <p:grpSpPr>
          <a:xfrm>
            <a:off x="7491150" y="3662497"/>
            <a:ext cx="1652879" cy="1481023"/>
            <a:chOff x="7491150" y="3662497"/>
            <a:chExt cx="1652879" cy="1481023"/>
          </a:xfrm>
        </p:grpSpPr>
        <p:sp>
          <p:nvSpPr>
            <p:cNvPr id="575" name="Google Shape;575;p31"/>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3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79"/>
        <p:cNvGrpSpPr/>
        <p:nvPr/>
      </p:nvGrpSpPr>
      <p:grpSpPr>
        <a:xfrm>
          <a:off x="0" y="0"/>
          <a:ext cx="0" cy="0"/>
          <a:chOff x="0" y="0"/>
          <a:chExt cx="0" cy="0"/>
        </a:xfrm>
      </p:grpSpPr>
      <p:grpSp>
        <p:nvGrpSpPr>
          <p:cNvPr id="580" name="Google Shape;580;p32"/>
          <p:cNvGrpSpPr/>
          <p:nvPr/>
        </p:nvGrpSpPr>
        <p:grpSpPr>
          <a:xfrm>
            <a:off x="-1174889" y="2653714"/>
            <a:ext cx="3714727" cy="4055011"/>
            <a:chOff x="-1174889" y="2653714"/>
            <a:chExt cx="3714727" cy="4055011"/>
          </a:xfrm>
        </p:grpSpPr>
        <p:grpSp>
          <p:nvGrpSpPr>
            <p:cNvPr id="581" name="Google Shape;581;p32"/>
            <p:cNvGrpSpPr/>
            <p:nvPr/>
          </p:nvGrpSpPr>
          <p:grpSpPr>
            <a:xfrm rot="10553990">
              <a:off x="-1042808" y="2772186"/>
              <a:ext cx="3450566" cy="3818066"/>
              <a:chOff x="2828522" y="2361700"/>
              <a:chExt cx="2320948" cy="2568140"/>
            </a:xfrm>
          </p:grpSpPr>
          <p:sp>
            <p:nvSpPr>
              <p:cNvPr id="582" name="Google Shape;582;p32"/>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2"/>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2"/>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2"/>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32"/>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2"/>
          <p:cNvGrpSpPr/>
          <p:nvPr/>
        </p:nvGrpSpPr>
        <p:grpSpPr>
          <a:xfrm>
            <a:off x="8234817" y="122897"/>
            <a:ext cx="655008" cy="562844"/>
            <a:chOff x="8234817" y="122897"/>
            <a:chExt cx="655008" cy="562844"/>
          </a:xfrm>
        </p:grpSpPr>
        <p:sp>
          <p:nvSpPr>
            <p:cNvPr id="590" name="Google Shape;590;p32"/>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2"/>
          <p:cNvGrpSpPr/>
          <p:nvPr/>
        </p:nvGrpSpPr>
        <p:grpSpPr>
          <a:xfrm>
            <a:off x="-295325" y="-248137"/>
            <a:ext cx="2989250" cy="1407879"/>
            <a:chOff x="-295325" y="-248137"/>
            <a:chExt cx="2989250" cy="1407879"/>
          </a:xfrm>
        </p:grpSpPr>
        <p:sp>
          <p:nvSpPr>
            <p:cNvPr id="593" name="Google Shape;593;p32"/>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32"/>
          <p:cNvGrpSpPr/>
          <p:nvPr/>
        </p:nvGrpSpPr>
        <p:grpSpPr>
          <a:xfrm>
            <a:off x="7059874" y="3662497"/>
            <a:ext cx="2084185" cy="1481023"/>
            <a:chOff x="7059874" y="3662497"/>
            <a:chExt cx="2084185" cy="1481023"/>
          </a:xfrm>
        </p:grpSpPr>
        <p:sp>
          <p:nvSpPr>
            <p:cNvPr id="597" name="Google Shape;597;p32"/>
            <p:cNvSpPr/>
            <p:nvPr/>
          </p:nvSpPr>
          <p:spPr>
            <a:xfrm>
              <a:off x="7059874" y="3938675"/>
              <a:ext cx="2084185"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2"/>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2"/>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0" name="Google Shape;600;p32"/>
          <p:cNvSpPr txBox="1">
            <a:spLocks noGrp="1"/>
          </p:cNvSpPr>
          <p:nvPr>
            <p:ph type="title"/>
          </p:nvPr>
        </p:nvSpPr>
        <p:spPr>
          <a:xfrm>
            <a:off x="3072000" y="583125"/>
            <a:ext cx="3000000" cy="87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1" name="Google Shape;601;p32"/>
          <p:cNvSpPr txBox="1">
            <a:spLocks noGrp="1"/>
          </p:cNvSpPr>
          <p:nvPr>
            <p:ph type="subTitle" idx="1"/>
          </p:nvPr>
        </p:nvSpPr>
        <p:spPr>
          <a:xfrm>
            <a:off x="3072000" y="1379925"/>
            <a:ext cx="3000000" cy="1331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
        <p:nvSpPr>
          <p:cNvPr id="602" name="Google Shape;602;p32"/>
          <p:cNvSpPr txBox="1"/>
          <p:nvPr/>
        </p:nvSpPr>
        <p:spPr>
          <a:xfrm>
            <a:off x="3072000" y="3528525"/>
            <a:ext cx="30000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Noto Sans"/>
                <a:ea typeface="Noto Sans"/>
                <a:cs typeface="Noto Sans"/>
                <a:sym typeface="Noto Sans"/>
              </a:rPr>
              <a:t>CREDITS: This presentation template was created by </a:t>
            </a:r>
            <a:r>
              <a:rPr lang="en" sz="1000" b="1" u="sng">
                <a:solidFill>
                  <a:schemeClr val="dk1"/>
                </a:solidFill>
                <a:latin typeface="Noto Sans"/>
                <a:ea typeface="Noto Sans"/>
                <a:cs typeface="Noto Sans"/>
                <a:sym typeface="Noto Sans"/>
                <a:hlinkClick r:id="rId2">
                  <a:extLst>
                    <a:ext uri="{A12FA001-AC4F-418D-AE19-62706E023703}">
                      <ahyp:hlinkClr xmlns="" xmlns:ahyp="http://schemas.microsoft.com/office/drawing/2018/hyperlinkcolor" val="tx"/>
                    </a:ext>
                  </a:extLst>
                </a:hlinkClick>
              </a:rPr>
              <a:t>Slidesgo</a:t>
            </a:r>
            <a:r>
              <a:rPr lang="en" sz="1000">
                <a:solidFill>
                  <a:schemeClr val="dk1"/>
                </a:solidFill>
                <a:latin typeface="Noto Sans"/>
                <a:ea typeface="Noto Sans"/>
                <a:cs typeface="Noto Sans"/>
                <a:sym typeface="Noto Sans"/>
              </a:rPr>
              <a:t>, and includes icons by </a:t>
            </a:r>
            <a:r>
              <a:rPr lang="en" sz="1000" b="1" u="sng">
                <a:solidFill>
                  <a:schemeClr val="dk1"/>
                </a:solidFill>
                <a:latin typeface="Noto Sans"/>
                <a:ea typeface="Noto Sans"/>
                <a:cs typeface="Noto Sans"/>
                <a:sym typeface="Noto Sans"/>
                <a:hlinkClick r:id="rId3">
                  <a:extLst>
                    <a:ext uri="{A12FA001-AC4F-418D-AE19-62706E023703}">
                      <ahyp:hlinkClr xmlns="" xmlns:ahyp="http://schemas.microsoft.com/office/drawing/2018/hyperlinkcolor" val="tx"/>
                    </a:ext>
                  </a:extLst>
                </a:hlinkClick>
              </a:rPr>
              <a:t>Flaticon</a:t>
            </a:r>
            <a:r>
              <a:rPr lang="en" sz="1000" b="1">
                <a:solidFill>
                  <a:schemeClr val="dk1"/>
                </a:solidFill>
                <a:latin typeface="Noto Sans"/>
                <a:ea typeface="Noto Sans"/>
                <a:cs typeface="Noto Sans"/>
                <a:sym typeface="Noto Sans"/>
              </a:rPr>
              <a:t> </a:t>
            </a:r>
            <a:r>
              <a:rPr lang="en" sz="1000">
                <a:solidFill>
                  <a:schemeClr val="dk1"/>
                </a:solidFill>
                <a:latin typeface="Noto Sans"/>
                <a:ea typeface="Noto Sans"/>
                <a:cs typeface="Noto Sans"/>
                <a:sym typeface="Noto Sans"/>
              </a:rPr>
              <a:t>and infographics &amp; images by </a:t>
            </a:r>
            <a:r>
              <a:rPr lang="en" sz="1000" b="1" u="sng">
                <a:solidFill>
                  <a:schemeClr val="dk1"/>
                </a:solidFill>
                <a:latin typeface="Noto Sans"/>
                <a:ea typeface="Noto Sans"/>
                <a:cs typeface="Noto Sans"/>
                <a:sym typeface="Noto Sans"/>
                <a:hlinkClick r:id="rId4">
                  <a:extLst>
                    <a:ext uri="{A12FA001-AC4F-418D-AE19-62706E023703}">
                      <ahyp:hlinkClr xmlns="" xmlns:ahyp="http://schemas.microsoft.com/office/drawing/2018/hyperlinkcolor" val="tx"/>
                    </a:ext>
                  </a:extLst>
                </a:hlinkClick>
              </a:rPr>
              <a:t>Freepik</a:t>
            </a:r>
            <a:endParaRPr sz="1000" b="1" u="sng">
              <a:solidFill>
                <a:schemeClr val="dk1"/>
              </a:solidFill>
              <a:latin typeface="Noto Sans"/>
              <a:ea typeface="Noto Sans"/>
              <a:cs typeface="Noto Sans"/>
              <a:sym typeface="No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03"/>
        <p:cNvGrpSpPr/>
        <p:nvPr/>
      </p:nvGrpSpPr>
      <p:grpSpPr>
        <a:xfrm>
          <a:off x="0" y="0"/>
          <a:ext cx="0" cy="0"/>
          <a:chOff x="0" y="0"/>
          <a:chExt cx="0" cy="0"/>
        </a:xfrm>
      </p:grpSpPr>
      <p:grpSp>
        <p:nvGrpSpPr>
          <p:cNvPr id="604" name="Google Shape;604;p33"/>
          <p:cNvGrpSpPr/>
          <p:nvPr/>
        </p:nvGrpSpPr>
        <p:grpSpPr>
          <a:xfrm>
            <a:off x="-1174889" y="2653714"/>
            <a:ext cx="3714727" cy="4055011"/>
            <a:chOff x="-1174889" y="2653714"/>
            <a:chExt cx="3714727" cy="4055011"/>
          </a:xfrm>
        </p:grpSpPr>
        <p:grpSp>
          <p:nvGrpSpPr>
            <p:cNvPr id="605" name="Google Shape;605;p33"/>
            <p:cNvGrpSpPr/>
            <p:nvPr/>
          </p:nvGrpSpPr>
          <p:grpSpPr>
            <a:xfrm rot="10553990">
              <a:off x="-1042808" y="2772186"/>
              <a:ext cx="3450566" cy="3818066"/>
              <a:chOff x="2828522" y="2361700"/>
              <a:chExt cx="2320948" cy="2568140"/>
            </a:xfrm>
          </p:grpSpPr>
          <p:sp>
            <p:nvSpPr>
              <p:cNvPr id="606" name="Google Shape;606;p33"/>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3"/>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33"/>
          <p:cNvGrpSpPr/>
          <p:nvPr/>
        </p:nvGrpSpPr>
        <p:grpSpPr>
          <a:xfrm>
            <a:off x="8234817" y="122897"/>
            <a:ext cx="655008" cy="562844"/>
            <a:chOff x="8234817" y="122897"/>
            <a:chExt cx="655008" cy="562844"/>
          </a:xfrm>
        </p:grpSpPr>
        <p:sp>
          <p:nvSpPr>
            <p:cNvPr id="614" name="Google Shape;614;p33"/>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3"/>
          <p:cNvGrpSpPr/>
          <p:nvPr/>
        </p:nvGrpSpPr>
        <p:grpSpPr>
          <a:xfrm>
            <a:off x="-295325" y="-248137"/>
            <a:ext cx="2989250" cy="1407879"/>
            <a:chOff x="-295325" y="-248137"/>
            <a:chExt cx="2989250" cy="1407879"/>
          </a:xfrm>
        </p:grpSpPr>
        <p:sp>
          <p:nvSpPr>
            <p:cNvPr id="617" name="Google Shape;617;p33"/>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33"/>
          <p:cNvGrpSpPr/>
          <p:nvPr/>
        </p:nvGrpSpPr>
        <p:grpSpPr>
          <a:xfrm>
            <a:off x="7491150" y="3662497"/>
            <a:ext cx="1652879" cy="1481023"/>
            <a:chOff x="7491150" y="3662497"/>
            <a:chExt cx="1652879" cy="1481023"/>
          </a:xfrm>
        </p:grpSpPr>
        <p:sp>
          <p:nvSpPr>
            <p:cNvPr id="621" name="Google Shape;621;p33"/>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
          <p:cNvSpPr/>
          <p:nvPr/>
        </p:nvSpPr>
        <p:spPr>
          <a:xfrm>
            <a:off x="6643899" y="3835324"/>
            <a:ext cx="2500165" cy="1383517"/>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5400000">
            <a:off x="7484982" y="194903"/>
            <a:ext cx="1993564" cy="1453182"/>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3"/>
          <p:cNvGrpSpPr/>
          <p:nvPr/>
        </p:nvGrpSpPr>
        <p:grpSpPr>
          <a:xfrm rot="4306296">
            <a:off x="-859241" y="-291124"/>
            <a:ext cx="2320906" cy="2568093"/>
            <a:chOff x="2828522" y="2361700"/>
            <a:chExt cx="2320948" cy="2568140"/>
          </a:xfrm>
        </p:grpSpPr>
        <p:sp>
          <p:nvSpPr>
            <p:cNvPr id="35" name="Google Shape;35;p3"/>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txBox="1">
            <a:spLocks noGrp="1"/>
          </p:cNvSpPr>
          <p:nvPr>
            <p:ph type="title"/>
          </p:nvPr>
        </p:nvSpPr>
        <p:spPr>
          <a:xfrm>
            <a:off x="713100" y="2419175"/>
            <a:ext cx="4440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 name="Google Shape;41;p3"/>
          <p:cNvSpPr txBox="1">
            <a:spLocks noGrp="1"/>
          </p:cNvSpPr>
          <p:nvPr>
            <p:ph type="title" idx="2" hasCustomPrompt="1"/>
          </p:nvPr>
        </p:nvSpPr>
        <p:spPr>
          <a:xfrm>
            <a:off x="2085500" y="961800"/>
            <a:ext cx="1695900" cy="11112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 name="Google Shape;42;p3"/>
          <p:cNvSpPr txBox="1">
            <a:spLocks noGrp="1"/>
          </p:cNvSpPr>
          <p:nvPr>
            <p:ph type="subTitle" idx="1"/>
          </p:nvPr>
        </p:nvSpPr>
        <p:spPr>
          <a:xfrm>
            <a:off x="1621150" y="3476700"/>
            <a:ext cx="2624400" cy="7050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3" name="Google Shape;43;p3"/>
          <p:cNvGrpSpPr/>
          <p:nvPr/>
        </p:nvGrpSpPr>
        <p:grpSpPr>
          <a:xfrm>
            <a:off x="169975" y="3939090"/>
            <a:ext cx="1118850" cy="1175985"/>
            <a:chOff x="-1059850" y="3693577"/>
            <a:chExt cx="1118850" cy="1175985"/>
          </a:xfrm>
        </p:grpSpPr>
        <p:sp>
          <p:nvSpPr>
            <p:cNvPr id="44" name="Google Shape;44;p3"/>
            <p:cNvSpPr/>
            <p:nvPr/>
          </p:nvSpPr>
          <p:spPr>
            <a:xfrm>
              <a:off x="-777583" y="36935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53500" y="4757063"/>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059850" y="3936400"/>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43013" y="4278398"/>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24"/>
        <p:cNvGrpSpPr/>
        <p:nvPr/>
      </p:nvGrpSpPr>
      <p:grpSpPr>
        <a:xfrm>
          <a:off x="0" y="0"/>
          <a:ext cx="0" cy="0"/>
          <a:chOff x="0" y="0"/>
          <a:chExt cx="0" cy="0"/>
        </a:xfrm>
      </p:grpSpPr>
      <p:grpSp>
        <p:nvGrpSpPr>
          <p:cNvPr id="625" name="Google Shape;625;p34"/>
          <p:cNvGrpSpPr/>
          <p:nvPr/>
        </p:nvGrpSpPr>
        <p:grpSpPr>
          <a:xfrm>
            <a:off x="-69131" y="2861750"/>
            <a:ext cx="1407879" cy="2777860"/>
            <a:chOff x="-69131" y="2861750"/>
            <a:chExt cx="1407879" cy="2777860"/>
          </a:xfrm>
        </p:grpSpPr>
        <p:sp>
          <p:nvSpPr>
            <p:cNvPr id="626" name="Google Shape;626;p34"/>
            <p:cNvSpPr/>
            <p:nvPr/>
          </p:nvSpPr>
          <p:spPr>
            <a:xfrm rot="-5400000">
              <a:off x="-597775" y="3703088"/>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91579" y="40723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233950" y="2861750"/>
              <a:ext cx="112500" cy="11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34"/>
          <p:cNvGrpSpPr/>
          <p:nvPr/>
        </p:nvGrpSpPr>
        <p:grpSpPr>
          <a:xfrm>
            <a:off x="7220213" y="-1253830"/>
            <a:ext cx="2873249" cy="3147215"/>
            <a:chOff x="7220213" y="-1253830"/>
            <a:chExt cx="2873249" cy="3147215"/>
          </a:xfrm>
        </p:grpSpPr>
        <p:grpSp>
          <p:nvGrpSpPr>
            <p:cNvPr id="630" name="Google Shape;630;p34"/>
            <p:cNvGrpSpPr/>
            <p:nvPr/>
          </p:nvGrpSpPr>
          <p:grpSpPr>
            <a:xfrm rot="9960077">
              <a:off x="7496365" y="-1011247"/>
              <a:ext cx="2320946" cy="2568137"/>
              <a:chOff x="2828522" y="2361700"/>
              <a:chExt cx="2320948" cy="2568140"/>
            </a:xfrm>
          </p:grpSpPr>
          <p:sp>
            <p:nvSpPr>
              <p:cNvPr id="631" name="Google Shape;631;p34"/>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34"/>
            <p:cNvSpPr/>
            <p:nvPr/>
          </p:nvSpPr>
          <p:spPr>
            <a:xfrm>
              <a:off x="8919425" y="12977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7849925" y="18477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8960711" y="16692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639"/>
        <p:cNvGrpSpPr/>
        <p:nvPr/>
      </p:nvGrpSpPr>
      <p:grpSpPr>
        <a:xfrm>
          <a:off x="0" y="0"/>
          <a:ext cx="0" cy="0"/>
          <a:chOff x="0" y="0"/>
          <a:chExt cx="0" cy="0"/>
        </a:xfrm>
      </p:grpSpPr>
      <p:sp>
        <p:nvSpPr>
          <p:cNvPr id="640" name="Google Shape;640;p35"/>
          <p:cNvSpPr/>
          <p:nvPr/>
        </p:nvSpPr>
        <p:spPr>
          <a:xfrm rot="-5400000">
            <a:off x="7779525" y="1363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rot="-1822260">
            <a:off x="-800028" y="-155573"/>
            <a:ext cx="2465126" cy="1407856"/>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35"/>
          <p:cNvGrpSpPr/>
          <p:nvPr/>
        </p:nvGrpSpPr>
        <p:grpSpPr>
          <a:xfrm>
            <a:off x="8003550" y="3887052"/>
            <a:ext cx="879203" cy="1169673"/>
            <a:chOff x="8003550" y="3887052"/>
            <a:chExt cx="879203" cy="1169673"/>
          </a:xfrm>
        </p:grpSpPr>
        <p:sp>
          <p:nvSpPr>
            <p:cNvPr id="643" name="Google Shape;643;p35"/>
            <p:cNvSpPr/>
            <p:nvPr/>
          </p:nvSpPr>
          <p:spPr>
            <a:xfrm>
              <a:off x="8655154" y="38870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8003550" y="494422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8597950" y="4445150"/>
              <a:ext cx="91800" cy="9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5"/>
          <p:cNvGrpSpPr/>
          <p:nvPr/>
        </p:nvGrpSpPr>
        <p:grpSpPr>
          <a:xfrm>
            <a:off x="117163" y="3721180"/>
            <a:ext cx="1066824" cy="1367345"/>
            <a:chOff x="117163" y="3721180"/>
            <a:chExt cx="1066824" cy="1367345"/>
          </a:xfrm>
        </p:grpSpPr>
        <p:sp>
          <p:nvSpPr>
            <p:cNvPr id="647" name="Google Shape;647;p35"/>
            <p:cNvSpPr/>
            <p:nvPr/>
          </p:nvSpPr>
          <p:spPr>
            <a:xfrm>
              <a:off x="1071623" y="48159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17163" y="49124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49036" y="37211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grpSp>
        <p:nvGrpSpPr>
          <p:cNvPr id="62" name="Google Shape;62;p5"/>
          <p:cNvGrpSpPr/>
          <p:nvPr/>
        </p:nvGrpSpPr>
        <p:grpSpPr>
          <a:xfrm>
            <a:off x="-1174889" y="2653714"/>
            <a:ext cx="3714727" cy="4055011"/>
            <a:chOff x="-1174889" y="2653714"/>
            <a:chExt cx="3714727" cy="4055011"/>
          </a:xfrm>
        </p:grpSpPr>
        <p:grpSp>
          <p:nvGrpSpPr>
            <p:cNvPr id="63" name="Google Shape;63;p5"/>
            <p:cNvGrpSpPr/>
            <p:nvPr/>
          </p:nvGrpSpPr>
          <p:grpSpPr>
            <a:xfrm rot="10553990">
              <a:off x="-1042808" y="2772186"/>
              <a:ext cx="3450566" cy="3818066"/>
              <a:chOff x="2828522" y="2361700"/>
              <a:chExt cx="2320948" cy="2568140"/>
            </a:xfrm>
          </p:grpSpPr>
          <p:sp>
            <p:nvSpPr>
              <p:cNvPr id="64" name="Google Shape;64;p5"/>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5"/>
          <p:cNvGrpSpPr/>
          <p:nvPr/>
        </p:nvGrpSpPr>
        <p:grpSpPr>
          <a:xfrm>
            <a:off x="8234817" y="122897"/>
            <a:ext cx="655008" cy="562844"/>
            <a:chOff x="8234817" y="122897"/>
            <a:chExt cx="655008" cy="562844"/>
          </a:xfrm>
        </p:grpSpPr>
        <p:sp>
          <p:nvSpPr>
            <p:cNvPr id="72" name="Google Shape;72;p5"/>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5"/>
          <p:cNvGrpSpPr/>
          <p:nvPr/>
        </p:nvGrpSpPr>
        <p:grpSpPr>
          <a:xfrm>
            <a:off x="-295325" y="-248137"/>
            <a:ext cx="2989250" cy="1407879"/>
            <a:chOff x="-295325" y="-248137"/>
            <a:chExt cx="2989250" cy="1407879"/>
          </a:xfrm>
        </p:grpSpPr>
        <p:sp>
          <p:nvSpPr>
            <p:cNvPr id="75" name="Google Shape;75;p5"/>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5"/>
          <p:cNvGrpSpPr/>
          <p:nvPr/>
        </p:nvGrpSpPr>
        <p:grpSpPr>
          <a:xfrm>
            <a:off x="7491150" y="3662497"/>
            <a:ext cx="1652879" cy="1481023"/>
            <a:chOff x="7491150" y="3662497"/>
            <a:chExt cx="1652879" cy="1481023"/>
          </a:xfrm>
        </p:grpSpPr>
        <p:sp>
          <p:nvSpPr>
            <p:cNvPr id="79" name="Google Shape;79;p5"/>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 name="Google Shape;83;p5"/>
          <p:cNvSpPr txBox="1">
            <a:spLocks noGrp="1"/>
          </p:cNvSpPr>
          <p:nvPr>
            <p:ph type="subTitle" idx="1"/>
          </p:nvPr>
        </p:nvSpPr>
        <p:spPr>
          <a:xfrm>
            <a:off x="5008126" y="2097300"/>
            <a:ext cx="2876400" cy="108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2800"/>
              <a:buNone/>
              <a:defRPr sz="1400" b="0">
                <a:solidFill>
                  <a:schemeClr val="dk1"/>
                </a:solidFill>
              </a:defRPr>
            </a:lvl1pPr>
            <a:lvl2pPr lvl="1" algn="ctr" rtl="0">
              <a:lnSpc>
                <a:spcPct val="115000"/>
              </a:lnSpc>
              <a:spcBef>
                <a:spcPts val="0"/>
              </a:spcBef>
              <a:spcAft>
                <a:spcPts val="0"/>
              </a:spcAft>
              <a:buClr>
                <a:schemeClr val="dk1"/>
              </a:buClr>
              <a:buSzPts val="2800"/>
              <a:buNone/>
              <a:defRPr sz="2800">
                <a:solidFill>
                  <a:schemeClr val="dk1"/>
                </a:solidFill>
              </a:defRPr>
            </a:lvl2pPr>
            <a:lvl3pPr lvl="2" algn="ctr" rtl="0">
              <a:lnSpc>
                <a:spcPct val="115000"/>
              </a:lnSpc>
              <a:spcBef>
                <a:spcPts val="0"/>
              </a:spcBef>
              <a:spcAft>
                <a:spcPts val="0"/>
              </a:spcAft>
              <a:buClr>
                <a:schemeClr val="dk1"/>
              </a:buClr>
              <a:buSzPts val="2800"/>
              <a:buNone/>
              <a:defRPr sz="2800">
                <a:solidFill>
                  <a:schemeClr val="dk1"/>
                </a:solidFill>
              </a:defRPr>
            </a:lvl3pPr>
            <a:lvl4pPr lvl="3" algn="ctr" rtl="0">
              <a:lnSpc>
                <a:spcPct val="115000"/>
              </a:lnSpc>
              <a:spcBef>
                <a:spcPts val="0"/>
              </a:spcBef>
              <a:spcAft>
                <a:spcPts val="0"/>
              </a:spcAft>
              <a:buClr>
                <a:schemeClr val="dk1"/>
              </a:buClr>
              <a:buSzPts val="2800"/>
              <a:buNone/>
              <a:defRPr sz="2800">
                <a:solidFill>
                  <a:schemeClr val="dk1"/>
                </a:solidFill>
              </a:defRPr>
            </a:lvl4pPr>
            <a:lvl5pPr lvl="4" algn="ctr" rtl="0">
              <a:lnSpc>
                <a:spcPct val="115000"/>
              </a:lnSpc>
              <a:spcBef>
                <a:spcPts val="0"/>
              </a:spcBef>
              <a:spcAft>
                <a:spcPts val="0"/>
              </a:spcAft>
              <a:buClr>
                <a:schemeClr val="dk1"/>
              </a:buClr>
              <a:buSzPts val="2800"/>
              <a:buNone/>
              <a:defRPr sz="2800">
                <a:solidFill>
                  <a:schemeClr val="dk1"/>
                </a:solidFill>
              </a:defRPr>
            </a:lvl5pPr>
            <a:lvl6pPr lvl="5" algn="ctr" rtl="0">
              <a:lnSpc>
                <a:spcPct val="115000"/>
              </a:lnSpc>
              <a:spcBef>
                <a:spcPts val="0"/>
              </a:spcBef>
              <a:spcAft>
                <a:spcPts val="0"/>
              </a:spcAft>
              <a:buClr>
                <a:schemeClr val="dk1"/>
              </a:buClr>
              <a:buSzPts val="2800"/>
              <a:buNone/>
              <a:defRPr sz="2800">
                <a:solidFill>
                  <a:schemeClr val="dk1"/>
                </a:solidFill>
              </a:defRPr>
            </a:lvl6pPr>
            <a:lvl7pPr lvl="6" algn="ctr" rtl="0">
              <a:lnSpc>
                <a:spcPct val="115000"/>
              </a:lnSpc>
              <a:spcBef>
                <a:spcPts val="0"/>
              </a:spcBef>
              <a:spcAft>
                <a:spcPts val="0"/>
              </a:spcAft>
              <a:buClr>
                <a:schemeClr val="dk1"/>
              </a:buClr>
              <a:buSzPts val="2800"/>
              <a:buNone/>
              <a:defRPr sz="2800">
                <a:solidFill>
                  <a:schemeClr val="dk1"/>
                </a:solidFill>
              </a:defRPr>
            </a:lvl7pPr>
            <a:lvl8pPr lvl="7" algn="ctr" rtl="0">
              <a:lnSpc>
                <a:spcPct val="115000"/>
              </a:lnSpc>
              <a:spcBef>
                <a:spcPts val="0"/>
              </a:spcBef>
              <a:spcAft>
                <a:spcPts val="0"/>
              </a:spcAft>
              <a:buClr>
                <a:schemeClr val="dk1"/>
              </a:buClr>
              <a:buSzPts val="2800"/>
              <a:buNone/>
              <a:defRPr sz="2800">
                <a:solidFill>
                  <a:schemeClr val="dk1"/>
                </a:solidFill>
              </a:defRPr>
            </a:lvl8pPr>
            <a:lvl9pPr lvl="8" algn="ctr" rtl="0">
              <a:lnSpc>
                <a:spcPct val="115000"/>
              </a:lnSpc>
              <a:spcBef>
                <a:spcPts val="0"/>
              </a:spcBef>
              <a:spcAft>
                <a:spcPts val="0"/>
              </a:spcAft>
              <a:buClr>
                <a:schemeClr val="dk1"/>
              </a:buClr>
              <a:buSzPts val="2800"/>
              <a:buNone/>
              <a:defRPr sz="2800">
                <a:solidFill>
                  <a:schemeClr val="dk1"/>
                </a:solidFill>
              </a:defRPr>
            </a:lvl9pPr>
          </a:lstStyle>
          <a:p>
            <a:endParaRPr/>
          </a:p>
        </p:txBody>
      </p:sp>
      <p:sp>
        <p:nvSpPr>
          <p:cNvPr id="84" name="Google Shape;84;p5"/>
          <p:cNvSpPr txBox="1">
            <a:spLocks noGrp="1"/>
          </p:cNvSpPr>
          <p:nvPr>
            <p:ph type="subTitle" idx="2"/>
          </p:nvPr>
        </p:nvSpPr>
        <p:spPr>
          <a:xfrm>
            <a:off x="1259400" y="2097300"/>
            <a:ext cx="2876400" cy="108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2800"/>
              <a:buNone/>
              <a:defRPr sz="1400" b="0">
                <a:solidFill>
                  <a:schemeClr val="dk1"/>
                </a:solidFill>
              </a:defRPr>
            </a:lvl1pPr>
            <a:lvl2pPr lvl="1" algn="ctr" rtl="0">
              <a:lnSpc>
                <a:spcPct val="115000"/>
              </a:lnSpc>
              <a:spcBef>
                <a:spcPts val="0"/>
              </a:spcBef>
              <a:spcAft>
                <a:spcPts val="0"/>
              </a:spcAft>
              <a:buClr>
                <a:schemeClr val="dk1"/>
              </a:buClr>
              <a:buSzPts val="2800"/>
              <a:buNone/>
              <a:defRPr sz="2800">
                <a:solidFill>
                  <a:schemeClr val="dk1"/>
                </a:solidFill>
              </a:defRPr>
            </a:lvl2pPr>
            <a:lvl3pPr lvl="2" algn="ctr" rtl="0">
              <a:lnSpc>
                <a:spcPct val="115000"/>
              </a:lnSpc>
              <a:spcBef>
                <a:spcPts val="0"/>
              </a:spcBef>
              <a:spcAft>
                <a:spcPts val="0"/>
              </a:spcAft>
              <a:buClr>
                <a:schemeClr val="dk1"/>
              </a:buClr>
              <a:buSzPts val="2800"/>
              <a:buNone/>
              <a:defRPr sz="2800">
                <a:solidFill>
                  <a:schemeClr val="dk1"/>
                </a:solidFill>
              </a:defRPr>
            </a:lvl3pPr>
            <a:lvl4pPr lvl="3" algn="ctr" rtl="0">
              <a:lnSpc>
                <a:spcPct val="115000"/>
              </a:lnSpc>
              <a:spcBef>
                <a:spcPts val="0"/>
              </a:spcBef>
              <a:spcAft>
                <a:spcPts val="0"/>
              </a:spcAft>
              <a:buClr>
                <a:schemeClr val="dk1"/>
              </a:buClr>
              <a:buSzPts val="2800"/>
              <a:buNone/>
              <a:defRPr sz="2800">
                <a:solidFill>
                  <a:schemeClr val="dk1"/>
                </a:solidFill>
              </a:defRPr>
            </a:lvl4pPr>
            <a:lvl5pPr lvl="4" algn="ctr" rtl="0">
              <a:lnSpc>
                <a:spcPct val="115000"/>
              </a:lnSpc>
              <a:spcBef>
                <a:spcPts val="0"/>
              </a:spcBef>
              <a:spcAft>
                <a:spcPts val="0"/>
              </a:spcAft>
              <a:buClr>
                <a:schemeClr val="dk1"/>
              </a:buClr>
              <a:buSzPts val="2800"/>
              <a:buNone/>
              <a:defRPr sz="2800">
                <a:solidFill>
                  <a:schemeClr val="dk1"/>
                </a:solidFill>
              </a:defRPr>
            </a:lvl5pPr>
            <a:lvl6pPr lvl="5" algn="ctr" rtl="0">
              <a:lnSpc>
                <a:spcPct val="115000"/>
              </a:lnSpc>
              <a:spcBef>
                <a:spcPts val="0"/>
              </a:spcBef>
              <a:spcAft>
                <a:spcPts val="0"/>
              </a:spcAft>
              <a:buClr>
                <a:schemeClr val="dk1"/>
              </a:buClr>
              <a:buSzPts val="2800"/>
              <a:buNone/>
              <a:defRPr sz="2800">
                <a:solidFill>
                  <a:schemeClr val="dk1"/>
                </a:solidFill>
              </a:defRPr>
            </a:lvl6pPr>
            <a:lvl7pPr lvl="6" algn="ctr" rtl="0">
              <a:lnSpc>
                <a:spcPct val="115000"/>
              </a:lnSpc>
              <a:spcBef>
                <a:spcPts val="0"/>
              </a:spcBef>
              <a:spcAft>
                <a:spcPts val="0"/>
              </a:spcAft>
              <a:buClr>
                <a:schemeClr val="dk1"/>
              </a:buClr>
              <a:buSzPts val="2800"/>
              <a:buNone/>
              <a:defRPr sz="2800">
                <a:solidFill>
                  <a:schemeClr val="dk1"/>
                </a:solidFill>
              </a:defRPr>
            </a:lvl7pPr>
            <a:lvl8pPr lvl="7" algn="ctr" rtl="0">
              <a:lnSpc>
                <a:spcPct val="115000"/>
              </a:lnSpc>
              <a:spcBef>
                <a:spcPts val="0"/>
              </a:spcBef>
              <a:spcAft>
                <a:spcPts val="0"/>
              </a:spcAft>
              <a:buClr>
                <a:schemeClr val="dk1"/>
              </a:buClr>
              <a:buSzPts val="2800"/>
              <a:buNone/>
              <a:defRPr sz="2800">
                <a:solidFill>
                  <a:schemeClr val="dk1"/>
                </a:solidFill>
              </a:defRPr>
            </a:lvl8pPr>
            <a:lvl9pPr lvl="8" algn="ctr" rtl="0">
              <a:lnSpc>
                <a:spcPct val="115000"/>
              </a:lnSpc>
              <a:spcBef>
                <a:spcPts val="0"/>
              </a:spcBef>
              <a:spcAft>
                <a:spcPts val="0"/>
              </a:spcAft>
              <a:buClr>
                <a:schemeClr val="dk1"/>
              </a:buClr>
              <a:buSzPts val="2800"/>
              <a:buNone/>
              <a:defRPr sz="2800">
                <a:solidFill>
                  <a:schemeClr val="dk1"/>
                </a:solidFill>
              </a:defRPr>
            </a:lvl9pPr>
          </a:lstStyle>
          <a:p>
            <a:endParaRPr/>
          </a:p>
        </p:txBody>
      </p:sp>
      <p:sp>
        <p:nvSpPr>
          <p:cNvPr id="85" name="Google Shape;85;p5"/>
          <p:cNvSpPr txBox="1">
            <a:spLocks noGrp="1"/>
          </p:cNvSpPr>
          <p:nvPr>
            <p:ph type="subTitle" idx="3"/>
          </p:nvPr>
        </p:nvSpPr>
        <p:spPr>
          <a:xfrm>
            <a:off x="1259400" y="1778675"/>
            <a:ext cx="28764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
        <p:nvSpPr>
          <p:cNvPr id="86" name="Google Shape;86;p5"/>
          <p:cNvSpPr txBox="1">
            <a:spLocks noGrp="1"/>
          </p:cNvSpPr>
          <p:nvPr>
            <p:ph type="subTitle" idx="4"/>
          </p:nvPr>
        </p:nvSpPr>
        <p:spPr>
          <a:xfrm>
            <a:off x="5008130" y="1778675"/>
            <a:ext cx="2876400" cy="40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000"/>
              <a:buFont typeface="Comfortaa"/>
              <a:buNone/>
              <a:defRPr sz="2000" b="1">
                <a:solidFill>
                  <a:schemeClr val="dk1"/>
                </a:solidFill>
                <a:latin typeface="Comfortaa"/>
                <a:ea typeface="Comfortaa"/>
                <a:cs typeface="Comfortaa"/>
                <a:sym typeface="Comfortaa"/>
              </a:defRPr>
            </a:lvl1pPr>
            <a:lvl2pPr lvl="1" algn="ctr" rtl="0">
              <a:lnSpc>
                <a:spcPct val="115000"/>
              </a:lnSpc>
              <a:spcBef>
                <a:spcPts val="0"/>
              </a:spcBef>
              <a:spcAft>
                <a:spcPts val="0"/>
              </a:spcAft>
              <a:buSzPts val="2000"/>
              <a:buFont typeface="Comfortaa"/>
              <a:buNone/>
              <a:defRPr sz="2000" b="1">
                <a:latin typeface="Comfortaa"/>
                <a:ea typeface="Comfortaa"/>
                <a:cs typeface="Comfortaa"/>
                <a:sym typeface="Comfortaa"/>
              </a:defRPr>
            </a:lvl2pPr>
            <a:lvl3pPr lvl="2" algn="ctr" rtl="0">
              <a:lnSpc>
                <a:spcPct val="115000"/>
              </a:lnSpc>
              <a:spcBef>
                <a:spcPts val="0"/>
              </a:spcBef>
              <a:spcAft>
                <a:spcPts val="0"/>
              </a:spcAft>
              <a:buSzPts val="2000"/>
              <a:buFont typeface="Comfortaa"/>
              <a:buNone/>
              <a:defRPr sz="2000" b="1">
                <a:latin typeface="Comfortaa"/>
                <a:ea typeface="Comfortaa"/>
                <a:cs typeface="Comfortaa"/>
                <a:sym typeface="Comfortaa"/>
              </a:defRPr>
            </a:lvl3pPr>
            <a:lvl4pPr lvl="3" algn="ctr" rtl="0">
              <a:lnSpc>
                <a:spcPct val="115000"/>
              </a:lnSpc>
              <a:spcBef>
                <a:spcPts val="0"/>
              </a:spcBef>
              <a:spcAft>
                <a:spcPts val="0"/>
              </a:spcAft>
              <a:buSzPts val="2000"/>
              <a:buFont typeface="Comfortaa"/>
              <a:buNone/>
              <a:defRPr sz="2000" b="1">
                <a:latin typeface="Comfortaa"/>
                <a:ea typeface="Comfortaa"/>
                <a:cs typeface="Comfortaa"/>
                <a:sym typeface="Comfortaa"/>
              </a:defRPr>
            </a:lvl4pPr>
            <a:lvl5pPr lvl="4" algn="ctr" rtl="0">
              <a:lnSpc>
                <a:spcPct val="115000"/>
              </a:lnSpc>
              <a:spcBef>
                <a:spcPts val="0"/>
              </a:spcBef>
              <a:spcAft>
                <a:spcPts val="0"/>
              </a:spcAft>
              <a:buSzPts val="2000"/>
              <a:buFont typeface="Comfortaa"/>
              <a:buNone/>
              <a:defRPr sz="2000" b="1">
                <a:latin typeface="Comfortaa"/>
                <a:ea typeface="Comfortaa"/>
                <a:cs typeface="Comfortaa"/>
                <a:sym typeface="Comfortaa"/>
              </a:defRPr>
            </a:lvl5pPr>
            <a:lvl6pPr lvl="5" algn="ctr" rtl="0">
              <a:lnSpc>
                <a:spcPct val="115000"/>
              </a:lnSpc>
              <a:spcBef>
                <a:spcPts val="0"/>
              </a:spcBef>
              <a:spcAft>
                <a:spcPts val="0"/>
              </a:spcAft>
              <a:buSzPts val="2000"/>
              <a:buFont typeface="Comfortaa"/>
              <a:buNone/>
              <a:defRPr sz="2000" b="1">
                <a:latin typeface="Comfortaa"/>
                <a:ea typeface="Comfortaa"/>
                <a:cs typeface="Comfortaa"/>
                <a:sym typeface="Comfortaa"/>
              </a:defRPr>
            </a:lvl6pPr>
            <a:lvl7pPr lvl="6" algn="ctr" rtl="0">
              <a:lnSpc>
                <a:spcPct val="115000"/>
              </a:lnSpc>
              <a:spcBef>
                <a:spcPts val="0"/>
              </a:spcBef>
              <a:spcAft>
                <a:spcPts val="0"/>
              </a:spcAft>
              <a:buSzPts val="2000"/>
              <a:buFont typeface="Comfortaa"/>
              <a:buNone/>
              <a:defRPr sz="2000" b="1">
                <a:latin typeface="Comfortaa"/>
                <a:ea typeface="Comfortaa"/>
                <a:cs typeface="Comfortaa"/>
                <a:sym typeface="Comfortaa"/>
              </a:defRPr>
            </a:lvl7pPr>
            <a:lvl8pPr lvl="7" algn="ctr" rtl="0">
              <a:lnSpc>
                <a:spcPct val="115000"/>
              </a:lnSpc>
              <a:spcBef>
                <a:spcPts val="0"/>
              </a:spcBef>
              <a:spcAft>
                <a:spcPts val="0"/>
              </a:spcAft>
              <a:buSzPts val="2000"/>
              <a:buFont typeface="Comfortaa"/>
              <a:buNone/>
              <a:defRPr sz="2000" b="1">
                <a:latin typeface="Comfortaa"/>
                <a:ea typeface="Comfortaa"/>
                <a:cs typeface="Comfortaa"/>
                <a:sym typeface="Comfortaa"/>
              </a:defRPr>
            </a:lvl8pPr>
            <a:lvl9pPr lvl="8" algn="ctr" rtl="0">
              <a:lnSpc>
                <a:spcPct val="115000"/>
              </a:lnSpc>
              <a:spcBef>
                <a:spcPts val="0"/>
              </a:spcBef>
              <a:spcAft>
                <a:spcPts val="0"/>
              </a:spcAft>
              <a:buSzPts val="2000"/>
              <a:buFont typeface="Comfortaa"/>
              <a:buNone/>
              <a:defRPr sz="2000" b="1">
                <a:latin typeface="Comfortaa"/>
                <a:ea typeface="Comfortaa"/>
                <a:cs typeface="Comfortaa"/>
                <a:sym typeface="Comforta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grpSp>
        <p:nvGrpSpPr>
          <p:cNvPr id="88" name="Google Shape;88;p6"/>
          <p:cNvGrpSpPr/>
          <p:nvPr/>
        </p:nvGrpSpPr>
        <p:grpSpPr>
          <a:xfrm>
            <a:off x="-69131" y="2861750"/>
            <a:ext cx="1407879" cy="2777860"/>
            <a:chOff x="-69131" y="2861750"/>
            <a:chExt cx="1407879" cy="2777860"/>
          </a:xfrm>
        </p:grpSpPr>
        <p:sp>
          <p:nvSpPr>
            <p:cNvPr id="89" name="Google Shape;89;p6"/>
            <p:cNvSpPr/>
            <p:nvPr/>
          </p:nvSpPr>
          <p:spPr>
            <a:xfrm rot="-5400000">
              <a:off x="-597775" y="3703088"/>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91579" y="40723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33950" y="2861750"/>
              <a:ext cx="112500" cy="11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7220213" y="-1253830"/>
            <a:ext cx="2873249" cy="3147215"/>
            <a:chOff x="7220213" y="-1253830"/>
            <a:chExt cx="2873249" cy="3147215"/>
          </a:xfrm>
        </p:grpSpPr>
        <p:grpSp>
          <p:nvGrpSpPr>
            <p:cNvPr id="93" name="Google Shape;93;p6"/>
            <p:cNvGrpSpPr/>
            <p:nvPr/>
          </p:nvGrpSpPr>
          <p:grpSpPr>
            <a:xfrm rot="9960077">
              <a:off x="7496365" y="-1011247"/>
              <a:ext cx="2320946" cy="2568137"/>
              <a:chOff x="2828522" y="2361700"/>
              <a:chExt cx="2320948" cy="2568140"/>
            </a:xfrm>
          </p:grpSpPr>
          <p:sp>
            <p:nvSpPr>
              <p:cNvPr id="94" name="Google Shape;94;p6"/>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6"/>
            <p:cNvSpPr/>
            <p:nvPr/>
          </p:nvSpPr>
          <p:spPr>
            <a:xfrm>
              <a:off x="8919425" y="12977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7849925" y="18477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8960711" y="16692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
        <p:cNvGrpSpPr/>
        <p:nvPr/>
      </p:nvGrpSpPr>
      <p:grpSpPr>
        <a:xfrm>
          <a:off x="0" y="0"/>
          <a:ext cx="0" cy="0"/>
          <a:chOff x="0" y="0"/>
          <a:chExt cx="0" cy="0"/>
        </a:xfrm>
      </p:grpSpPr>
      <p:sp>
        <p:nvSpPr>
          <p:cNvPr id="104" name="Google Shape;104;p7"/>
          <p:cNvSpPr/>
          <p:nvPr/>
        </p:nvSpPr>
        <p:spPr>
          <a:xfrm rot="-5400000">
            <a:off x="7779525" y="1363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rot="-1822260">
            <a:off x="-800028" y="-162807"/>
            <a:ext cx="2465126" cy="1407856"/>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117163" y="3721180"/>
            <a:ext cx="1066824" cy="1367345"/>
            <a:chOff x="117163" y="3721180"/>
            <a:chExt cx="1066824" cy="1367345"/>
          </a:xfrm>
        </p:grpSpPr>
        <p:sp>
          <p:nvSpPr>
            <p:cNvPr id="107" name="Google Shape;107;p7"/>
            <p:cNvSpPr/>
            <p:nvPr/>
          </p:nvSpPr>
          <p:spPr>
            <a:xfrm>
              <a:off x="1071623" y="48159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117163" y="49124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149036" y="37211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7"/>
          <p:cNvSpPr txBox="1">
            <a:spLocks noGrp="1"/>
          </p:cNvSpPr>
          <p:nvPr>
            <p:ph type="body" idx="1"/>
          </p:nvPr>
        </p:nvSpPr>
        <p:spPr>
          <a:xfrm>
            <a:off x="720000" y="1748800"/>
            <a:ext cx="4885800" cy="2329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111" name="Google Shape;111;p7"/>
          <p:cNvSpPr txBox="1">
            <a:spLocks noGrp="1"/>
          </p:cNvSpPr>
          <p:nvPr>
            <p:ph type="title"/>
          </p:nvPr>
        </p:nvSpPr>
        <p:spPr>
          <a:xfrm>
            <a:off x="720000" y="1064900"/>
            <a:ext cx="4885800" cy="684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2" name="Google Shape;112;p7"/>
          <p:cNvGrpSpPr/>
          <p:nvPr/>
        </p:nvGrpSpPr>
        <p:grpSpPr>
          <a:xfrm rot="-4701868">
            <a:off x="6675450" y="2481478"/>
            <a:ext cx="3235985" cy="3580632"/>
            <a:chOff x="2828522" y="2361700"/>
            <a:chExt cx="2320948" cy="2568140"/>
          </a:xfrm>
        </p:grpSpPr>
        <p:sp>
          <p:nvSpPr>
            <p:cNvPr id="113" name="Google Shape;113;p7"/>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8"/>
        <p:cNvGrpSpPr/>
        <p:nvPr/>
      </p:nvGrpSpPr>
      <p:grpSpPr>
        <a:xfrm>
          <a:off x="0" y="0"/>
          <a:ext cx="0" cy="0"/>
          <a:chOff x="0" y="0"/>
          <a:chExt cx="0" cy="0"/>
        </a:xfrm>
      </p:grpSpPr>
      <p:sp>
        <p:nvSpPr>
          <p:cNvPr id="119" name="Google Shape;119;p8"/>
          <p:cNvSpPr/>
          <p:nvPr/>
        </p:nvSpPr>
        <p:spPr>
          <a:xfrm>
            <a:off x="0" y="0"/>
            <a:ext cx="1808967" cy="1033118"/>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7200"/>
            </a:lvl1pPr>
            <a:lvl2pPr lvl="1">
              <a:lnSpc>
                <a:spcPct val="100000"/>
              </a:lnSpc>
              <a:spcBef>
                <a:spcPts val="0"/>
              </a:spcBef>
              <a:spcAft>
                <a:spcPts val="0"/>
              </a:spcAft>
              <a:buSzPts val="4800"/>
              <a:buNone/>
              <a:defRPr sz="4800"/>
            </a:lvl2pPr>
            <a:lvl3pPr lvl="2">
              <a:lnSpc>
                <a:spcPct val="100000"/>
              </a:lnSpc>
              <a:spcBef>
                <a:spcPts val="0"/>
              </a:spcBef>
              <a:spcAft>
                <a:spcPts val="0"/>
              </a:spcAft>
              <a:buSzPts val="4800"/>
              <a:buNone/>
              <a:defRPr sz="4800"/>
            </a:lvl3pPr>
            <a:lvl4pPr lvl="3">
              <a:lnSpc>
                <a:spcPct val="100000"/>
              </a:lnSpc>
              <a:spcBef>
                <a:spcPts val="0"/>
              </a:spcBef>
              <a:spcAft>
                <a:spcPts val="0"/>
              </a:spcAft>
              <a:buSzPts val="4800"/>
              <a:buNone/>
              <a:defRPr sz="4800"/>
            </a:lvl4pPr>
            <a:lvl5pPr lvl="4">
              <a:lnSpc>
                <a:spcPct val="100000"/>
              </a:lnSpc>
              <a:spcBef>
                <a:spcPts val="0"/>
              </a:spcBef>
              <a:spcAft>
                <a:spcPts val="0"/>
              </a:spcAft>
              <a:buSzPts val="4800"/>
              <a:buNone/>
              <a:defRPr sz="4800"/>
            </a:lvl5pPr>
            <a:lvl6pPr lvl="5">
              <a:lnSpc>
                <a:spcPct val="100000"/>
              </a:lnSpc>
              <a:spcBef>
                <a:spcPts val="0"/>
              </a:spcBef>
              <a:spcAft>
                <a:spcPts val="0"/>
              </a:spcAft>
              <a:buSzPts val="4800"/>
              <a:buNone/>
              <a:defRPr sz="4800"/>
            </a:lvl6pPr>
            <a:lvl7pPr lvl="6">
              <a:lnSpc>
                <a:spcPct val="100000"/>
              </a:lnSpc>
              <a:spcBef>
                <a:spcPts val="0"/>
              </a:spcBef>
              <a:spcAft>
                <a:spcPts val="0"/>
              </a:spcAft>
              <a:buSzPts val="4800"/>
              <a:buNone/>
              <a:defRPr sz="4800"/>
            </a:lvl7pPr>
            <a:lvl8pPr lvl="7">
              <a:lnSpc>
                <a:spcPct val="100000"/>
              </a:lnSpc>
              <a:spcBef>
                <a:spcPts val="0"/>
              </a:spcBef>
              <a:spcAft>
                <a:spcPts val="0"/>
              </a:spcAft>
              <a:buSzPts val="4800"/>
              <a:buNone/>
              <a:defRPr sz="4800"/>
            </a:lvl8pPr>
            <a:lvl9pPr lvl="8">
              <a:lnSpc>
                <a:spcPct val="100000"/>
              </a:lnSpc>
              <a:spcBef>
                <a:spcPts val="0"/>
              </a:spcBef>
              <a:spcAft>
                <a:spcPts val="0"/>
              </a:spcAft>
              <a:buSzPts val="4800"/>
              <a:buNone/>
              <a:defRPr sz="4800"/>
            </a:lvl9pPr>
          </a:lstStyle>
          <a:p>
            <a:endParaRPr/>
          </a:p>
        </p:txBody>
      </p:sp>
      <p:grpSp>
        <p:nvGrpSpPr>
          <p:cNvPr id="121" name="Google Shape;121;p8"/>
          <p:cNvGrpSpPr/>
          <p:nvPr/>
        </p:nvGrpSpPr>
        <p:grpSpPr>
          <a:xfrm>
            <a:off x="7094922" y="3110980"/>
            <a:ext cx="2792658" cy="2939137"/>
            <a:chOff x="7094922" y="3110980"/>
            <a:chExt cx="2792658" cy="2939137"/>
          </a:xfrm>
        </p:grpSpPr>
        <p:grpSp>
          <p:nvGrpSpPr>
            <p:cNvPr id="122" name="Google Shape;122;p8"/>
            <p:cNvGrpSpPr/>
            <p:nvPr/>
          </p:nvGrpSpPr>
          <p:grpSpPr>
            <a:xfrm rot="5753343">
              <a:off x="7330803" y="3480007"/>
              <a:ext cx="2320896" cy="2568082"/>
              <a:chOff x="2828522" y="2361700"/>
              <a:chExt cx="2320948" cy="2568140"/>
            </a:xfrm>
          </p:grpSpPr>
          <p:sp>
            <p:nvSpPr>
              <p:cNvPr id="123" name="Google Shape;123;p8"/>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8"/>
            <p:cNvSpPr/>
            <p:nvPr/>
          </p:nvSpPr>
          <p:spPr>
            <a:xfrm>
              <a:off x="8956636" y="31109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8744350" y="38310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7220054" y="46879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8"/>
          <p:cNvSpPr/>
          <p:nvPr/>
        </p:nvSpPr>
        <p:spPr>
          <a:xfrm rot="5400000">
            <a:off x="7698569" y="182233"/>
            <a:ext cx="1808967" cy="1348650"/>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9"/>
          <p:cNvSpPr/>
          <p:nvPr/>
        </p:nvSpPr>
        <p:spPr>
          <a:xfrm rot="10800000" flipH="1">
            <a:off x="-223625" y="3676217"/>
            <a:ext cx="2465167" cy="1467307"/>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9"/>
          <p:cNvGrpSpPr/>
          <p:nvPr/>
        </p:nvGrpSpPr>
        <p:grpSpPr>
          <a:xfrm>
            <a:off x="6699538" y="-909340"/>
            <a:ext cx="3236098" cy="3580757"/>
            <a:chOff x="2828522" y="2361700"/>
            <a:chExt cx="2320948" cy="2568140"/>
          </a:xfrm>
        </p:grpSpPr>
        <p:sp>
          <p:nvSpPr>
            <p:cNvPr id="135" name="Google Shape;135;p9"/>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9"/>
          <p:cNvSpPr/>
          <p:nvPr/>
        </p:nvSpPr>
        <p:spPr>
          <a:xfrm rot="10800000">
            <a:off x="-113337" y="-6302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9"/>
          <p:cNvGrpSpPr/>
          <p:nvPr/>
        </p:nvGrpSpPr>
        <p:grpSpPr>
          <a:xfrm>
            <a:off x="7491150" y="3618375"/>
            <a:ext cx="1652879" cy="1525145"/>
            <a:chOff x="7491150" y="3618375"/>
            <a:chExt cx="1652879" cy="1525145"/>
          </a:xfrm>
        </p:grpSpPr>
        <p:sp>
          <p:nvSpPr>
            <p:cNvPr id="142" name="Google Shape;142;p9"/>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9"/>
            <p:cNvGrpSpPr/>
            <p:nvPr/>
          </p:nvGrpSpPr>
          <p:grpSpPr>
            <a:xfrm>
              <a:off x="8597950" y="3618375"/>
              <a:ext cx="397300" cy="918575"/>
              <a:chOff x="8597950" y="3618375"/>
              <a:chExt cx="397300" cy="918575"/>
            </a:xfrm>
          </p:grpSpPr>
          <p:sp>
            <p:nvSpPr>
              <p:cNvPr id="144" name="Google Shape;144;p9"/>
              <p:cNvSpPr/>
              <p:nvPr/>
            </p:nvSpPr>
            <p:spPr>
              <a:xfrm>
                <a:off x="8655154" y="38870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8882750" y="361837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8597950" y="4445150"/>
                <a:ext cx="91800" cy="91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 name="Google Shape;147;p9"/>
          <p:cNvSpPr txBox="1">
            <a:spLocks noGrp="1"/>
          </p:cNvSpPr>
          <p:nvPr>
            <p:ph type="title"/>
          </p:nvPr>
        </p:nvSpPr>
        <p:spPr>
          <a:xfrm>
            <a:off x="2241450" y="755775"/>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2241550" y="1597575"/>
            <a:ext cx="4661100" cy="126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solidFill>
                  <a:schemeClr val="dk1"/>
                </a:solidFill>
              </a:defRPr>
            </a:lvl1pPr>
            <a:lvl2pPr lvl="1" algn="ctr" rtl="0">
              <a:lnSpc>
                <a:spcPct val="115000"/>
              </a:lnSpc>
              <a:spcBef>
                <a:spcPts val="0"/>
              </a:spcBef>
              <a:spcAft>
                <a:spcPts val="0"/>
              </a:spcAft>
              <a:buSzPts val="1600"/>
              <a:buNone/>
              <a:defRPr sz="1600"/>
            </a:lvl2pPr>
            <a:lvl3pPr lvl="2" algn="ctr" rtl="0">
              <a:lnSpc>
                <a:spcPct val="115000"/>
              </a:lnSpc>
              <a:spcBef>
                <a:spcPts val="1600"/>
              </a:spcBef>
              <a:spcAft>
                <a:spcPts val="0"/>
              </a:spcAft>
              <a:buSzPts val="1600"/>
              <a:buNone/>
              <a:defRPr sz="1600"/>
            </a:lvl3pPr>
            <a:lvl4pPr lvl="3" algn="ctr" rtl="0">
              <a:lnSpc>
                <a:spcPct val="115000"/>
              </a:lnSpc>
              <a:spcBef>
                <a:spcPts val="1600"/>
              </a:spcBef>
              <a:spcAft>
                <a:spcPts val="0"/>
              </a:spcAft>
              <a:buSzPts val="1600"/>
              <a:buNone/>
              <a:defRPr sz="1600"/>
            </a:lvl4pPr>
            <a:lvl5pPr lvl="4" algn="ctr" rtl="0">
              <a:lnSpc>
                <a:spcPct val="115000"/>
              </a:lnSpc>
              <a:spcBef>
                <a:spcPts val="1600"/>
              </a:spcBef>
              <a:spcAft>
                <a:spcPts val="0"/>
              </a:spcAft>
              <a:buSzPts val="1600"/>
              <a:buNone/>
              <a:defRPr sz="1600"/>
            </a:lvl5pPr>
            <a:lvl6pPr lvl="5" algn="ctr" rtl="0">
              <a:lnSpc>
                <a:spcPct val="115000"/>
              </a:lnSpc>
              <a:spcBef>
                <a:spcPts val="1600"/>
              </a:spcBef>
              <a:spcAft>
                <a:spcPts val="0"/>
              </a:spcAft>
              <a:buSzPts val="1600"/>
              <a:buNone/>
              <a:defRPr sz="1600"/>
            </a:lvl6pPr>
            <a:lvl7pPr lvl="6" algn="ctr" rtl="0">
              <a:lnSpc>
                <a:spcPct val="115000"/>
              </a:lnSpc>
              <a:spcBef>
                <a:spcPts val="1600"/>
              </a:spcBef>
              <a:spcAft>
                <a:spcPts val="0"/>
              </a:spcAft>
              <a:buSzPts val="1600"/>
              <a:buNone/>
              <a:defRPr sz="1600"/>
            </a:lvl7pPr>
            <a:lvl8pPr lvl="7" algn="ctr" rtl="0">
              <a:lnSpc>
                <a:spcPct val="115000"/>
              </a:lnSpc>
              <a:spcBef>
                <a:spcPts val="1600"/>
              </a:spcBef>
              <a:spcAft>
                <a:spcPts val="0"/>
              </a:spcAft>
              <a:buSzPts val="1600"/>
              <a:buNone/>
              <a:defRPr sz="1600"/>
            </a:lvl8pPr>
            <a:lvl9pPr lvl="8" algn="ctr" rtl="0">
              <a:lnSpc>
                <a:spcPct val="115000"/>
              </a:lnSpc>
              <a:spcBef>
                <a:spcPts val="1600"/>
              </a:spcBef>
              <a:spcAft>
                <a:spcPts val="160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1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3"/>
        <p:cNvGrpSpPr/>
        <p:nvPr/>
      </p:nvGrpSpPr>
      <p:grpSpPr>
        <a:xfrm>
          <a:off x="0" y="0"/>
          <a:ext cx="0" cy="0"/>
          <a:chOff x="0" y="0"/>
          <a:chExt cx="0" cy="0"/>
        </a:xfrm>
      </p:grpSpPr>
      <p:grpSp>
        <p:nvGrpSpPr>
          <p:cNvPr id="204" name="Google Shape;204;p14"/>
          <p:cNvGrpSpPr/>
          <p:nvPr/>
        </p:nvGrpSpPr>
        <p:grpSpPr>
          <a:xfrm>
            <a:off x="-1174889" y="2653714"/>
            <a:ext cx="3714727" cy="4055011"/>
            <a:chOff x="-1174889" y="2653714"/>
            <a:chExt cx="3714727" cy="4055011"/>
          </a:xfrm>
        </p:grpSpPr>
        <p:grpSp>
          <p:nvGrpSpPr>
            <p:cNvPr id="205" name="Google Shape;205;p14"/>
            <p:cNvGrpSpPr/>
            <p:nvPr/>
          </p:nvGrpSpPr>
          <p:grpSpPr>
            <a:xfrm rot="10553990">
              <a:off x="-1042808" y="2772186"/>
              <a:ext cx="3450566" cy="3818066"/>
              <a:chOff x="2828522" y="2361700"/>
              <a:chExt cx="2320948" cy="2568140"/>
            </a:xfrm>
          </p:grpSpPr>
          <p:sp>
            <p:nvSpPr>
              <p:cNvPr id="206" name="Google Shape;206;p14"/>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14"/>
            <p:cNvSpPr/>
            <p:nvPr/>
          </p:nvSpPr>
          <p:spPr>
            <a:xfrm>
              <a:off x="1476825" y="4813676"/>
              <a:ext cx="180900" cy="18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1189582" y="4643102"/>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4"/>
          <p:cNvGrpSpPr/>
          <p:nvPr/>
        </p:nvGrpSpPr>
        <p:grpSpPr>
          <a:xfrm>
            <a:off x="8234817" y="122897"/>
            <a:ext cx="655008" cy="562844"/>
            <a:chOff x="8234817" y="122897"/>
            <a:chExt cx="655008" cy="562844"/>
          </a:xfrm>
        </p:grpSpPr>
        <p:sp>
          <p:nvSpPr>
            <p:cNvPr id="214" name="Google Shape;214;p14"/>
            <p:cNvSpPr/>
            <p:nvPr/>
          </p:nvSpPr>
          <p:spPr>
            <a:xfrm>
              <a:off x="8234817" y="122897"/>
              <a:ext cx="303825" cy="324127"/>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8767235" y="393043"/>
              <a:ext cx="122591" cy="292698"/>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4"/>
          <p:cNvGrpSpPr/>
          <p:nvPr/>
        </p:nvGrpSpPr>
        <p:grpSpPr>
          <a:xfrm>
            <a:off x="-295325" y="-248137"/>
            <a:ext cx="2989250" cy="1407879"/>
            <a:chOff x="-295325" y="-248137"/>
            <a:chExt cx="2989250" cy="1407879"/>
          </a:xfrm>
        </p:grpSpPr>
        <p:sp>
          <p:nvSpPr>
            <p:cNvPr id="217" name="Google Shape;217;p14"/>
            <p:cNvSpPr/>
            <p:nvPr/>
          </p:nvSpPr>
          <p:spPr>
            <a:xfrm>
              <a:off x="-295325" y="-248137"/>
              <a:ext cx="2465167" cy="1407879"/>
            </a:xfrm>
            <a:custGeom>
              <a:avLst/>
              <a:gdLst/>
              <a:ahLst/>
              <a:cxnLst/>
              <a:rect l="l" t="t" r="r" b="b"/>
              <a:pathLst>
                <a:path w="46506" h="26560" extrusionOk="0">
                  <a:moveTo>
                    <a:pt x="0" y="0"/>
                  </a:moveTo>
                  <a:lnTo>
                    <a:pt x="90" y="26389"/>
                  </a:lnTo>
                  <a:cubicBezTo>
                    <a:pt x="90" y="26389"/>
                    <a:pt x="1021" y="26559"/>
                    <a:pt x="2470" y="26559"/>
                  </a:cubicBezTo>
                  <a:cubicBezTo>
                    <a:pt x="6085" y="26559"/>
                    <a:pt x="12920" y="25495"/>
                    <a:pt x="16531" y="18056"/>
                  </a:cubicBezTo>
                  <a:cubicBezTo>
                    <a:pt x="20162" y="10589"/>
                    <a:pt x="25729" y="10420"/>
                    <a:pt x="32428" y="10197"/>
                  </a:cubicBezTo>
                  <a:cubicBezTo>
                    <a:pt x="46033" y="9733"/>
                    <a:pt x="46506" y="0"/>
                    <a:pt x="46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2571225" y="122900"/>
              <a:ext cx="122700" cy="122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2140796" y="122897"/>
              <a:ext cx="150000" cy="15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4"/>
          <p:cNvGrpSpPr/>
          <p:nvPr/>
        </p:nvGrpSpPr>
        <p:grpSpPr>
          <a:xfrm>
            <a:off x="7491150" y="3662497"/>
            <a:ext cx="1652879" cy="1481023"/>
            <a:chOff x="7491150" y="3662497"/>
            <a:chExt cx="1652879" cy="1481023"/>
          </a:xfrm>
        </p:grpSpPr>
        <p:sp>
          <p:nvSpPr>
            <p:cNvPr id="221" name="Google Shape;221;p14"/>
            <p:cNvSpPr/>
            <p:nvPr/>
          </p:nvSpPr>
          <p:spPr>
            <a:xfrm>
              <a:off x="7491150" y="3938675"/>
              <a:ext cx="1652879" cy="1204845"/>
            </a:xfrm>
            <a:custGeom>
              <a:avLst/>
              <a:gdLst/>
              <a:ahLst/>
              <a:cxnLst/>
              <a:rect l="l" t="t" r="r" b="b"/>
              <a:pathLst>
                <a:path w="38076" h="27755" extrusionOk="0">
                  <a:moveTo>
                    <a:pt x="38076" y="1"/>
                  </a:moveTo>
                  <a:cubicBezTo>
                    <a:pt x="34543" y="1393"/>
                    <a:pt x="30850" y="3935"/>
                    <a:pt x="28191" y="10528"/>
                  </a:cubicBezTo>
                  <a:cubicBezTo>
                    <a:pt x="26630" y="14395"/>
                    <a:pt x="24539" y="15326"/>
                    <a:pt x="21961" y="15326"/>
                  </a:cubicBezTo>
                  <a:cubicBezTo>
                    <a:pt x="19571" y="15326"/>
                    <a:pt x="16762" y="14525"/>
                    <a:pt x="13571" y="14525"/>
                  </a:cubicBezTo>
                  <a:cubicBezTo>
                    <a:pt x="12260" y="14525"/>
                    <a:pt x="10885" y="14660"/>
                    <a:pt x="9448" y="15042"/>
                  </a:cubicBezTo>
                  <a:cubicBezTo>
                    <a:pt x="304" y="17477"/>
                    <a:pt x="1" y="27754"/>
                    <a:pt x="1" y="27754"/>
                  </a:cubicBezTo>
                  <a:lnTo>
                    <a:pt x="38076" y="27754"/>
                  </a:lnTo>
                  <a:lnTo>
                    <a:pt x="38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695372" y="3662497"/>
              <a:ext cx="149996" cy="299150"/>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512525" y="4024275"/>
              <a:ext cx="122700" cy="12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14"/>
          <p:cNvSpPr txBox="1">
            <a:spLocks noGrp="1"/>
          </p:cNvSpPr>
          <p:nvPr>
            <p:ph type="title"/>
          </p:nvPr>
        </p:nvSpPr>
        <p:spPr>
          <a:xfrm>
            <a:off x="1780300" y="4113900"/>
            <a:ext cx="5583300" cy="490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sz="20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
        <p:nvSpPr>
          <p:cNvPr id="225" name="Google Shape;225;p14"/>
          <p:cNvSpPr txBox="1">
            <a:spLocks noGrp="1"/>
          </p:cNvSpPr>
          <p:nvPr>
            <p:ph type="subTitle" idx="1"/>
          </p:nvPr>
        </p:nvSpPr>
        <p:spPr>
          <a:xfrm>
            <a:off x="1780300" y="2900400"/>
            <a:ext cx="5583300" cy="1213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2000">
                <a:solidFill>
                  <a:schemeClr val="dk1"/>
                </a:solidFill>
              </a:defRPr>
            </a:lvl1pPr>
            <a:lvl2pPr lvl="1" algn="ctr" rtl="0">
              <a:lnSpc>
                <a:spcPct val="115000"/>
              </a:lnSpc>
              <a:spcBef>
                <a:spcPts val="0"/>
              </a:spcBef>
              <a:spcAft>
                <a:spcPts val="0"/>
              </a:spcAft>
              <a:buSzPts val="3000"/>
              <a:buNone/>
              <a:defRPr sz="3000"/>
            </a:lvl2pPr>
            <a:lvl3pPr lvl="2" algn="ctr" rtl="0">
              <a:lnSpc>
                <a:spcPct val="115000"/>
              </a:lnSpc>
              <a:spcBef>
                <a:spcPts val="1600"/>
              </a:spcBef>
              <a:spcAft>
                <a:spcPts val="0"/>
              </a:spcAft>
              <a:buSzPts val="3000"/>
              <a:buNone/>
              <a:defRPr sz="3000"/>
            </a:lvl3pPr>
            <a:lvl4pPr lvl="3" algn="ctr" rtl="0">
              <a:lnSpc>
                <a:spcPct val="115000"/>
              </a:lnSpc>
              <a:spcBef>
                <a:spcPts val="1600"/>
              </a:spcBef>
              <a:spcAft>
                <a:spcPts val="0"/>
              </a:spcAft>
              <a:buSzPts val="3000"/>
              <a:buNone/>
              <a:defRPr sz="3000"/>
            </a:lvl4pPr>
            <a:lvl5pPr lvl="4" algn="ctr" rtl="0">
              <a:lnSpc>
                <a:spcPct val="115000"/>
              </a:lnSpc>
              <a:spcBef>
                <a:spcPts val="1600"/>
              </a:spcBef>
              <a:spcAft>
                <a:spcPts val="0"/>
              </a:spcAft>
              <a:buSzPts val="3000"/>
              <a:buNone/>
              <a:defRPr sz="3000"/>
            </a:lvl5pPr>
            <a:lvl6pPr lvl="5" algn="ctr" rtl="0">
              <a:lnSpc>
                <a:spcPct val="115000"/>
              </a:lnSpc>
              <a:spcBef>
                <a:spcPts val="1600"/>
              </a:spcBef>
              <a:spcAft>
                <a:spcPts val="0"/>
              </a:spcAft>
              <a:buSzPts val="3000"/>
              <a:buNone/>
              <a:defRPr sz="3000"/>
            </a:lvl6pPr>
            <a:lvl7pPr lvl="6" algn="ctr" rtl="0">
              <a:lnSpc>
                <a:spcPct val="115000"/>
              </a:lnSpc>
              <a:spcBef>
                <a:spcPts val="1600"/>
              </a:spcBef>
              <a:spcAft>
                <a:spcPts val="0"/>
              </a:spcAft>
              <a:buSzPts val="3000"/>
              <a:buNone/>
              <a:defRPr sz="3000"/>
            </a:lvl7pPr>
            <a:lvl8pPr lvl="7" algn="ctr" rtl="0">
              <a:lnSpc>
                <a:spcPct val="115000"/>
              </a:lnSpc>
              <a:spcBef>
                <a:spcPts val="1600"/>
              </a:spcBef>
              <a:spcAft>
                <a:spcPts val="0"/>
              </a:spcAft>
              <a:buSzPts val="3000"/>
              <a:buNone/>
              <a:defRPr sz="3000"/>
            </a:lvl8pPr>
            <a:lvl9pPr lvl="8" algn="ctr" rtl="0">
              <a:lnSpc>
                <a:spcPct val="115000"/>
              </a:lnSpc>
              <a:spcBef>
                <a:spcPts val="1600"/>
              </a:spcBef>
              <a:spcAft>
                <a:spcPts val="160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2pPr>
            <a:lvl3pPr lvl="2"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3pPr>
            <a:lvl4pPr lvl="3"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4pPr>
            <a:lvl5pPr lvl="4"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5pPr>
            <a:lvl6pPr lvl="5"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6pPr>
            <a:lvl7pPr lvl="6"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7pPr>
            <a:lvl8pPr lvl="7"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8pPr>
            <a:lvl9pPr lvl="8" rtl="0">
              <a:lnSpc>
                <a:spcPct val="100000"/>
              </a:lnSpc>
              <a:spcBef>
                <a:spcPts val="0"/>
              </a:spcBef>
              <a:spcAft>
                <a:spcPts val="0"/>
              </a:spcAft>
              <a:buClr>
                <a:schemeClr val="dk1"/>
              </a:buClr>
              <a:buSzPts val="3000"/>
              <a:buFont typeface="Comfortaa"/>
              <a:buNone/>
              <a:defRPr sz="3000" b="1">
                <a:solidFill>
                  <a:schemeClr val="dk1"/>
                </a:solidFill>
                <a:latin typeface="Comfortaa"/>
                <a:ea typeface="Comfortaa"/>
                <a:cs typeface="Comfortaa"/>
                <a:sym typeface="Comfortaa"/>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oto Sans"/>
              <a:buChar char="●"/>
              <a:defRPr>
                <a:solidFill>
                  <a:schemeClr val="dk1"/>
                </a:solidFill>
                <a:latin typeface="Noto Sans"/>
                <a:ea typeface="Noto Sans"/>
                <a:cs typeface="Noto Sans"/>
                <a:sym typeface="Noto Sans"/>
              </a:defRPr>
            </a:lvl1pPr>
            <a:lvl2pPr marL="914400" lvl="1"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2pPr>
            <a:lvl3pPr marL="1371600" lvl="2"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3pPr>
            <a:lvl4pPr marL="1828800" lvl="3"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4pPr>
            <a:lvl5pPr marL="2286000" lvl="4"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5pPr>
            <a:lvl6pPr marL="2743200" lvl="5"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6pPr>
            <a:lvl7pPr marL="3200400" lvl="6"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7pPr>
            <a:lvl8pPr marL="3657600" lvl="7" indent="-317500">
              <a:lnSpc>
                <a:spcPct val="115000"/>
              </a:lnSpc>
              <a:spcBef>
                <a:spcPts val="1600"/>
              </a:spcBef>
              <a:spcAft>
                <a:spcPts val="0"/>
              </a:spcAft>
              <a:buClr>
                <a:schemeClr val="dk1"/>
              </a:buClr>
              <a:buSzPts val="1400"/>
              <a:buFont typeface="Noto Sans"/>
              <a:buChar char="○"/>
              <a:defRPr>
                <a:solidFill>
                  <a:schemeClr val="dk1"/>
                </a:solidFill>
                <a:latin typeface="Noto Sans"/>
                <a:ea typeface="Noto Sans"/>
                <a:cs typeface="Noto Sans"/>
                <a:sym typeface="Noto Sans"/>
              </a:defRPr>
            </a:lvl8pPr>
            <a:lvl9pPr marL="4114800" lvl="8" indent="-317500">
              <a:lnSpc>
                <a:spcPct val="115000"/>
              </a:lnSpc>
              <a:spcBef>
                <a:spcPts val="1600"/>
              </a:spcBef>
              <a:spcAft>
                <a:spcPts val="1600"/>
              </a:spcAft>
              <a:buClr>
                <a:schemeClr val="dk1"/>
              </a:buClr>
              <a:buSzPts val="1400"/>
              <a:buFont typeface="Noto Sans"/>
              <a:buChar char="■"/>
              <a:defRPr>
                <a:solidFill>
                  <a:schemeClr val="dk1"/>
                </a:solidFill>
                <a:latin typeface="Noto Sans"/>
                <a:ea typeface="Noto Sans"/>
                <a:cs typeface="Noto Sans"/>
                <a:sym typeface="No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60" r:id="rId9"/>
    <p:sldLayoutId id="2147483661" r:id="rId10"/>
    <p:sldLayoutId id="2147483662" r:id="rId11"/>
    <p:sldLayoutId id="2147483664" r:id="rId12"/>
    <p:sldLayoutId id="2147483668" r:id="rId13"/>
    <p:sldLayoutId id="2147483670" r:id="rId14"/>
    <p:sldLayoutId id="2147483672" r:id="rId15"/>
    <p:sldLayoutId id="2147483673"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3.sv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5.sv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5.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15.svg"/><Relationship Id="rId9" Type="http://schemas.openxmlformats.org/officeDocument/2006/relationships/image" Target="../media/image5.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7.svg"/><Relationship Id="rId11" Type="http://schemas.openxmlformats.org/officeDocument/2006/relationships/image" Target="../media/image5.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15.sv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grpSp>
        <p:nvGrpSpPr>
          <p:cNvPr id="9" name="Group 8">
            <a:extLst>
              <a:ext uri="{FF2B5EF4-FFF2-40B4-BE49-F238E27FC236}">
                <a16:creationId xmlns:a16="http://schemas.microsoft.com/office/drawing/2014/main" id="{C6B5A51C-C782-F17E-DEB0-90DDFC3FB384}"/>
              </a:ext>
            </a:extLst>
          </p:cNvPr>
          <p:cNvGrpSpPr/>
          <p:nvPr/>
        </p:nvGrpSpPr>
        <p:grpSpPr>
          <a:xfrm>
            <a:off x="456398" y="1156223"/>
            <a:ext cx="2746749" cy="2892098"/>
            <a:chOff x="894058" y="1156223"/>
            <a:chExt cx="2746749" cy="2892098"/>
          </a:xfrm>
        </p:grpSpPr>
        <p:grpSp>
          <p:nvGrpSpPr>
            <p:cNvPr id="662" name="Google Shape;662;p39"/>
            <p:cNvGrpSpPr/>
            <p:nvPr/>
          </p:nvGrpSpPr>
          <p:grpSpPr>
            <a:xfrm rot="-474696">
              <a:off x="1782870" y="3294975"/>
              <a:ext cx="1814730" cy="753346"/>
              <a:chOff x="1398469" y="2053495"/>
              <a:chExt cx="1112150" cy="461657"/>
            </a:xfrm>
          </p:grpSpPr>
          <p:sp>
            <p:nvSpPr>
              <p:cNvPr id="663" name="Google Shape;663;p39"/>
              <p:cNvSpPr/>
              <p:nvPr/>
            </p:nvSpPr>
            <p:spPr>
              <a:xfrm>
                <a:off x="1398469" y="2053495"/>
                <a:ext cx="1112150" cy="461657"/>
              </a:xfrm>
              <a:custGeom>
                <a:avLst/>
                <a:gdLst/>
                <a:ahLst/>
                <a:cxnLst/>
                <a:rect l="l" t="t" r="r" b="b"/>
                <a:pathLst>
                  <a:path w="23240" h="9647" extrusionOk="0">
                    <a:moveTo>
                      <a:pt x="12097" y="2822"/>
                    </a:moveTo>
                    <a:cubicBezTo>
                      <a:pt x="12293" y="2849"/>
                      <a:pt x="12481" y="2867"/>
                      <a:pt x="12695" y="2893"/>
                    </a:cubicBezTo>
                    <a:cubicBezTo>
                      <a:pt x="12677" y="2983"/>
                      <a:pt x="12659" y="3063"/>
                      <a:pt x="12641" y="3143"/>
                    </a:cubicBezTo>
                    <a:cubicBezTo>
                      <a:pt x="12427" y="3179"/>
                      <a:pt x="12427" y="3179"/>
                      <a:pt x="12391" y="3384"/>
                    </a:cubicBezTo>
                    <a:cubicBezTo>
                      <a:pt x="12374" y="3518"/>
                      <a:pt x="12347" y="3661"/>
                      <a:pt x="12329" y="3803"/>
                    </a:cubicBezTo>
                    <a:cubicBezTo>
                      <a:pt x="12284" y="3795"/>
                      <a:pt x="12258" y="3795"/>
                      <a:pt x="12213" y="3795"/>
                    </a:cubicBezTo>
                    <a:cubicBezTo>
                      <a:pt x="12231" y="3643"/>
                      <a:pt x="12249" y="3509"/>
                      <a:pt x="12258" y="3375"/>
                    </a:cubicBezTo>
                    <a:cubicBezTo>
                      <a:pt x="12275" y="3179"/>
                      <a:pt x="12258" y="3143"/>
                      <a:pt x="12088" y="3054"/>
                    </a:cubicBezTo>
                    <a:cubicBezTo>
                      <a:pt x="12088" y="2983"/>
                      <a:pt x="12088" y="2902"/>
                      <a:pt x="12097" y="2822"/>
                    </a:cubicBezTo>
                    <a:close/>
                    <a:moveTo>
                      <a:pt x="13168" y="2965"/>
                    </a:moveTo>
                    <a:cubicBezTo>
                      <a:pt x="13346" y="2983"/>
                      <a:pt x="13515" y="3001"/>
                      <a:pt x="13685" y="3027"/>
                    </a:cubicBezTo>
                    <a:cubicBezTo>
                      <a:pt x="13747" y="3027"/>
                      <a:pt x="13774" y="3063"/>
                      <a:pt x="13765" y="3125"/>
                    </a:cubicBezTo>
                    <a:cubicBezTo>
                      <a:pt x="13765" y="3170"/>
                      <a:pt x="13756" y="3206"/>
                      <a:pt x="13756" y="3259"/>
                    </a:cubicBezTo>
                    <a:cubicBezTo>
                      <a:pt x="13587" y="3259"/>
                      <a:pt x="13542" y="3366"/>
                      <a:pt x="13524" y="3500"/>
                    </a:cubicBezTo>
                    <a:cubicBezTo>
                      <a:pt x="13507" y="3661"/>
                      <a:pt x="13489" y="3812"/>
                      <a:pt x="13462" y="3991"/>
                    </a:cubicBezTo>
                    <a:cubicBezTo>
                      <a:pt x="13382" y="3982"/>
                      <a:pt x="13328" y="3973"/>
                      <a:pt x="13266" y="3955"/>
                    </a:cubicBezTo>
                    <a:cubicBezTo>
                      <a:pt x="13283" y="3866"/>
                      <a:pt x="13292" y="3777"/>
                      <a:pt x="13301" y="3696"/>
                    </a:cubicBezTo>
                    <a:cubicBezTo>
                      <a:pt x="13310" y="3625"/>
                      <a:pt x="13310" y="3563"/>
                      <a:pt x="13310" y="3491"/>
                    </a:cubicBezTo>
                    <a:cubicBezTo>
                      <a:pt x="13319" y="3366"/>
                      <a:pt x="13301" y="3250"/>
                      <a:pt x="13132" y="3224"/>
                    </a:cubicBezTo>
                    <a:cubicBezTo>
                      <a:pt x="13150" y="3134"/>
                      <a:pt x="13159" y="3045"/>
                      <a:pt x="13168" y="2965"/>
                    </a:cubicBezTo>
                    <a:close/>
                    <a:moveTo>
                      <a:pt x="14265" y="3090"/>
                    </a:moveTo>
                    <a:lnTo>
                      <a:pt x="14265" y="3090"/>
                    </a:lnTo>
                    <a:cubicBezTo>
                      <a:pt x="14470" y="3117"/>
                      <a:pt x="14639" y="3134"/>
                      <a:pt x="14809" y="3161"/>
                    </a:cubicBezTo>
                    <a:cubicBezTo>
                      <a:pt x="14836" y="3340"/>
                      <a:pt x="14836" y="3348"/>
                      <a:pt x="14675" y="3384"/>
                    </a:cubicBezTo>
                    <a:cubicBezTo>
                      <a:pt x="14604" y="3402"/>
                      <a:pt x="14577" y="3447"/>
                      <a:pt x="14559" y="3500"/>
                    </a:cubicBezTo>
                    <a:cubicBezTo>
                      <a:pt x="14541" y="3607"/>
                      <a:pt x="14524" y="3723"/>
                      <a:pt x="14506" y="3830"/>
                    </a:cubicBezTo>
                    <a:cubicBezTo>
                      <a:pt x="14488" y="3919"/>
                      <a:pt x="14488" y="4009"/>
                      <a:pt x="14470" y="4116"/>
                    </a:cubicBezTo>
                    <a:cubicBezTo>
                      <a:pt x="14425" y="4116"/>
                      <a:pt x="14381" y="4107"/>
                      <a:pt x="14318" y="4107"/>
                    </a:cubicBezTo>
                    <a:cubicBezTo>
                      <a:pt x="14336" y="3928"/>
                      <a:pt x="14354" y="3759"/>
                      <a:pt x="14381" y="3589"/>
                    </a:cubicBezTo>
                    <a:cubicBezTo>
                      <a:pt x="14399" y="3473"/>
                      <a:pt x="14434" y="3357"/>
                      <a:pt x="14292" y="3286"/>
                    </a:cubicBezTo>
                    <a:cubicBezTo>
                      <a:pt x="14256" y="3277"/>
                      <a:pt x="14274" y="3170"/>
                      <a:pt x="14265" y="3090"/>
                    </a:cubicBezTo>
                    <a:close/>
                    <a:moveTo>
                      <a:pt x="22628" y="5176"/>
                    </a:moveTo>
                    <a:cubicBezTo>
                      <a:pt x="22706" y="5176"/>
                      <a:pt x="22786" y="5186"/>
                      <a:pt x="22865" y="5195"/>
                    </a:cubicBezTo>
                    <a:cubicBezTo>
                      <a:pt x="22900" y="5195"/>
                      <a:pt x="22954" y="5258"/>
                      <a:pt x="22963" y="5302"/>
                    </a:cubicBezTo>
                    <a:cubicBezTo>
                      <a:pt x="23007" y="5561"/>
                      <a:pt x="22981" y="5811"/>
                      <a:pt x="22900" y="6060"/>
                    </a:cubicBezTo>
                    <a:cubicBezTo>
                      <a:pt x="22874" y="6132"/>
                      <a:pt x="22829" y="6141"/>
                      <a:pt x="22758" y="6141"/>
                    </a:cubicBezTo>
                    <a:cubicBezTo>
                      <a:pt x="22472" y="6132"/>
                      <a:pt x="22213" y="6069"/>
                      <a:pt x="22008" y="5829"/>
                    </a:cubicBezTo>
                    <a:cubicBezTo>
                      <a:pt x="21964" y="5775"/>
                      <a:pt x="21866" y="5748"/>
                      <a:pt x="21794" y="5739"/>
                    </a:cubicBezTo>
                    <a:cubicBezTo>
                      <a:pt x="21455" y="5704"/>
                      <a:pt x="21125" y="5686"/>
                      <a:pt x="20786" y="5659"/>
                    </a:cubicBezTo>
                    <a:cubicBezTo>
                      <a:pt x="20608" y="5650"/>
                      <a:pt x="20420" y="5632"/>
                      <a:pt x="20242" y="5614"/>
                    </a:cubicBezTo>
                    <a:cubicBezTo>
                      <a:pt x="20010" y="5588"/>
                      <a:pt x="19867" y="5454"/>
                      <a:pt x="19796" y="5213"/>
                    </a:cubicBezTo>
                    <a:cubicBezTo>
                      <a:pt x="19853" y="5213"/>
                      <a:pt x="19904" y="5202"/>
                      <a:pt x="19950" y="5202"/>
                    </a:cubicBezTo>
                    <a:cubicBezTo>
                      <a:pt x="19961" y="5202"/>
                      <a:pt x="19972" y="5202"/>
                      <a:pt x="19983" y="5204"/>
                    </a:cubicBezTo>
                    <a:cubicBezTo>
                      <a:pt x="20643" y="5266"/>
                      <a:pt x="21295" y="5338"/>
                      <a:pt x="21955" y="5409"/>
                    </a:cubicBezTo>
                    <a:cubicBezTo>
                      <a:pt x="21979" y="5413"/>
                      <a:pt x="22004" y="5416"/>
                      <a:pt x="22027" y="5416"/>
                    </a:cubicBezTo>
                    <a:cubicBezTo>
                      <a:pt x="22106" y="5416"/>
                      <a:pt x="22176" y="5391"/>
                      <a:pt x="22231" y="5329"/>
                    </a:cubicBezTo>
                    <a:cubicBezTo>
                      <a:pt x="22347" y="5208"/>
                      <a:pt x="22484" y="5176"/>
                      <a:pt x="22628" y="5176"/>
                    </a:cubicBezTo>
                    <a:close/>
                    <a:moveTo>
                      <a:pt x="6686" y="4310"/>
                    </a:moveTo>
                    <a:cubicBezTo>
                      <a:pt x="6725" y="4310"/>
                      <a:pt x="6765" y="4314"/>
                      <a:pt x="6807" y="4321"/>
                    </a:cubicBezTo>
                    <a:cubicBezTo>
                      <a:pt x="6718" y="4972"/>
                      <a:pt x="6628" y="5614"/>
                      <a:pt x="6539" y="6275"/>
                    </a:cubicBezTo>
                    <a:cubicBezTo>
                      <a:pt x="6343" y="6185"/>
                      <a:pt x="6173" y="6078"/>
                      <a:pt x="6075" y="5891"/>
                    </a:cubicBezTo>
                    <a:cubicBezTo>
                      <a:pt x="5941" y="5650"/>
                      <a:pt x="5924" y="5382"/>
                      <a:pt x="5986" y="5115"/>
                    </a:cubicBezTo>
                    <a:cubicBezTo>
                      <a:pt x="6040" y="4892"/>
                      <a:pt x="6138" y="4687"/>
                      <a:pt x="6280" y="4508"/>
                    </a:cubicBezTo>
                    <a:cubicBezTo>
                      <a:pt x="6388" y="4372"/>
                      <a:pt x="6525" y="4310"/>
                      <a:pt x="6686" y="4310"/>
                    </a:cubicBezTo>
                    <a:close/>
                    <a:moveTo>
                      <a:pt x="7155" y="4364"/>
                    </a:moveTo>
                    <a:cubicBezTo>
                      <a:pt x="7163" y="4364"/>
                      <a:pt x="7172" y="4364"/>
                      <a:pt x="7181" y="4365"/>
                    </a:cubicBezTo>
                    <a:cubicBezTo>
                      <a:pt x="7262" y="4374"/>
                      <a:pt x="7297" y="4428"/>
                      <a:pt x="7289" y="4535"/>
                    </a:cubicBezTo>
                    <a:cubicBezTo>
                      <a:pt x="7271" y="4696"/>
                      <a:pt x="7253" y="4856"/>
                      <a:pt x="7235" y="5017"/>
                    </a:cubicBezTo>
                    <a:cubicBezTo>
                      <a:pt x="7190" y="5436"/>
                      <a:pt x="7155" y="5855"/>
                      <a:pt x="7119" y="6266"/>
                    </a:cubicBezTo>
                    <a:cubicBezTo>
                      <a:pt x="7104" y="6381"/>
                      <a:pt x="7075" y="6430"/>
                      <a:pt x="7005" y="6430"/>
                    </a:cubicBezTo>
                    <a:cubicBezTo>
                      <a:pt x="6993" y="6430"/>
                      <a:pt x="6981" y="6429"/>
                      <a:pt x="6967" y="6426"/>
                    </a:cubicBezTo>
                    <a:cubicBezTo>
                      <a:pt x="6842" y="6408"/>
                      <a:pt x="6771" y="6328"/>
                      <a:pt x="6780" y="6221"/>
                    </a:cubicBezTo>
                    <a:cubicBezTo>
                      <a:pt x="6798" y="6078"/>
                      <a:pt x="6816" y="5936"/>
                      <a:pt x="6834" y="5793"/>
                    </a:cubicBezTo>
                    <a:lnTo>
                      <a:pt x="6825" y="5793"/>
                    </a:lnTo>
                    <a:cubicBezTo>
                      <a:pt x="6887" y="5374"/>
                      <a:pt x="6950" y="4963"/>
                      <a:pt x="7012" y="4553"/>
                    </a:cubicBezTo>
                    <a:cubicBezTo>
                      <a:pt x="7012" y="4526"/>
                      <a:pt x="7021" y="4499"/>
                      <a:pt x="7030" y="4481"/>
                    </a:cubicBezTo>
                    <a:cubicBezTo>
                      <a:pt x="7053" y="4395"/>
                      <a:pt x="7091" y="4364"/>
                      <a:pt x="7155" y="4364"/>
                    </a:cubicBezTo>
                    <a:close/>
                    <a:moveTo>
                      <a:pt x="7688" y="4400"/>
                    </a:moveTo>
                    <a:cubicBezTo>
                      <a:pt x="7697" y="4400"/>
                      <a:pt x="7707" y="4401"/>
                      <a:pt x="7717" y="4401"/>
                    </a:cubicBezTo>
                    <a:cubicBezTo>
                      <a:pt x="7851" y="4401"/>
                      <a:pt x="7975" y="4419"/>
                      <a:pt x="8109" y="4437"/>
                    </a:cubicBezTo>
                    <a:cubicBezTo>
                      <a:pt x="8761" y="4517"/>
                      <a:pt x="9421" y="4606"/>
                      <a:pt x="10081" y="4678"/>
                    </a:cubicBezTo>
                    <a:cubicBezTo>
                      <a:pt x="10545" y="4731"/>
                      <a:pt x="11018" y="4758"/>
                      <a:pt x="11481" y="4794"/>
                    </a:cubicBezTo>
                    <a:cubicBezTo>
                      <a:pt x="11526" y="4794"/>
                      <a:pt x="11571" y="4803"/>
                      <a:pt x="11615" y="4812"/>
                    </a:cubicBezTo>
                    <a:cubicBezTo>
                      <a:pt x="11553" y="5382"/>
                      <a:pt x="11481" y="5944"/>
                      <a:pt x="11419" y="6498"/>
                    </a:cubicBezTo>
                    <a:cubicBezTo>
                      <a:pt x="10304" y="6382"/>
                      <a:pt x="9233" y="6257"/>
                      <a:pt x="8154" y="6141"/>
                    </a:cubicBezTo>
                    <a:cubicBezTo>
                      <a:pt x="8074" y="6132"/>
                      <a:pt x="8002" y="6123"/>
                      <a:pt x="7922" y="6114"/>
                    </a:cubicBezTo>
                    <a:cubicBezTo>
                      <a:pt x="7894" y="6111"/>
                      <a:pt x="7868" y="6109"/>
                      <a:pt x="7842" y="6109"/>
                    </a:cubicBezTo>
                    <a:cubicBezTo>
                      <a:pt x="7660" y="6109"/>
                      <a:pt x="7526" y="6193"/>
                      <a:pt x="7440" y="6373"/>
                    </a:cubicBezTo>
                    <a:cubicBezTo>
                      <a:pt x="7431" y="6382"/>
                      <a:pt x="7431" y="6391"/>
                      <a:pt x="7422" y="6399"/>
                    </a:cubicBezTo>
                    <a:cubicBezTo>
                      <a:pt x="7405" y="6417"/>
                      <a:pt x="7387" y="6426"/>
                      <a:pt x="7369" y="6444"/>
                    </a:cubicBezTo>
                    <a:cubicBezTo>
                      <a:pt x="7351" y="6417"/>
                      <a:pt x="7324" y="6391"/>
                      <a:pt x="7324" y="6373"/>
                    </a:cubicBezTo>
                    <a:cubicBezTo>
                      <a:pt x="7333" y="6239"/>
                      <a:pt x="7342" y="6114"/>
                      <a:pt x="7351" y="5980"/>
                    </a:cubicBezTo>
                    <a:cubicBezTo>
                      <a:pt x="7405" y="5516"/>
                      <a:pt x="7449" y="5052"/>
                      <a:pt x="7503" y="4588"/>
                    </a:cubicBezTo>
                    <a:cubicBezTo>
                      <a:pt x="7511" y="4456"/>
                      <a:pt x="7565" y="4400"/>
                      <a:pt x="7688" y="4400"/>
                    </a:cubicBezTo>
                    <a:close/>
                    <a:moveTo>
                      <a:pt x="12811" y="4936"/>
                    </a:moveTo>
                    <a:cubicBezTo>
                      <a:pt x="12820" y="4963"/>
                      <a:pt x="12829" y="4972"/>
                      <a:pt x="12829" y="4990"/>
                    </a:cubicBezTo>
                    <a:cubicBezTo>
                      <a:pt x="12784" y="5338"/>
                      <a:pt x="12739" y="5686"/>
                      <a:pt x="12695" y="6034"/>
                    </a:cubicBezTo>
                    <a:cubicBezTo>
                      <a:pt x="12668" y="6212"/>
                      <a:pt x="12650" y="6399"/>
                      <a:pt x="12623" y="6578"/>
                    </a:cubicBezTo>
                    <a:cubicBezTo>
                      <a:pt x="12623" y="6614"/>
                      <a:pt x="12614" y="6658"/>
                      <a:pt x="12614" y="6694"/>
                    </a:cubicBezTo>
                    <a:cubicBezTo>
                      <a:pt x="12607" y="6725"/>
                      <a:pt x="12606" y="6769"/>
                      <a:pt x="12565" y="6769"/>
                    </a:cubicBezTo>
                    <a:cubicBezTo>
                      <a:pt x="12559" y="6769"/>
                      <a:pt x="12552" y="6768"/>
                      <a:pt x="12543" y="6765"/>
                    </a:cubicBezTo>
                    <a:cubicBezTo>
                      <a:pt x="12525" y="6756"/>
                      <a:pt x="12507" y="6712"/>
                      <a:pt x="12516" y="6685"/>
                    </a:cubicBezTo>
                    <a:cubicBezTo>
                      <a:pt x="12525" y="6542"/>
                      <a:pt x="12543" y="6399"/>
                      <a:pt x="12561" y="6248"/>
                    </a:cubicBezTo>
                    <a:cubicBezTo>
                      <a:pt x="12614" y="5820"/>
                      <a:pt x="12659" y="5391"/>
                      <a:pt x="12713" y="4936"/>
                    </a:cubicBezTo>
                    <a:close/>
                    <a:moveTo>
                      <a:pt x="13596" y="4990"/>
                    </a:moveTo>
                    <a:cubicBezTo>
                      <a:pt x="13631" y="4990"/>
                      <a:pt x="13676" y="4990"/>
                      <a:pt x="13730" y="4999"/>
                    </a:cubicBezTo>
                    <a:cubicBezTo>
                      <a:pt x="13756" y="5632"/>
                      <a:pt x="13622" y="6248"/>
                      <a:pt x="13578" y="6881"/>
                    </a:cubicBezTo>
                    <a:cubicBezTo>
                      <a:pt x="13524" y="6881"/>
                      <a:pt x="13489" y="6881"/>
                      <a:pt x="13444" y="6872"/>
                    </a:cubicBezTo>
                    <a:cubicBezTo>
                      <a:pt x="13498" y="6248"/>
                      <a:pt x="13542" y="5623"/>
                      <a:pt x="13596" y="4990"/>
                    </a:cubicBezTo>
                    <a:close/>
                    <a:moveTo>
                      <a:pt x="6040" y="4331"/>
                    </a:moveTo>
                    <a:cubicBezTo>
                      <a:pt x="6069" y="4331"/>
                      <a:pt x="6102" y="4336"/>
                      <a:pt x="6138" y="4348"/>
                    </a:cubicBezTo>
                    <a:cubicBezTo>
                      <a:pt x="6102" y="4410"/>
                      <a:pt x="6084" y="4446"/>
                      <a:pt x="6057" y="4490"/>
                    </a:cubicBezTo>
                    <a:cubicBezTo>
                      <a:pt x="5897" y="4731"/>
                      <a:pt x="5763" y="4990"/>
                      <a:pt x="5745" y="5284"/>
                    </a:cubicBezTo>
                    <a:cubicBezTo>
                      <a:pt x="5718" y="5784"/>
                      <a:pt x="5888" y="6176"/>
                      <a:pt x="6343" y="6426"/>
                    </a:cubicBezTo>
                    <a:cubicBezTo>
                      <a:pt x="6575" y="6551"/>
                      <a:pt x="6825" y="6640"/>
                      <a:pt x="7092" y="6694"/>
                    </a:cubicBezTo>
                    <a:cubicBezTo>
                      <a:pt x="7137" y="6703"/>
                      <a:pt x="7190" y="6721"/>
                      <a:pt x="7226" y="6756"/>
                    </a:cubicBezTo>
                    <a:cubicBezTo>
                      <a:pt x="7244" y="6774"/>
                      <a:pt x="7253" y="6819"/>
                      <a:pt x="7244" y="6845"/>
                    </a:cubicBezTo>
                    <a:cubicBezTo>
                      <a:pt x="7235" y="6872"/>
                      <a:pt x="7190" y="6890"/>
                      <a:pt x="7164" y="6890"/>
                    </a:cubicBezTo>
                    <a:cubicBezTo>
                      <a:pt x="6254" y="6845"/>
                      <a:pt x="5567" y="6266"/>
                      <a:pt x="5495" y="5463"/>
                    </a:cubicBezTo>
                    <a:cubicBezTo>
                      <a:pt x="5460" y="5070"/>
                      <a:pt x="5540" y="4713"/>
                      <a:pt x="5834" y="4428"/>
                    </a:cubicBezTo>
                    <a:cubicBezTo>
                      <a:pt x="5894" y="4375"/>
                      <a:pt x="5954" y="4331"/>
                      <a:pt x="6040" y="4331"/>
                    </a:cubicBezTo>
                    <a:close/>
                    <a:moveTo>
                      <a:pt x="7841" y="6342"/>
                    </a:moveTo>
                    <a:cubicBezTo>
                      <a:pt x="7860" y="6342"/>
                      <a:pt x="7881" y="6344"/>
                      <a:pt x="7904" y="6346"/>
                    </a:cubicBezTo>
                    <a:cubicBezTo>
                      <a:pt x="8225" y="6382"/>
                      <a:pt x="8537" y="6417"/>
                      <a:pt x="8850" y="6453"/>
                    </a:cubicBezTo>
                    <a:cubicBezTo>
                      <a:pt x="9617" y="6542"/>
                      <a:pt x="10375" y="6622"/>
                      <a:pt x="11134" y="6712"/>
                    </a:cubicBezTo>
                    <a:cubicBezTo>
                      <a:pt x="11214" y="6721"/>
                      <a:pt x="11285" y="6738"/>
                      <a:pt x="11365" y="6756"/>
                    </a:cubicBezTo>
                    <a:cubicBezTo>
                      <a:pt x="11330" y="7086"/>
                      <a:pt x="11294" y="7399"/>
                      <a:pt x="11258" y="7720"/>
                    </a:cubicBezTo>
                    <a:cubicBezTo>
                      <a:pt x="11187" y="7711"/>
                      <a:pt x="11134" y="7702"/>
                      <a:pt x="11071" y="7693"/>
                    </a:cubicBezTo>
                    <a:cubicBezTo>
                      <a:pt x="10054" y="7568"/>
                      <a:pt x="9037" y="7443"/>
                      <a:pt x="8020" y="7309"/>
                    </a:cubicBezTo>
                    <a:cubicBezTo>
                      <a:pt x="7967" y="7300"/>
                      <a:pt x="7913" y="7292"/>
                      <a:pt x="7868" y="7274"/>
                    </a:cubicBezTo>
                    <a:cubicBezTo>
                      <a:pt x="7574" y="7184"/>
                      <a:pt x="7503" y="7060"/>
                      <a:pt x="7556" y="6756"/>
                    </a:cubicBezTo>
                    <a:cubicBezTo>
                      <a:pt x="7565" y="6685"/>
                      <a:pt x="7583" y="6605"/>
                      <a:pt x="7610" y="6533"/>
                    </a:cubicBezTo>
                    <a:cubicBezTo>
                      <a:pt x="7656" y="6394"/>
                      <a:pt x="7716" y="6342"/>
                      <a:pt x="7841" y="6342"/>
                    </a:cubicBezTo>
                    <a:close/>
                    <a:moveTo>
                      <a:pt x="14818" y="5088"/>
                    </a:moveTo>
                    <a:cubicBezTo>
                      <a:pt x="14925" y="5088"/>
                      <a:pt x="15032" y="5088"/>
                      <a:pt x="15130" y="5106"/>
                    </a:cubicBezTo>
                    <a:cubicBezTo>
                      <a:pt x="15541" y="5159"/>
                      <a:pt x="15942" y="5222"/>
                      <a:pt x="16352" y="5275"/>
                    </a:cubicBezTo>
                    <a:cubicBezTo>
                      <a:pt x="16727" y="5320"/>
                      <a:pt x="17111" y="5347"/>
                      <a:pt x="17485" y="5400"/>
                    </a:cubicBezTo>
                    <a:cubicBezTo>
                      <a:pt x="17869" y="5445"/>
                      <a:pt x="18244" y="5516"/>
                      <a:pt x="18600" y="5686"/>
                    </a:cubicBezTo>
                    <a:cubicBezTo>
                      <a:pt x="18752" y="5766"/>
                      <a:pt x="18895" y="5855"/>
                      <a:pt x="19029" y="5953"/>
                    </a:cubicBezTo>
                    <a:cubicBezTo>
                      <a:pt x="19261" y="6123"/>
                      <a:pt x="19368" y="6364"/>
                      <a:pt x="19341" y="6658"/>
                    </a:cubicBezTo>
                    <a:cubicBezTo>
                      <a:pt x="19323" y="6872"/>
                      <a:pt x="19278" y="7077"/>
                      <a:pt x="19171" y="7265"/>
                    </a:cubicBezTo>
                    <a:cubicBezTo>
                      <a:pt x="19046" y="7497"/>
                      <a:pt x="18859" y="7657"/>
                      <a:pt x="18592" y="7720"/>
                    </a:cubicBezTo>
                    <a:cubicBezTo>
                      <a:pt x="18392" y="7757"/>
                      <a:pt x="18196" y="7772"/>
                      <a:pt x="17999" y="7772"/>
                    </a:cubicBezTo>
                    <a:cubicBezTo>
                      <a:pt x="17870" y="7772"/>
                      <a:pt x="17741" y="7766"/>
                      <a:pt x="17610" y="7755"/>
                    </a:cubicBezTo>
                    <a:cubicBezTo>
                      <a:pt x="17530" y="7755"/>
                      <a:pt x="17450" y="7738"/>
                      <a:pt x="17369" y="7729"/>
                    </a:cubicBezTo>
                    <a:cubicBezTo>
                      <a:pt x="17227" y="7729"/>
                      <a:pt x="17120" y="7684"/>
                      <a:pt x="17039" y="7550"/>
                    </a:cubicBezTo>
                    <a:cubicBezTo>
                      <a:pt x="16941" y="7372"/>
                      <a:pt x="16736" y="7318"/>
                      <a:pt x="16549" y="7274"/>
                    </a:cubicBezTo>
                    <a:cubicBezTo>
                      <a:pt x="16094" y="7149"/>
                      <a:pt x="15621" y="7095"/>
                      <a:pt x="15157" y="7060"/>
                    </a:cubicBezTo>
                    <a:cubicBezTo>
                      <a:pt x="14987" y="7042"/>
                      <a:pt x="14827" y="7015"/>
                      <a:pt x="14657" y="6997"/>
                    </a:cubicBezTo>
                    <a:cubicBezTo>
                      <a:pt x="14711" y="6373"/>
                      <a:pt x="14764" y="5730"/>
                      <a:pt x="14818" y="5088"/>
                    </a:cubicBezTo>
                    <a:close/>
                    <a:moveTo>
                      <a:pt x="12525" y="6988"/>
                    </a:moveTo>
                    <a:cubicBezTo>
                      <a:pt x="12543" y="7015"/>
                      <a:pt x="12570" y="7042"/>
                      <a:pt x="12570" y="7069"/>
                    </a:cubicBezTo>
                    <a:cubicBezTo>
                      <a:pt x="12534" y="7363"/>
                      <a:pt x="12498" y="7648"/>
                      <a:pt x="12463" y="7943"/>
                    </a:cubicBezTo>
                    <a:cubicBezTo>
                      <a:pt x="12456" y="7985"/>
                      <a:pt x="12432" y="8011"/>
                      <a:pt x="12387" y="8011"/>
                    </a:cubicBezTo>
                    <a:cubicBezTo>
                      <a:pt x="12375" y="8011"/>
                      <a:pt x="12362" y="8009"/>
                      <a:pt x="12347" y="8005"/>
                    </a:cubicBezTo>
                    <a:cubicBezTo>
                      <a:pt x="12365" y="7818"/>
                      <a:pt x="12382" y="7631"/>
                      <a:pt x="12409" y="7443"/>
                    </a:cubicBezTo>
                    <a:cubicBezTo>
                      <a:pt x="12427" y="7318"/>
                      <a:pt x="12445" y="7184"/>
                      <a:pt x="12472" y="7060"/>
                    </a:cubicBezTo>
                    <a:cubicBezTo>
                      <a:pt x="12472" y="7033"/>
                      <a:pt x="12507" y="7015"/>
                      <a:pt x="12525" y="6988"/>
                    </a:cubicBezTo>
                    <a:close/>
                    <a:moveTo>
                      <a:pt x="13467" y="7100"/>
                    </a:moveTo>
                    <a:cubicBezTo>
                      <a:pt x="13512" y="7100"/>
                      <a:pt x="13540" y="7115"/>
                      <a:pt x="13533" y="7176"/>
                    </a:cubicBezTo>
                    <a:cubicBezTo>
                      <a:pt x="13507" y="7452"/>
                      <a:pt x="13480" y="7738"/>
                      <a:pt x="13444" y="8014"/>
                    </a:cubicBezTo>
                    <a:cubicBezTo>
                      <a:pt x="13444" y="8023"/>
                      <a:pt x="13435" y="8032"/>
                      <a:pt x="13426" y="8059"/>
                    </a:cubicBezTo>
                    <a:cubicBezTo>
                      <a:pt x="13391" y="8050"/>
                      <a:pt x="13355" y="8050"/>
                      <a:pt x="13310" y="8041"/>
                    </a:cubicBezTo>
                    <a:cubicBezTo>
                      <a:pt x="13346" y="7729"/>
                      <a:pt x="13382" y="7425"/>
                      <a:pt x="13417" y="7104"/>
                    </a:cubicBezTo>
                    <a:cubicBezTo>
                      <a:pt x="13435" y="7102"/>
                      <a:pt x="13452" y="7100"/>
                      <a:pt x="13467" y="7100"/>
                    </a:cubicBezTo>
                    <a:close/>
                    <a:moveTo>
                      <a:pt x="1470" y="225"/>
                    </a:moveTo>
                    <a:cubicBezTo>
                      <a:pt x="1533" y="225"/>
                      <a:pt x="1590" y="254"/>
                      <a:pt x="1642" y="315"/>
                    </a:cubicBezTo>
                    <a:cubicBezTo>
                      <a:pt x="1722" y="413"/>
                      <a:pt x="1793" y="521"/>
                      <a:pt x="1838" y="636"/>
                    </a:cubicBezTo>
                    <a:cubicBezTo>
                      <a:pt x="1900" y="797"/>
                      <a:pt x="1945" y="958"/>
                      <a:pt x="1981" y="1118"/>
                    </a:cubicBezTo>
                    <a:cubicBezTo>
                      <a:pt x="2052" y="1475"/>
                      <a:pt x="2257" y="1725"/>
                      <a:pt x="2551" y="1921"/>
                    </a:cubicBezTo>
                    <a:cubicBezTo>
                      <a:pt x="2989" y="2224"/>
                      <a:pt x="3470" y="2421"/>
                      <a:pt x="3979" y="2563"/>
                    </a:cubicBezTo>
                    <a:cubicBezTo>
                      <a:pt x="4568" y="2733"/>
                      <a:pt x="5165" y="2858"/>
                      <a:pt x="5763" y="2956"/>
                    </a:cubicBezTo>
                    <a:cubicBezTo>
                      <a:pt x="6370" y="3054"/>
                      <a:pt x="6976" y="3152"/>
                      <a:pt x="7574" y="3259"/>
                    </a:cubicBezTo>
                    <a:cubicBezTo>
                      <a:pt x="7788" y="3295"/>
                      <a:pt x="7993" y="3348"/>
                      <a:pt x="8198" y="3384"/>
                    </a:cubicBezTo>
                    <a:cubicBezTo>
                      <a:pt x="8645" y="3464"/>
                      <a:pt x="9082" y="3527"/>
                      <a:pt x="9528" y="3598"/>
                    </a:cubicBezTo>
                    <a:cubicBezTo>
                      <a:pt x="9760" y="3643"/>
                      <a:pt x="10001" y="3687"/>
                      <a:pt x="10232" y="3732"/>
                    </a:cubicBezTo>
                    <a:cubicBezTo>
                      <a:pt x="10259" y="3741"/>
                      <a:pt x="10277" y="3741"/>
                      <a:pt x="10304" y="3750"/>
                    </a:cubicBezTo>
                    <a:cubicBezTo>
                      <a:pt x="10893" y="3839"/>
                      <a:pt x="11473" y="3928"/>
                      <a:pt x="12061" y="4009"/>
                    </a:cubicBezTo>
                    <a:cubicBezTo>
                      <a:pt x="13123" y="4160"/>
                      <a:pt x="14185" y="4321"/>
                      <a:pt x="15255" y="4464"/>
                    </a:cubicBezTo>
                    <a:cubicBezTo>
                      <a:pt x="16129" y="4580"/>
                      <a:pt x="17012" y="4669"/>
                      <a:pt x="17896" y="4794"/>
                    </a:cubicBezTo>
                    <a:cubicBezTo>
                      <a:pt x="18413" y="4865"/>
                      <a:pt x="18922" y="4999"/>
                      <a:pt x="19359" y="5311"/>
                    </a:cubicBezTo>
                    <a:cubicBezTo>
                      <a:pt x="19680" y="5543"/>
                      <a:pt x="19894" y="5837"/>
                      <a:pt x="20037" y="6194"/>
                    </a:cubicBezTo>
                    <a:cubicBezTo>
                      <a:pt x="20108" y="6408"/>
                      <a:pt x="20108" y="6614"/>
                      <a:pt x="20081" y="6828"/>
                    </a:cubicBezTo>
                    <a:cubicBezTo>
                      <a:pt x="20046" y="7229"/>
                      <a:pt x="19921" y="7604"/>
                      <a:pt x="19617" y="7898"/>
                    </a:cubicBezTo>
                    <a:cubicBezTo>
                      <a:pt x="19270" y="8237"/>
                      <a:pt x="18850" y="8425"/>
                      <a:pt x="18368" y="8469"/>
                    </a:cubicBezTo>
                    <a:cubicBezTo>
                      <a:pt x="18162" y="8492"/>
                      <a:pt x="17957" y="8502"/>
                      <a:pt x="17752" y="8502"/>
                    </a:cubicBezTo>
                    <a:cubicBezTo>
                      <a:pt x="17400" y="8502"/>
                      <a:pt x="17050" y="8473"/>
                      <a:pt x="16700" y="8433"/>
                    </a:cubicBezTo>
                    <a:cubicBezTo>
                      <a:pt x="16326" y="8389"/>
                      <a:pt x="15960" y="8344"/>
                      <a:pt x="15594" y="8291"/>
                    </a:cubicBezTo>
                    <a:cubicBezTo>
                      <a:pt x="15478" y="8273"/>
                      <a:pt x="15353" y="8237"/>
                      <a:pt x="15237" y="8228"/>
                    </a:cubicBezTo>
                    <a:cubicBezTo>
                      <a:pt x="15041" y="8201"/>
                      <a:pt x="14836" y="8193"/>
                      <a:pt x="14631" y="8184"/>
                    </a:cubicBezTo>
                    <a:cubicBezTo>
                      <a:pt x="14595" y="8175"/>
                      <a:pt x="14559" y="8175"/>
                      <a:pt x="14515" y="8166"/>
                    </a:cubicBezTo>
                    <a:cubicBezTo>
                      <a:pt x="14550" y="7845"/>
                      <a:pt x="14586" y="7541"/>
                      <a:pt x="14622" y="7229"/>
                    </a:cubicBezTo>
                    <a:cubicBezTo>
                      <a:pt x="14827" y="7247"/>
                      <a:pt x="15014" y="7256"/>
                      <a:pt x="15202" y="7274"/>
                    </a:cubicBezTo>
                    <a:cubicBezTo>
                      <a:pt x="15674" y="7318"/>
                      <a:pt x="16138" y="7372"/>
                      <a:pt x="16584" y="7515"/>
                    </a:cubicBezTo>
                    <a:cubicBezTo>
                      <a:pt x="16736" y="7568"/>
                      <a:pt x="16870" y="7639"/>
                      <a:pt x="16950" y="7800"/>
                    </a:cubicBezTo>
                    <a:cubicBezTo>
                      <a:pt x="16995" y="7871"/>
                      <a:pt x="17057" y="7907"/>
                      <a:pt x="17137" y="7916"/>
                    </a:cubicBezTo>
                    <a:cubicBezTo>
                      <a:pt x="17415" y="7968"/>
                      <a:pt x="17692" y="8001"/>
                      <a:pt x="17972" y="8001"/>
                    </a:cubicBezTo>
                    <a:cubicBezTo>
                      <a:pt x="18124" y="8001"/>
                      <a:pt x="18277" y="7992"/>
                      <a:pt x="18431" y="7970"/>
                    </a:cubicBezTo>
                    <a:cubicBezTo>
                      <a:pt x="18993" y="7889"/>
                      <a:pt x="19359" y="7532"/>
                      <a:pt x="19519" y="6988"/>
                    </a:cubicBezTo>
                    <a:cubicBezTo>
                      <a:pt x="19662" y="6471"/>
                      <a:pt x="19421" y="5971"/>
                      <a:pt x="19046" y="5704"/>
                    </a:cubicBezTo>
                    <a:cubicBezTo>
                      <a:pt x="18681" y="5445"/>
                      <a:pt x="18270" y="5311"/>
                      <a:pt x="17833" y="5240"/>
                    </a:cubicBezTo>
                    <a:cubicBezTo>
                      <a:pt x="17298" y="5159"/>
                      <a:pt x="16754" y="5088"/>
                      <a:pt x="16219" y="5017"/>
                    </a:cubicBezTo>
                    <a:cubicBezTo>
                      <a:pt x="15612" y="4945"/>
                      <a:pt x="15014" y="4874"/>
                      <a:pt x="14408" y="4820"/>
                    </a:cubicBezTo>
                    <a:cubicBezTo>
                      <a:pt x="13899" y="4776"/>
                      <a:pt x="13391" y="4749"/>
                      <a:pt x="12882" y="4713"/>
                    </a:cubicBezTo>
                    <a:cubicBezTo>
                      <a:pt x="12579" y="4696"/>
                      <a:pt x="12284" y="4669"/>
                      <a:pt x="11981" y="4642"/>
                    </a:cubicBezTo>
                    <a:cubicBezTo>
                      <a:pt x="11080" y="4553"/>
                      <a:pt x="10170" y="4473"/>
                      <a:pt x="9269" y="4374"/>
                    </a:cubicBezTo>
                    <a:cubicBezTo>
                      <a:pt x="8430" y="4285"/>
                      <a:pt x="7592" y="4151"/>
                      <a:pt x="6753" y="4080"/>
                    </a:cubicBezTo>
                    <a:cubicBezTo>
                      <a:pt x="6452" y="4054"/>
                      <a:pt x="6148" y="4046"/>
                      <a:pt x="5843" y="4046"/>
                    </a:cubicBezTo>
                    <a:cubicBezTo>
                      <a:pt x="5632" y="4046"/>
                      <a:pt x="5421" y="4050"/>
                      <a:pt x="5210" y="4053"/>
                    </a:cubicBezTo>
                    <a:cubicBezTo>
                      <a:pt x="4675" y="4062"/>
                      <a:pt x="4130" y="4080"/>
                      <a:pt x="3595" y="4116"/>
                    </a:cubicBezTo>
                    <a:cubicBezTo>
                      <a:pt x="3060" y="4142"/>
                      <a:pt x="2534" y="4232"/>
                      <a:pt x="2043" y="4455"/>
                    </a:cubicBezTo>
                    <a:cubicBezTo>
                      <a:pt x="1856" y="4544"/>
                      <a:pt x="1713" y="4669"/>
                      <a:pt x="1615" y="4856"/>
                    </a:cubicBezTo>
                    <a:cubicBezTo>
                      <a:pt x="1517" y="5043"/>
                      <a:pt x="1410" y="5231"/>
                      <a:pt x="1303" y="5418"/>
                    </a:cubicBezTo>
                    <a:cubicBezTo>
                      <a:pt x="1231" y="5561"/>
                      <a:pt x="1124" y="5668"/>
                      <a:pt x="972" y="5730"/>
                    </a:cubicBezTo>
                    <a:cubicBezTo>
                      <a:pt x="933" y="5748"/>
                      <a:pt x="896" y="5758"/>
                      <a:pt x="861" y="5758"/>
                    </a:cubicBezTo>
                    <a:cubicBezTo>
                      <a:pt x="810" y="5758"/>
                      <a:pt x="762" y="5737"/>
                      <a:pt x="714" y="5695"/>
                    </a:cubicBezTo>
                    <a:cubicBezTo>
                      <a:pt x="562" y="5561"/>
                      <a:pt x="473" y="5400"/>
                      <a:pt x="402" y="5222"/>
                    </a:cubicBezTo>
                    <a:cubicBezTo>
                      <a:pt x="294" y="4945"/>
                      <a:pt x="277" y="4660"/>
                      <a:pt x="250" y="4365"/>
                    </a:cubicBezTo>
                    <a:cubicBezTo>
                      <a:pt x="178" y="3598"/>
                      <a:pt x="294" y="2858"/>
                      <a:pt x="464" y="2117"/>
                    </a:cubicBezTo>
                    <a:cubicBezTo>
                      <a:pt x="562" y="1662"/>
                      <a:pt x="687" y="1216"/>
                      <a:pt x="901" y="806"/>
                    </a:cubicBezTo>
                    <a:cubicBezTo>
                      <a:pt x="972" y="663"/>
                      <a:pt x="1062" y="529"/>
                      <a:pt x="1151" y="405"/>
                    </a:cubicBezTo>
                    <a:cubicBezTo>
                      <a:pt x="1195" y="342"/>
                      <a:pt x="1258" y="297"/>
                      <a:pt x="1320" y="271"/>
                    </a:cubicBezTo>
                    <a:cubicBezTo>
                      <a:pt x="1373" y="240"/>
                      <a:pt x="1423" y="225"/>
                      <a:pt x="1470" y="225"/>
                    </a:cubicBezTo>
                    <a:close/>
                    <a:moveTo>
                      <a:pt x="12083" y="4907"/>
                    </a:moveTo>
                    <a:cubicBezTo>
                      <a:pt x="12101" y="4907"/>
                      <a:pt x="12121" y="4908"/>
                      <a:pt x="12142" y="4910"/>
                    </a:cubicBezTo>
                    <a:cubicBezTo>
                      <a:pt x="12186" y="4910"/>
                      <a:pt x="12222" y="4919"/>
                      <a:pt x="12266" y="4927"/>
                    </a:cubicBezTo>
                    <a:cubicBezTo>
                      <a:pt x="12409" y="4972"/>
                      <a:pt x="12472" y="5043"/>
                      <a:pt x="12454" y="5195"/>
                    </a:cubicBezTo>
                    <a:cubicBezTo>
                      <a:pt x="12436" y="5418"/>
                      <a:pt x="12409" y="5632"/>
                      <a:pt x="12382" y="5855"/>
                    </a:cubicBezTo>
                    <a:cubicBezTo>
                      <a:pt x="12275" y="6738"/>
                      <a:pt x="12159" y="7622"/>
                      <a:pt x="12052" y="8505"/>
                    </a:cubicBezTo>
                    <a:cubicBezTo>
                      <a:pt x="12035" y="8656"/>
                      <a:pt x="12026" y="8808"/>
                      <a:pt x="12008" y="8951"/>
                    </a:cubicBezTo>
                    <a:cubicBezTo>
                      <a:pt x="11992" y="9080"/>
                      <a:pt x="11961" y="9122"/>
                      <a:pt x="11849" y="9122"/>
                    </a:cubicBezTo>
                    <a:cubicBezTo>
                      <a:pt x="11837" y="9122"/>
                      <a:pt x="11825" y="9121"/>
                      <a:pt x="11812" y="9120"/>
                    </a:cubicBezTo>
                    <a:cubicBezTo>
                      <a:pt x="11704" y="9120"/>
                      <a:pt x="11588" y="9103"/>
                      <a:pt x="11481" y="9076"/>
                    </a:cubicBezTo>
                    <a:cubicBezTo>
                      <a:pt x="11348" y="9031"/>
                      <a:pt x="11330" y="8995"/>
                      <a:pt x="11348" y="8862"/>
                    </a:cubicBezTo>
                    <a:cubicBezTo>
                      <a:pt x="11383" y="8630"/>
                      <a:pt x="11419" y="8398"/>
                      <a:pt x="11446" y="8175"/>
                    </a:cubicBezTo>
                    <a:cubicBezTo>
                      <a:pt x="11490" y="7773"/>
                      <a:pt x="11535" y="7381"/>
                      <a:pt x="11588" y="6979"/>
                    </a:cubicBezTo>
                    <a:lnTo>
                      <a:pt x="11597" y="6979"/>
                    </a:lnTo>
                    <a:cubicBezTo>
                      <a:pt x="11669" y="6382"/>
                      <a:pt x="11740" y="5775"/>
                      <a:pt x="11812" y="5177"/>
                    </a:cubicBezTo>
                    <a:cubicBezTo>
                      <a:pt x="11836" y="4984"/>
                      <a:pt x="11911" y="4907"/>
                      <a:pt x="12083" y="4907"/>
                    </a:cubicBezTo>
                    <a:close/>
                    <a:moveTo>
                      <a:pt x="13212" y="5043"/>
                    </a:moveTo>
                    <a:cubicBezTo>
                      <a:pt x="13319" y="5043"/>
                      <a:pt x="13364" y="5097"/>
                      <a:pt x="13364" y="5195"/>
                    </a:cubicBezTo>
                    <a:cubicBezTo>
                      <a:pt x="13364" y="5302"/>
                      <a:pt x="13355" y="5409"/>
                      <a:pt x="13346" y="5516"/>
                    </a:cubicBezTo>
                    <a:cubicBezTo>
                      <a:pt x="13230" y="6551"/>
                      <a:pt x="13123" y="7595"/>
                      <a:pt x="13007" y="8630"/>
                    </a:cubicBezTo>
                    <a:cubicBezTo>
                      <a:pt x="12989" y="8835"/>
                      <a:pt x="12944" y="9031"/>
                      <a:pt x="12918" y="9227"/>
                    </a:cubicBezTo>
                    <a:cubicBezTo>
                      <a:pt x="12902" y="9300"/>
                      <a:pt x="12871" y="9336"/>
                      <a:pt x="12813" y="9336"/>
                    </a:cubicBezTo>
                    <a:cubicBezTo>
                      <a:pt x="12807" y="9336"/>
                      <a:pt x="12800" y="9335"/>
                      <a:pt x="12793" y="9334"/>
                    </a:cubicBezTo>
                    <a:cubicBezTo>
                      <a:pt x="12704" y="9317"/>
                      <a:pt x="12614" y="9308"/>
                      <a:pt x="12525" y="9290"/>
                    </a:cubicBezTo>
                    <a:cubicBezTo>
                      <a:pt x="12632" y="8344"/>
                      <a:pt x="12739" y="7434"/>
                      <a:pt x="12846" y="6515"/>
                    </a:cubicBezTo>
                    <a:cubicBezTo>
                      <a:pt x="12900" y="6087"/>
                      <a:pt x="12962" y="5650"/>
                      <a:pt x="13016" y="5213"/>
                    </a:cubicBezTo>
                    <a:cubicBezTo>
                      <a:pt x="13025" y="5079"/>
                      <a:pt x="13105" y="5043"/>
                      <a:pt x="13212" y="5043"/>
                    </a:cubicBezTo>
                    <a:close/>
                    <a:moveTo>
                      <a:pt x="14275" y="5069"/>
                    </a:moveTo>
                    <a:cubicBezTo>
                      <a:pt x="14336" y="5069"/>
                      <a:pt x="14400" y="5077"/>
                      <a:pt x="14461" y="5088"/>
                    </a:cubicBezTo>
                    <a:cubicBezTo>
                      <a:pt x="14568" y="5115"/>
                      <a:pt x="14613" y="5186"/>
                      <a:pt x="14595" y="5293"/>
                    </a:cubicBezTo>
                    <a:cubicBezTo>
                      <a:pt x="14532" y="6016"/>
                      <a:pt x="14229" y="8523"/>
                      <a:pt x="14167" y="9067"/>
                    </a:cubicBezTo>
                    <a:cubicBezTo>
                      <a:pt x="14158" y="9111"/>
                      <a:pt x="14158" y="9165"/>
                      <a:pt x="14158" y="9210"/>
                    </a:cubicBezTo>
                    <a:cubicBezTo>
                      <a:pt x="14149" y="9334"/>
                      <a:pt x="14122" y="9379"/>
                      <a:pt x="13997" y="9406"/>
                    </a:cubicBezTo>
                    <a:cubicBezTo>
                      <a:pt x="13954" y="9414"/>
                      <a:pt x="13911" y="9418"/>
                      <a:pt x="13868" y="9418"/>
                    </a:cubicBezTo>
                    <a:cubicBezTo>
                      <a:pt x="13778" y="9418"/>
                      <a:pt x="13687" y="9400"/>
                      <a:pt x="13596" y="9370"/>
                    </a:cubicBezTo>
                    <a:cubicBezTo>
                      <a:pt x="13524" y="9343"/>
                      <a:pt x="13498" y="9290"/>
                      <a:pt x="13507" y="9218"/>
                    </a:cubicBezTo>
                    <a:cubicBezTo>
                      <a:pt x="13515" y="9085"/>
                      <a:pt x="13515" y="8942"/>
                      <a:pt x="13533" y="8799"/>
                    </a:cubicBezTo>
                    <a:cubicBezTo>
                      <a:pt x="13614" y="8201"/>
                      <a:pt x="13694" y="7604"/>
                      <a:pt x="13774" y="6997"/>
                    </a:cubicBezTo>
                    <a:cubicBezTo>
                      <a:pt x="13846" y="6435"/>
                      <a:pt x="13899" y="5873"/>
                      <a:pt x="13970" y="5311"/>
                    </a:cubicBezTo>
                    <a:cubicBezTo>
                      <a:pt x="13979" y="5168"/>
                      <a:pt x="14024" y="5106"/>
                      <a:pt x="14167" y="5079"/>
                    </a:cubicBezTo>
                    <a:cubicBezTo>
                      <a:pt x="14201" y="5072"/>
                      <a:pt x="14237" y="5069"/>
                      <a:pt x="14275" y="5069"/>
                    </a:cubicBezTo>
                    <a:close/>
                    <a:moveTo>
                      <a:pt x="1456" y="0"/>
                    </a:moveTo>
                    <a:cubicBezTo>
                      <a:pt x="1357" y="0"/>
                      <a:pt x="1256" y="34"/>
                      <a:pt x="1160" y="101"/>
                    </a:cubicBezTo>
                    <a:cubicBezTo>
                      <a:pt x="1062" y="173"/>
                      <a:pt x="964" y="271"/>
                      <a:pt x="883" y="369"/>
                    </a:cubicBezTo>
                    <a:cubicBezTo>
                      <a:pt x="714" y="601"/>
                      <a:pt x="589" y="860"/>
                      <a:pt x="500" y="1127"/>
                    </a:cubicBezTo>
                    <a:cubicBezTo>
                      <a:pt x="223" y="2010"/>
                      <a:pt x="27" y="2902"/>
                      <a:pt x="9" y="3830"/>
                    </a:cubicBezTo>
                    <a:cubicBezTo>
                      <a:pt x="0" y="4178"/>
                      <a:pt x="0" y="4526"/>
                      <a:pt x="63" y="4865"/>
                    </a:cubicBezTo>
                    <a:cubicBezTo>
                      <a:pt x="107" y="5133"/>
                      <a:pt x="187" y="5382"/>
                      <a:pt x="330" y="5605"/>
                    </a:cubicBezTo>
                    <a:cubicBezTo>
                      <a:pt x="410" y="5739"/>
                      <a:pt x="509" y="5855"/>
                      <a:pt x="651" y="5936"/>
                    </a:cubicBezTo>
                    <a:cubicBezTo>
                      <a:pt x="742" y="5984"/>
                      <a:pt x="827" y="6010"/>
                      <a:pt x="909" y="6010"/>
                    </a:cubicBezTo>
                    <a:cubicBezTo>
                      <a:pt x="1022" y="6010"/>
                      <a:pt x="1128" y="5962"/>
                      <a:pt x="1231" y="5864"/>
                    </a:cubicBezTo>
                    <a:cubicBezTo>
                      <a:pt x="1311" y="5775"/>
                      <a:pt x="1401" y="5677"/>
                      <a:pt x="1463" y="5570"/>
                    </a:cubicBezTo>
                    <a:cubicBezTo>
                      <a:pt x="1579" y="5400"/>
                      <a:pt x="1677" y="5204"/>
                      <a:pt x="1793" y="5026"/>
                    </a:cubicBezTo>
                    <a:cubicBezTo>
                      <a:pt x="1865" y="4919"/>
                      <a:pt x="1936" y="4803"/>
                      <a:pt x="2043" y="4740"/>
                    </a:cubicBezTo>
                    <a:cubicBezTo>
                      <a:pt x="2427" y="4499"/>
                      <a:pt x="2873" y="4383"/>
                      <a:pt x="3319" y="4357"/>
                    </a:cubicBezTo>
                    <a:cubicBezTo>
                      <a:pt x="4050" y="4312"/>
                      <a:pt x="4782" y="4294"/>
                      <a:pt x="5504" y="4276"/>
                    </a:cubicBezTo>
                    <a:cubicBezTo>
                      <a:pt x="5511" y="4275"/>
                      <a:pt x="5518" y="4274"/>
                      <a:pt x="5524" y="4274"/>
                    </a:cubicBezTo>
                    <a:cubicBezTo>
                      <a:pt x="5551" y="4274"/>
                      <a:pt x="5577" y="4287"/>
                      <a:pt x="5620" y="4294"/>
                    </a:cubicBezTo>
                    <a:cubicBezTo>
                      <a:pt x="5576" y="4374"/>
                      <a:pt x="5540" y="4446"/>
                      <a:pt x="5504" y="4508"/>
                    </a:cubicBezTo>
                    <a:cubicBezTo>
                      <a:pt x="5139" y="5106"/>
                      <a:pt x="5201" y="5873"/>
                      <a:pt x="5656" y="6408"/>
                    </a:cubicBezTo>
                    <a:cubicBezTo>
                      <a:pt x="6075" y="6890"/>
                      <a:pt x="6619" y="7095"/>
                      <a:pt x="7244" y="7122"/>
                    </a:cubicBezTo>
                    <a:cubicBezTo>
                      <a:pt x="7289" y="7122"/>
                      <a:pt x="7342" y="7122"/>
                      <a:pt x="7369" y="7184"/>
                    </a:cubicBezTo>
                    <a:cubicBezTo>
                      <a:pt x="7467" y="7390"/>
                      <a:pt x="7645" y="7470"/>
                      <a:pt x="7851" y="7506"/>
                    </a:cubicBezTo>
                    <a:cubicBezTo>
                      <a:pt x="8136" y="7550"/>
                      <a:pt x="8422" y="7595"/>
                      <a:pt x="8716" y="7631"/>
                    </a:cubicBezTo>
                    <a:cubicBezTo>
                      <a:pt x="9492" y="7738"/>
                      <a:pt x="10277" y="7836"/>
                      <a:pt x="11062" y="7934"/>
                    </a:cubicBezTo>
                    <a:cubicBezTo>
                      <a:pt x="11116" y="7943"/>
                      <a:pt x="11169" y="7952"/>
                      <a:pt x="11241" y="7970"/>
                    </a:cubicBezTo>
                    <a:cubicBezTo>
                      <a:pt x="11205" y="8273"/>
                      <a:pt x="11169" y="8576"/>
                      <a:pt x="11134" y="8871"/>
                    </a:cubicBezTo>
                    <a:cubicBezTo>
                      <a:pt x="11107" y="9111"/>
                      <a:pt x="11178" y="9218"/>
                      <a:pt x="11410" y="9299"/>
                    </a:cubicBezTo>
                    <a:cubicBezTo>
                      <a:pt x="11530" y="9337"/>
                      <a:pt x="11651" y="9348"/>
                      <a:pt x="11774" y="9348"/>
                    </a:cubicBezTo>
                    <a:cubicBezTo>
                      <a:pt x="11825" y="9348"/>
                      <a:pt x="11876" y="9346"/>
                      <a:pt x="11927" y="9343"/>
                    </a:cubicBezTo>
                    <a:cubicBezTo>
                      <a:pt x="12097" y="9334"/>
                      <a:pt x="12151" y="9281"/>
                      <a:pt x="12195" y="9111"/>
                    </a:cubicBezTo>
                    <a:cubicBezTo>
                      <a:pt x="12213" y="9049"/>
                      <a:pt x="12222" y="8969"/>
                      <a:pt x="12231" y="8897"/>
                    </a:cubicBezTo>
                    <a:cubicBezTo>
                      <a:pt x="12249" y="8683"/>
                      <a:pt x="12275" y="8460"/>
                      <a:pt x="12302" y="8246"/>
                    </a:cubicBezTo>
                    <a:cubicBezTo>
                      <a:pt x="12317" y="8244"/>
                      <a:pt x="12330" y="8243"/>
                      <a:pt x="12341" y="8243"/>
                    </a:cubicBezTo>
                    <a:cubicBezTo>
                      <a:pt x="12423" y="8243"/>
                      <a:pt x="12408" y="8298"/>
                      <a:pt x="12400" y="8353"/>
                    </a:cubicBezTo>
                    <a:cubicBezTo>
                      <a:pt x="12374" y="8648"/>
                      <a:pt x="12338" y="8942"/>
                      <a:pt x="12311" y="9245"/>
                    </a:cubicBezTo>
                    <a:cubicBezTo>
                      <a:pt x="12293" y="9406"/>
                      <a:pt x="12347" y="9504"/>
                      <a:pt x="12507" y="9540"/>
                    </a:cubicBezTo>
                    <a:cubicBezTo>
                      <a:pt x="12614" y="9557"/>
                      <a:pt x="12730" y="9566"/>
                      <a:pt x="12837" y="9566"/>
                    </a:cubicBezTo>
                    <a:cubicBezTo>
                      <a:pt x="13034" y="9557"/>
                      <a:pt x="13078" y="9522"/>
                      <a:pt x="13114" y="9334"/>
                    </a:cubicBezTo>
                    <a:cubicBezTo>
                      <a:pt x="13150" y="9165"/>
                      <a:pt x="13176" y="9004"/>
                      <a:pt x="13203" y="8835"/>
                    </a:cubicBezTo>
                    <a:cubicBezTo>
                      <a:pt x="13221" y="8665"/>
                      <a:pt x="13248" y="8505"/>
                      <a:pt x="13266" y="8335"/>
                    </a:cubicBezTo>
                    <a:cubicBezTo>
                      <a:pt x="13266" y="8317"/>
                      <a:pt x="13275" y="8309"/>
                      <a:pt x="13292" y="8291"/>
                    </a:cubicBezTo>
                    <a:cubicBezTo>
                      <a:pt x="13319" y="8300"/>
                      <a:pt x="13355" y="8309"/>
                      <a:pt x="13391" y="8309"/>
                    </a:cubicBezTo>
                    <a:cubicBezTo>
                      <a:pt x="13391" y="8335"/>
                      <a:pt x="13391" y="8344"/>
                      <a:pt x="13391" y="8353"/>
                    </a:cubicBezTo>
                    <a:cubicBezTo>
                      <a:pt x="13355" y="8648"/>
                      <a:pt x="13319" y="8942"/>
                      <a:pt x="13283" y="9245"/>
                    </a:cubicBezTo>
                    <a:cubicBezTo>
                      <a:pt x="13266" y="9397"/>
                      <a:pt x="13319" y="9504"/>
                      <a:pt x="13462" y="9566"/>
                    </a:cubicBezTo>
                    <a:cubicBezTo>
                      <a:pt x="13588" y="9621"/>
                      <a:pt x="13715" y="9646"/>
                      <a:pt x="13844" y="9646"/>
                    </a:cubicBezTo>
                    <a:cubicBezTo>
                      <a:pt x="13906" y="9646"/>
                      <a:pt x="13969" y="9640"/>
                      <a:pt x="14033" y="9629"/>
                    </a:cubicBezTo>
                    <a:cubicBezTo>
                      <a:pt x="14202" y="9593"/>
                      <a:pt x="14318" y="9468"/>
                      <a:pt x="14336" y="9308"/>
                    </a:cubicBezTo>
                    <a:cubicBezTo>
                      <a:pt x="14354" y="9165"/>
                      <a:pt x="14372" y="9031"/>
                      <a:pt x="14390" y="8888"/>
                    </a:cubicBezTo>
                    <a:cubicBezTo>
                      <a:pt x="14408" y="8728"/>
                      <a:pt x="14425" y="8558"/>
                      <a:pt x="14452" y="8380"/>
                    </a:cubicBezTo>
                    <a:cubicBezTo>
                      <a:pt x="14863" y="8416"/>
                      <a:pt x="15255" y="8451"/>
                      <a:pt x="15639" y="8496"/>
                    </a:cubicBezTo>
                    <a:cubicBezTo>
                      <a:pt x="16049" y="8540"/>
                      <a:pt x="16459" y="8612"/>
                      <a:pt x="16870" y="8656"/>
                    </a:cubicBezTo>
                    <a:cubicBezTo>
                      <a:pt x="17178" y="8693"/>
                      <a:pt x="17486" y="8713"/>
                      <a:pt x="17797" y="8713"/>
                    </a:cubicBezTo>
                    <a:cubicBezTo>
                      <a:pt x="17936" y="8713"/>
                      <a:pt x="18076" y="8709"/>
                      <a:pt x="18217" y="8701"/>
                    </a:cubicBezTo>
                    <a:cubicBezTo>
                      <a:pt x="18788" y="8665"/>
                      <a:pt x="19287" y="8469"/>
                      <a:pt x="19716" y="8077"/>
                    </a:cubicBezTo>
                    <a:cubicBezTo>
                      <a:pt x="20233" y="7595"/>
                      <a:pt x="20456" y="6703"/>
                      <a:pt x="20171" y="5980"/>
                    </a:cubicBezTo>
                    <a:cubicBezTo>
                      <a:pt x="20122" y="5867"/>
                      <a:pt x="20132" y="5827"/>
                      <a:pt x="20233" y="5827"/>
                    </a:cubicBezTo>
                    <a:cubicBezTo>
                      <a:pt x="20244" y="5827"/>
                      <a:pt x="20256" y="5828"/>
                      <a:pt x="20269" y="5829"/>
                    </a:cubicBezTo>
                    <a:cubicBezTo>
                      <a:pt x="20706" y="5855"/>
                      <a:pt x="21152" y="5891"/>
                      <a:pt x="21589" y="5918"/>
                    </a:cubicBezTo>
                    <a:cubicBezTo>
                      <a:pt x="21714" y="5927"/>
                      <a:pt x="21830" y="5971"/>
                      <a:pt x="21919" y="6052"/>
                    </a:cubicBezTo>
                    <a:cubicBezTo>
                      <a:pt x="22169" y="6301"/>
                      <a:pt x="22481" y="6346"/>
                      <a:pt x="22811" y="6373"/>
                    </a:cubicBezTo>
                    <a:cubicBezTo>
                      <a:pt x="22900" y="6373"/>
                      <a:pt x="22981" y="6346"/>
                      <a:pt x="23016" y="6275"/>
                    </a:cubicBezTo>
                    <a:cubicBezTo>
                      <a:pt x="23079" y="6176"/>
                      <a:pt x="23132" y="6069"/>
                      <a:pt x="23159" y="5962"/>
                    </a:cubicBezTo>
                    <a:cubicBezTo>
                      <a:pt x="23230" y="5730"/>
                      <a:pt x="23239" y="5498"/>
                      <a:pt x="23186" y="5266"/>
                    </a:cubicBezTo>
                    <a:cubicBezTo>
                      <a:pt x="23159" y="5115"/>
                      <a:pt x="23070" y="5017"/>
                      <a:pt x="22909" y="4990"/>
                    </a:cubicBezTo>
                    <a:cubicBezTo>
                      <a:pt x="22814" y="4969"/>
                      <a:pt x="22720" y="4957"/>
                      <a:pt x="22627" y="4957"/>
                    </a:cubicBezTo>
                    <a:cubicBezTo>
                      <a:pt x="22442" y="4957"/>
                      <a:pt x="22264" y="5005"/>
                      <a:pt x="22097" y="5124"/>
                    </a:cubicBezTo>
                    <a:cubicBezTo>
                      <a:pt x="22035" y="5170"/>
                      <a:pt x="21973" y="5197"/>
                      <a:pt x="21893" y="5197"/>
                    </a:cubicBezTo>
                    <a:cubicBezTo>
                      <a:pt x="21881" y="5197"/>
                      <a:pt x="21869" y="5196"/>
                      <a:pt x="21857" y="5195"/>
                    </a:cubicBezTo>
                    <a:cubicBezTo>
                      <a:pt x="21027" y="5106"/>
                      <a:pt x="20206" y="5035"/>
                      <a:pt x="19385" y="4945"/>
                    </a:cubicBezTo>
                    <a:cubicBezTo>
                      <a:pt x="19252" y="4936"/>
                      <a:pt x="19118" y="4901"/>
                      <a:pt x="18993" y="4856"/>
                    </a:cubicBezTo>
                    <a:cubicBezTo>
                      <a:pt x="18502" y="4696"/>
                      <a:pt x="18003" y="4562"/>
                      <a:pt x="17494" y="4499"/>
                    </a:cubicBezTo>
                    <a:cubicBezTo>
                      <a:pt x="16611" y="4392"/>
                      <a:pt x="15728" y="4294"/>
                      <a:pt x="14854" y="4187"/>
                    </a:cubicBezTo>
                    <a:cubicBezTo>
                      <a:pt x="14800" y="4178"/>
                      <a:pt x="14747" y="4178"/>
                      <a:pt x="14693" y="4169"/>
                    </a:cubicBezTo>
                    <a:cubicBezTo>
                      <a:pt x="14720" y="3964"/>
                      <a:pt x="14738" y="3777"/>
                      <a:pt x="14764" y="3607"/>
                    </a:cubicBezTo>
                    <a:cubicBezTo>
                      <a:pt x="14836" y="3571"/>
                      <a:pt x="14925" y="3554"/>
                      <a:pt x="14961" y="3500"/>
                    </a:cubicBezTo>
                    <a:cubicBezTo>
                      <a:pt x="15050" y="3384"/>
                      <a:pt x="15068" y="3232"/>
                      <a:pt x="15032" y="3090"/>
                    </a:cubicBezTo>
                    <a:cubicBezTo>
                      <a:pt x="14996" y="2965"/>
                      <a:pt x="14871" y="2965"/>
                      <a:pt x="14773" y="2938"/>
                    </a:cubicBezTo>
                    <a:cubicBezTo>
                      <a:pt x="14755" y="2929"/>
                      <a:pt x="14747" y="2929"/>
                      <a:pt x="14729" y="2929"/>
                    </a:cubicBezTo>
                    <a:cubicBezTo>
                      <a:pt x="14568" y="2902"/>
                      <a:pt x="14416" y="2876"/>
                      <a:pt x="14256" y="2867"/>
                    </a:cubicBezTo>
                    <a:cubicBezTo>
                      <a:pt x="14246" y="2866"/>
                      <a:pt x="14237" y="2866"/>
                      <a:pt x="14229" y="2866"/>
                    </a:cubicBezTo>
                    <a:cubicBezTo>
                      <a:pt x="14133" y="2866"/>
                      <a:pt x="14094" y="2913"/>
                      <a:pt x="14077" y="3027"/>
                    </a:cubicBezTo>
                    <a:cubicBezTo>
                      <a:pt x="14069" y="3099"/>
                      <a:pt x="14060" y="3170"/>
                      <a:pt x="14060" y="3241"/>
                    </a:cubicBezTo>
                    <a:cubicBezTo>
                      <a:pt x="14051" y="3348"/>
                      <a:pt x="14051" y="3447"/>
                      <a:pt x="14167" y="3491"/>
                    </a:cubicBezTo>
                    <a:cubicBezTo>
                      <a:pt x="14140" y="3687"/>
                      <a:pt x="14113" y="3875"/>
                      <a:pt x="14095" y="4062"/>
                    </a:cubicBezTo>
                    <a:cubicBezTo>
                      <a:pt x="13953" y="4044"/>
                      <a:pt x="13828" y="4026"/>
                      <a:pt x="13685" y="4009"/>
                    </a:cubicBezTo>
                    <a:cubicBezTo>
                      <a:pt x="13712" y="3830"/>
                      <a:pt x="13730" y="3670"/>
                      <a:pt x="13738" y="3536"/>
                    </a:cubicBezTo>
                    <a:cubicBezTo>
                      <a:pt x="13819" y="3473"/>
                      <a:pt x="13890" y="3438"/>
                      <a:pt x="13908" y="3384"/>
                    </a:cubicBezTo>
                    <a:cubicBezTo>
                      <a:pt x="13944" y="3277"/>
                      <a:pt x="13970" y="3161"/>
                      <a:pt x="13970" y="3045"/>
                    </a:cubicBezTo>
                    <a:cubicBezTo>
                      <a:pt x="13979" y="2920"/>
                      <a:pt x="13944" y="2876"/>
                      <a:pt x="13819" y="2849"/>
                    </a:cubicBezTo>
                    <a:cubicBezTo>
                      <a:pt x="13614" y="2804"/>
                      <a:pt x="13408" y="2760"/>
                      <a:pt x="13194" y="2733"/>
                    </a:cubicBezTo>
                    <a:cubicBezTo>
                      <a:pt x="13174" y="2728"/>
                      <a:pt x="13155" y="2726"/>
                      <a:pt x="13137" y="2726"/>
                    </a:cubicBezTo>
                    <a:cubicBezTo>
                      <a:pt x="13052" y="2726"/>
                      <a:pt x="12993" y="2777"/>
                      <a:pt x="12971" y="2858"/>
                    </a:cubicBezTo>
                    <a:cubicBezTo>
                      <a:pt x="12936" y="2974"/>
                      <a:pt x="12909" y="3090"/>
                      <a:pt x="12900" y="3215"/>
                    </a:cubicBezTo>
                    <a:cubicBezTo>
                      <a:pt x="12882" y="3304"/>
                      <a:pt x="12927" y="3375"/>
                      <a:pt x="13025" y="3411"/>
                    </a:cubicBezTo>
                    <a:cubicBezTo>
                      <a:pt x="13052" y="3420"/>
                      <a:pt x="13069" y="3429"/>
                      <a:pt x="13087" y="3438"/>
                    </a:cubicBezTo>
                    <a:cubicBezTo>
                      <a:pt x="13069" y="3598"/>
                      <a:pt x="13052" y="3750"/>
                      <a:pt x="13034" y="3919"/>
                    </a:cubicBezTo>
                    <a:cubicBezTo>
                      <a:pt x="12882" y="3893"/>
                      <a:pt x="12721" y="3866"/>
                      <a:pt x="12561" y="3830"/>
                    </a:cubicBezTo>
                    <a:cubicBezTo>
                      <a:pt x="12588" y="3670"/>
                      <a:pt x="12605" y="3527"/>
                      <a:pt x="12623" y="3366"/>
                    </a:cubicBezTo>
                    <a:cubicBezTo>
                      <a:pt x="12634" y="3368"/>
                      <a:pt x="12645" y="3368"/>
                      <a:pt x="12655" y="3368"/>
                    </a:cubicBezTo>
                    <a:cubicBezTo>
                      <a:pt x="12789" y="3368"/>
                      <a:pt x="12821" y="3260"/>
                      <a:pt x="12837" y="3143"/>
                    </a:cubicBezTo>
                    <a:cubicBezTo>
                      <a:pt x="12855" y="3063"/>
                      <a:pt x="12864" y="2983"/>
                      <a:pt x="12864" y="2911"/>
                    </a:cubicBezTo>
                    <a:cubicBezTo>
                      <a:pt x="12864" y="2786"/>
                      <a:pt x="12820" y="2733"/>
                      <a:pt x="12695" y="2706"/>
                    </a:cubicBezTo>
                    <a:cubicBezTo>
                      <a:pt x="12525" y="2670"/>
                      <a:pt x="12347" y="2635"/>
                      <a:pt x="12177" y="2599"/>
                    </a:cubicBezTo>
                    <a:cubicBezTo>
                      <a:pt x="12156" y="2595"/>
                      <a:pt x="12136" y="2594"/>
                      <a:pt x="12117" y="2594"/>
                    </a:cubicBezTo>
                    <a:cubicBezTo>
                      <a:pt x="11998" y="2594"/>
                      <a:pt x="11915" y="2665"/>
                      <a:pt x="11892" y="2795"/>
                    </a:cubicBezTo>
                    <a:cubicBezTo>
                      <a:pt x="11883" y="2849"/>
                      <a:pt x="11883" y="2893"/>
                      <a:pt x="11874" y="2938"/>
                    </a:cubicBezTo>
                    <a:cubicBezTo>
                      <a:pt x="11838" y="3161"/>
                      <a:pt x="11865" y="3206"/>
                      <a:pt x="12043" y="3295"/>
                    </a:cubicBezTo>
                    <a:cubicBezTo>
                      <a:pt x="12026" y="3447"/>
                      <a:pt x="12008" y="3607"/>
                      <a:pt x="11990" y="3777"/>
                    </a:cubicBezTo>
                    <a:cubicBezTo>
                      <a:pt x="11829" y="3759"/>
                      <a:pt x="11696" y="3750"/>
                      <a:pt x="11562" y="3723"/>
                    </a:cubicBezTo>
                    <a:cubicBezTo>
                      <a:pt x="11125" y="3652"/>
                      <a:pt x="10696" y="3571"/>
                      <a:pt x="10259" y="3500"/>
                    </a:cubicBezTo>
                    <a:cubicBezTo>
                      <a:pt x="9751" y="3420"/>
                      <a:pt x="9242" y="3340"/>
                      <a:pt x="8734" y="3259"/>
                    </a:cubicBezTo>
                    <a:cubicBezTo>
                      <a:pt x="8546" y="3232"/>
                      <a:pt x="8368" y="3197"/>
                      <a:pt x="8181" y="3161"/>
                    </a:cubicBezTo>
                    <a:cubicBezTo>
                      <a:pt x="7851" y="3099"/>
                      <a:pt x="7529" y="3027"/>
                      <a:pt x="7208" y="2965"/>
                    </a:cubicBezTo>
                    <a:cubicBezTo>
                      <a:pt x="6664" y="2876"/>
                      <a:pt x="6120" y="2804"/>
                      <a:pt x="5576" y="2715"/>
                    </a:cubicBezTo>
                    <a:cubicBezTo>
                      <a:pt x="5156" y="2653"/>
                      <a:pt x="4737" y="2581"/>
                      <a:pt x="4336" y="2456"/>
                    </a:cubicBezTo>
                    <a:cubicBezTo>
                      <a:pt x="3791" y="2278"/>
                      <a:pt x="3247" y="2100"/>
                      <a:pt x="2757" y="1796"/>
                    </a:cubicBezTo>
                    <a:cubicBezTo>
                      <a:pt x="2480" y="1627"/>
                      <a:pt x="2266" y="1422"/>
                      <a:pt x="2204" y="1074"/>
                    </a:cubicBezTo>
                    <a:cubicBezTo>
                      <a:pt x="2168" y="842"/>
                      <a:pt x="2079" y="619"/>
                      <a:pt x="1989" y="396"/>
                    </a:cubicBezTo>
                    <a:cubicBezTo>
                      <a:pt x="1945" y="289"/>
                      <a:pt x="1856" y="199"/>
                      <a:pt x="1775" y="128"/>
                    </a:cubicBezTo>
                    <a:cubicBezTo>
                      <a:pt x="1676" y="43"/>
                      <a:pt x="1567"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39"/>
              <p:cNvGrpSpPr/>
              <p:nvPr/>
            </p:nvGrpSpPr>
            <p:grpSpPr>
              <a:xfrm>
                <a:off x="1406987" y="2064215"/>
                <a:ext cx="1092545" cy="440031"/>
                <a:chOff x="1406987" y="2064215"/>
                <a:chExt cx="1092545" cy="440031"/>
              </a:xfrm>
            </p:grpSpPr>
            <p:sp>
              <p:nvSpPr>
                <p:cNvPr id="665" name="Google Shape;665;p39"/>
                <p:cNvSpPr/>
                <p:nvPr/>
              </p:nvSpPr>
              <p:spPr>
                <a:xfrm>
                  <a:off x="1406987" y="2064215"/>
                  <a:ext cx="953798" cy="396144"/>
                </a:xfrm>
                <a:custGeom>
                  <a:avLst/>
                  <a:gdLst/>
                  <a:ahLst/>
                  <a:cxnLst/>
                  <a:rect l="l" t="t" r="r" b="b"/>
                  <a:pathLst>
                    <a:path w="19931" h="8278" extrusionOk="0">
                      <a:moveTo>
                        <a:pt x="1292" y="1"/>
                      </a:moveTo>
                      <a:cubicBezTo>
                        <a:pt x="1245" y="1"/>
                        <a:pt x="1195" y="16"/>
                        <a:pt x="1142" y="47"/>
                      </a:cubicBezTo>
                      <a:cubicBezTo>
                        <a:pt x="1080" y="73"/>
                        <a:pt x="1017" y="118"/>
                        <a:pt x="973" y="181"/>
                      </a:cubicBezTo>
                      <a:cubicBezTo>
                        <a:pt x="884" y="305"/>
                        <a:pt x="794" y="439"/>
                        <a:pt x="723" y="582"/>
                      </a:cubicBezTo>
                      <a:cubicBezTo>
                        <a:pt x="509" y="992"/>
                        <a:pt x="384" y="1438"/>
                        <a:pt x="286" y="1893"/>
                      </a:cubicBezTo>
                      <a:cubicBezTo>
                        <a:pt x="116" y="2634"/>
                        <a:pt x="0" y="3374"/>
                        <a:pt x="72" y="4141"/>
                      </a:cubicBezTo>
                      <a:cubicBezTo>
                        <a:pt x="99" y="4436"/>
                        <a:pt x="116" y="4721"/>
                        <a:pt x="224" y="4998"/>
                      </a:cubicBezTo>
                      <a:cubicBezTo>
                        <a:pt x="295" y="5176"/>
                        <a:pt x="384" y="5337"/>
                        <a:pt x="536" y="5471"/>
                      </a:cubicBezTo>
                      <a:cubicBezTo>
                        <a:pt x="584" y="5513"/>
                        <a:pt x="632" y="5534"/>
                        <a:pt x="683" y="5534"/>
                      </a:cubicBezTo>
                      <a:cubicBezTo>
                        <a:pt x="718" y="5534"/>
                        <a:pt x="755" y="5524"/>
                        <a:pt x="794" y="5506"/>
                      </a:cubicBezTo>
                      <a:cubicBezTo>
                        <a:pt x="946" y="5444"/>
                        <a:pt x="1053" y="5337"/>
                        <a:pt x="1125" y="5194"/>
                      </a:cubicBezTo>
                      <a:cubicBezTo>
                        <a:pt x="1232" y="5007"/>
                        <a:pt x="1339" y="4819"/>
                        <a:pt x="1437" y="4632"/>
                      </a:cubicBezTo>
                      <a:cubicBezTo>
                        <a:pt x="1535" y="4445"/>
                        <a:pt x="1678" y="4320"/>
                        <a:pt x="1865" y="4231"/>
                      </a:cubicBezTo>
                      <a:cubicBezTo>
                        <a:pt x="2356" y="4008"/>
                        <a:pt x="2882" y="3918"/>
                        <a:pt x="3417" y="3892"/>
                      </a:cubicBezTo>
                      <a:cubicBezTo>
                        <a:pt x="3952" y="3856"/>
                        <a:pt x="4497" y="3838"/>
                        <a:pt x="5032" y="3829"/>
                      </a:cubicBezTo>
                      <a:cubicBezTo>
                        <a:pt x="5243" y="3826"/>
                        <a:pt x="5454" y="3822"/>
                        <a:pt x="5665" y="3822"/>
                      </a:cubicBezTo>
                      <a:cubicBezTo>
                        <a:pt x="5970" y="3822"/>
                        <a:pt x="6274" y="3830"/>
                        <a:pt x="6575" y="3856"/>
                      </a:cubicBezTo>
                      <a:cubicBezTo>
                        <a:pt x="7414" y="3927"/>
                        <a:pt x="8252" y="4061"/>
                        <a:pt x="9091" y="4150"/>
                      </a:cubicBezTo>
                      <a:cubicBezTo>
                        <a:pt x="9992" y="4249"/>
                        <a:pt x="10902" y="4329"/>
                        <a:pt x="11803" y="4418"/>
                      </a:cubicBezTo>
                      <a:cubicBezTo>
                        <a:pt x="12106" y="4445"/>
                        <a:pt x="12401" y="4472"/>
                        <a:pt x="12704" y="4489"/>
                      </a:cubicBezTo>
                      <a:cubicBezTo>
                        <a:pt x="13213" y="4525"/>
                        <a:pt x="13721" y="4552"/>
                        <a:pt x="14230" y="4596"/>
                      </a:cubicBezTo>
                      <a:cubicBezTo>
                        <a:pt x="14827" y="4650"/>
                        <a:pt x="15434" y="4721"/>
                        <a:pt x="16041" y="4793"/>
                      </a:cubicBezTo>
                      <a:cubicBezTo>
                        <a:pt x="16576" y="4864"/>
                        <a:pt x="17120" y="4935"/>
                        <a:pt x="17655" y="5016"/>
                      </a:cubicBezTo>
                      <a:cubicBezTo>
                        <a:pt x="18092" y="5087"/>
                        <a:pt x="18503" y="5221"/>
                        <a:pt x="18868" y="5480"/>
                      </a:cubicBezTo>
                      <a:cubicBezTo>
                        <a:pt x="19243" y="5747"/>
                        <a:pt x="19484" y="6247"/>
                        <a:pt x="19341" y="6764"/>
                      </a:cubicBezTo>
                      <a:cubicBezTo>
                        <a:pt x="19181" y="7308"/>
                        <a:pt x="18815" y="7665"/>
                        <a:pt x="18253" y="7746"/>
                      </a:cubicBezTo>
                      <a:cubicBezTo>
                        <a:pt x="18099" y="7768"/>
                        <a:pt x="17946" y="7777"/>
                        <a:pt x="17794" y="7777"/>
                      </a:cubicBezTo>
                      <a:cubicBezTo>
                        <a:pt x="17514" y="7777"/>
                        <a:pt x="17237" y="7744"/>
                        <a:pt x="16959" y="7692"/>
                      </a:cubicBezTo>
                      <a:cubicBezTo>
                        <a:pt x="16879" y="7683"/>
                        <a:pt x="16817" y="7647"/>
                        <a:pt x="16772" y="7576"/>
                      </a:cubicBezTo>
                      <a:cubicBezTo>
                        <a:pt x="16692" y="7415"/>
                        <a:pt x="16558" y="7344"/>
                        <a:pt x="16406" y="7291"/>
                      </a:cubicBezTo>
                      <a:cubicBezTo>
                        <a:pt x="15960" y="7148"/>
                        <a:pt x="15496" y="7094"/>
                        <a:pt x="15024" y="7050"/>
                      </a:cubicBezTo>
                      <a:cubicBezTo>
                        <a:pt x="14836" y="7032"/>
                        <a:pt x="14649" y="7023"/>
                        <a:pt x="14444" y="7005"/>
                      </a:cubicBezTo>
                      <a:cubicBezTo>
                        <a:pt x="14408" y="7317"/>
                        <a:pt x="14372" y="7621"/>
                        <a:pt x="14337" y="7942"/>
                      </a:cubicBezTo>
                      <a:cubicBezTo>
                        <a:pt x="14381" y="7951"/>
                        <a:pt x="14417" y="7951"/>
                        <a:pt x="14453" y="7960"/>
                      </a:cubicBezTo>
                      <a:cubicBezTo>
                        <a:pt x="14658" y="7969"/>
                        <a:pt x="14863" y="7977"/>
                        <a:pt x="15059" y="8004"/>
                      </a:cubicBezTo>
                      <a:cubicBezTo>
                        <a:pt x="15175" y="8013"/>
                        <a:pt x="15300" y="8049"/>
                        <a:pt x="15416" y="8067"/>
                      </a:cubicBezTo>
                      <a:cubicBezTo>
                        <a:pt x="15782" y="8120"/>
                        <a:pt x="16148" y="8165"/>
                        <a:pt x="16522" y="8209"/>
                      </a:cubicBezTo>
                      <a:cubicBezTo>
                        <a:pt x="16872" y="8249"/>
                        <a:pt x="17222" y="8278"/>
                        <a:pt x="17574" y="8278"/>
                      </a:cubicBezTo>
                      <a:cubicBezTo>
                        <a:pt x="17779" y="8278"/>
                        <a:pt x="17984" y="8268"/>
                        <a:pt x="18190" y="8245"/>
                      </a:cubicBezTo>
                      <a:cubicBezTo>
                        <a:pt x="18672" y="8201"/>
                        <a:pt x="19092" y="8013"/>
                        <a:pt x="19439" y="7674"/>
                      </a:cubicBezTo>
                      <a:cubicBezTo>
                        <a:pt x="19743" y="7380"/>
                        <a:pt x="19868" y="7005"/>
                        <a:pt x="19903" y="6604"/>
                      </a:cubicBezTo>
                      <a:cubicBezTo>
                        <a:pt x="19930" y="6390"/>
                        <a:pt x="19930" y="6184"/>
                        <a:pt x="19859" y="5970"/>
                      </a:cubicBezTo>
                      <a:cubicBezTo>
                        <a:pt x="19716" y="5613"/>
                        <a:pt x="19502" y="5319"/>
                        <a:pt x="19181" y="5087"/>
                      </a:cubicBezTo>
                      <a:cubicBezTo>
                        <a:pt x="18744" y="4775"/>
                        <a:pt x="18235" y="4641"/>
                        <a:pt x="17718" y="4570"/>
                      </a:cubicBezTo>
                      <a:cubicBezTo>
                        <a:pt x="16834" y="4445"/>
                        <a:pt x="15951" y="4356"/>
                        <a:pt x="15077" y="4240"/>
                      </a:cubicBezTo>
                      <a:cubicBezTo>
                        <a:pt x="14007" y="4097"/>
                        <a:pt x="12945" y="3936"/>
                        <a:pt x="11883" y="3785"/>
                      </a:cubicBezTo>
                      <a:cubicBezTo>
                        <a:pt x="11295" y="3704"/>
                        <a:pt x="10715" y="3615"/>
                        <a:pt x="10126" y="3526"/>
                      </a:cubicBezTo>
                      <a:cubicBezTo>
                        <a:pt x="10099" y="3517"/>
                        <a:pt x="10081" y="3517"/>
                        <a:pt x="10054" y="3508"/>
                      </a:cubicBezTo>
                      <a:cubicBezTo>
                        <a:pt x="9823" y="3463"/>
                        <a:pt x="9582" y="3419"/>
                        <a:pt x="9350" y="3374"/>
                      </a:cubicBezTo>
                      <a:cubicBezTo>
                        <a:pt x="8904" y="3303"/>
                        <a:pt x="8467" y="3240"/>
                        <a:pt x="8020" y="3160"/>
                      </a:cubicBezTo>
                      <a:cubicBezTo>
                        <a:pt x="7815" y="3124"/>
                        <a:pt x="7610" y="3071"/>
                        <a:pt x="7396" y="3035"/>
                      </a:cubicBezTo>
                      <a:cubicBezTo>
                        <a:pt x="6798" y="2928"/>
                        <a:pt x="6192" y="2830"/>
                        <a:pt x="5585" y="2732"/>
                      </a:cubicBezTo>
                      <a:cubicBezTo>
                        <a:pt x="4987" y="2634"/>
                        <a:pt x="4390" y="2509"/>
                        <a:pt x="3801" y="2339"/>
                      </a:cubicBezTo>
                      <a:cubicBezTo>
                        <a:pt x="3292" y="2197"/>
                        <a:pt x="2811" y="2000"/>
                        <a:pt x="2373" y="1697"/>
                      </a:cubicBezTo>
                      <a:cubicBezTo>
                        <a:pt x="2079" y="1501"/>
                        <a:pt x="1874" y="1251"/>
                        <a:pt x="1803" y="894"/>
                      </a:cubicBezTo>
                      <a:cubicBezTo>
                        <a:pt x="1767" y="734"/>
                        <a:pt x="1722" y="573"/>
                        <a:pt x="1660" y="412"/>
                      </a:cubicBezTo>
                      <a:cubicBezTo>
                        <a:pt x="1615" y="297"/>
                        <a:pt x="1544" y="189"/>
                        <a:pt x="1464" y="91"/>
                      </a:cubicBezTo>
                      <a:cubicBezTo>
                        <a:pt x="1412" y="30"/>
                        <a:pt x="1355" y="1"/>
                        <a:pt x="1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1757483" y="2356997"/>
                  <a:ext cx="184912" cy="65944"/>
                </a:xfrm>
                <a:custGeom>
                  <a:avLst/>
                  <a:gdLst/>
                  <a:ahLst/>
                  <a:cxnLst/>
                  <a:rect l="l" t="t" r="r" b="b"/>
                  <a:pathLst>
                    <a:path w="3864" h="1378" extrusionOk="0">
                      <a:moveTo>
                        <a:pt x="339" y="0"/>
                      </a:moveTo>
                      <a:cubicBezTo>
                        <a:pt x="214" y="0"/>
                        <a:pt x="154" y="52"/>
                        <a:pt x="108" y="191"/>
                      </a:cubicBezTo>
                      <a:cubicBezTo>
                        <a:pt x="81" y="263"/>
                        <a:pt x="63" y="343"/>
                        <a:pt x="54" y="414"/>
                      </a:cubicBezTo>
                      <a:cubicBezTo>
                        <a:pt x="1" y="718"/>
                        <a:pt x="72" y="842"/>
                        <a:pt x="366" y="932"/>
                      </a:cubicBezTo>
                      <a:cubicBezTo>
                        <a:pt x="411" y="950"/>
                        <a:pt x="465" y="958"/>
                        <a:pt x="518" y="967"/>
                      </a:cubicBezTo>
                      <a:cubicBezTo>
                        <a:pt x="1535" y="1101"/>
                        <a:pt x="2552" y="1226"/>
                        <a:pt x="3569" y="1351"/>
                      </a:cubicBezTo>
                      <a:cubicBezTo>
                        <a:pt x="3632" y="1360"/>
                        <a:pt x="3685" y="1369"/>
                        <a:pt x="3756" y="1378"/>
                      </a:cubicBezTo>
                      <a:cubicBezTo>
                        <a:pt x="3792" y="1057"/>
                        <a:pt x="3828" y="744"/>
                        <a:pt x="3863" y="414"/>
                      </a:cubicBezTo>
                      <a:cubicBezTo>
                        <a:pt x="3783" y="396"/>
                        <a:pt x="3712" y="379"/>
                        <a:pt x="3632" y="370"/>
                      </a:cubicBezTo>
                      <a:cubicBezTo>
                        <a:pt x="2873" y="280"/>
                        <a:pt x="2115" y="200"/>
                        <a:pt x="1348" y="111"/>
                      </a:cubicBezTo>
                      <a:cubicBezTo>
                        <a:pt x="1035" y="75"/>
                        <a:pt x="723" y="40"/>
                        <a:pt x="402" y="4"/>
                      </a:cubicBezTo>
                      <a:cubicBezTo>
                        <a:pt x="379" y="2"/>
                        <a:pt x="35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2044378" y="2296076"/>
                  <a:ext cx="53406" cy="208169"/>
                </a:xfrm>
                <a:custGeom>
                  <a:avLst/>
                  <a:gdLst/>
                  <a:ahLst/>
                  <a:cxnLst/>
                  <a:rect l="l" t="t" r="r" b="b"/>
                  <a:pathLst>
                    <a:path w="1116" h="4350" extrusionOk="0">
                      <a:moveTo>
                        <a:pt x="778" y="0"/>
                      </a:moveTo>
                      <a:cubicBezTo>
                        <a:pt x="740" y="0"/>
                        <a:pt x="704" y="3"/>
                        <a:pt x="670" y="10"/>
                      </a:cubicBezTo>
                      <a:cubicBezTo>
                        <a:pt x="527" y="37"/>
                        <a:pt x="482" y="99"/>
                        <a:pt x="473" y="242"/>
                      </a:cubicBezTo>
                      <a:cubicBezTo>
                        <a:pt x="402" y="804"/>
                        <a:pt x="349" y="1366"/>
                        <a:pt x="277" y="1928"/>
                      </a:cubicBezTo>
                      <a:cubicBezTo>
                        <a:pt x="197" y="2535"/>
                        <a:pt x="117" y="3132"/>
                        <a:pt x="36" y="3730"/>
                      </a:cubicBezTo>
                      <a:cubicBezTo>
                        <a:pt x="18" y="3873"/>
                        <a:pt x="18" y="4016"/>
                        <a:pt x="10" y="4149"/>
                      </a:cubicBezTo>
                      <a:cubicBezTo>
                        <a:pt x="1" y="4221"/>
                        <a:pt x="27" y="4274"/>
                        <a:pt x="99" y="4301"/>
                      </a:cubicBezTo>
                      <a:cubicBezTo>
                        <a:pt x="190" y="4331"/>
                        <a:pt x="281" y="4349"/>
                        <a:pt x="371" y="4349"/>
                      </a:cubicBezTo>
                      <a:cubicBezTo>
                        <a:pt x="414" y="4349"/>
                        <a:pt x="457" y="4345"/>
                        <a:pt x="500" y="4337"/>
                      </a:cubicBezTo>
                      <a:cubicBezTo>
                        <a:pt x="625" y="4310"/>
                        <a:pt x="652" y="4265"/>
                        <a:pt x="661" y="4141"/>
                      </a:cubicBezTo>
                      <a:cubicBezTo>
                        <a:pt x="661" y="4096"/>
                        <a:pt x="661" y="4042"/>
                        <a:pt x="670" y="3998"/>
                      </a:cubicBezTo>
                      <a:cubicBezTo>
                        <a:pt x="732" y="3454"/>
                        <a:pt x="1035" y="947"/>
                        <a:pt x="1098" y="224"/>
                      </a:cubicBezTo>
                      <a:cubicBezTo>
                        <a:pt x="1116" y="117"/>
                        <a:pt x="1071" y="46"/>
                        <a:pt x="964" y="19"/>
                      </a:cubicBezTo>
                      <a:cubicBezTo>
                        <a:pt x="903" y="8"/>
                        <a:pt x="839" y="0"/>
                        <a:pt x="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1940627" y="2288324"/>
                  <a:ext cx="54698" cy="201709"/>
                </a:xfrm>
                <a:custGeom>
                  <a:avLst/>
                  <a:gdLst/>
                  <a:ahLst/>
                  <a:cxnLst/>
                  <a:rect l="l" t="t" r="r" b="b"/>
                  <a:pathLst>
                    <a:path w="1143" h="4215" extrusionOk="0">
                      <a:moveTo>
                        <a:pt x="754" y="0"/>
                      </a:moveTo>
                      <a:cubicBezTo>
                        <a:pt x="582" y="0"/>
                        <a:pt x="507" y="77"/>
                        <a:pt x="483" y="270"/>
                      </a:cubicBezTo>
                      <a:cubicBezTo>
                        <a:pt x="411" y="868"/>
                        <a:pt x="340" y="1475"/>
                        <a:pt x="268" y="2072"/>
                      </a:cubicBezTo>
                      <a:lnTo>
                        <a:pt x="259" y="2072"/>
                      </a:lnTo>
                      <a:cubicBezTo>
                        <a:pt x="206" y="2474"/>
                        <a:pt x="161" y="2866"/>
                        <a:pt x="117" y="3268"/>
                      </a:cubicBezTo>
                      <a:cubicBezTo>
                        <a:pt x="90" y="3491"/>
                        <a:pt x="54" y="3723"/>
                        <a:pt x="19" y="3955"/>
                      </a:cubicBezTo>
                      <a:cubicBezTo>
                        <a:pt x="1" y="4088"/>
                        <a:pt x="19" y="4124"/>
                        <a:pt x="152" y="4169"/>
                      </a:cubicBezTo>
                      <a:cubicBezTo>
                        <a:pt x="259" y="4196"/>
                        <a:pt x="375" y="4213"/>
                        <a:pt x="483" y="4213"/>
                      </a:cubicBezTo>
                      <a:cubicBezTo>
                        <a:pt x="496" y="4214"/>
                        <a:pt x="508" y="4215"/>
                        <a:pt x="520" y="4215"/>
                      </a:cubicBezTo>
                      <a:cubicBezTo>
                        <a:pt x="632" y="4215"/>
                        <a:pt x="663" y="4173"/>
                        <a:pt x="679" y="4044"/>
                      </a:cubicBezTo>
                      <a:cubicBezTo>
                        <a:pt x="697" y="3901"/>
                        <a:pt x="706" y="3749"/>
                        <a:pt x="723" y="3598"/>
                      </a:cubicBezTo>
                      <a:cubicBezTo>
                        <a:pt x="830" y="2715"/>
                        <a:pt x="946" y="1831"/>
                        <a:pt x="1053" y="948"/>
                      </a:cubicBezTo>
                      <a:cubicBezTo>
                        <a:pt x="1080" y="725"/>
                        <a:pt x="1107" y="511"/>
                        <a:pt x="1125" y="288"/>
                      </a:cubicBezTo>
                      <a:cubicBezTo>
                        <a:pt x="1143" y="136"/>
                        <a:pt x="1080" y="65"/>
                        <a:pt x="937" y="20"/>
                      </a:cubicBezTo>
                      <a:cubicBezTo>
                        <a:pt x="893" y="12"/>
                        <a:pt x="857" y="3"/>
                        <a:pt x="813" y="3"/>
                      </a:cubicBezTo>
                      <a:cubicBezTo>
                        <a:pt x="792" y="1"/>
                        <a:pt x="772" y="0"/>
                        <a:pt x="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1997862" y="2294832"/>
                  <a:ext cx="40150" cy="205442"/>
                </a:xfrm>
                <a:custGeom>
                  <a:avLst/>
                  <a:gdLst/>
                  <a:ahLst/>
                  <a:cxnLst/>
                  <a:rect l="l" t="t" r="r" b="b"/>
                  <a:pathLst>
                    <a:path w="839" h="4293" extrusionOk="0">
                      <a:moveTo>
                        <a:pt x="687" y="0"/>
                      </a:moveTo>
                      <a:cubicBezTo>
                        <a:pt x="580" y="0"/>
                        <a:pt x="500" y="36"/>
                        <a:pt x="491" y="170"/>
                      </a:cubicBezTo>
                      <a:cubicBezTo>
                        <a:pt x="437" y="607"/>
                        <a:pt x="375" y="1044"/>
                        <a:pt x="321" y="1472"/>
                      </a:cubicBezTo>
                      <a:cubicBezTo>
                        <a:pt x="214" y="2391"/>
                        <a:pt x="107" y="3301"/>
                        <a:pt x="0" y="4247"/>
                      </a:cubicBezTo>
                      <a:cubicBezTo>
                        <a:pt x="89" y="4265"/>
                        <a:pt x="179" y="4274"/>
                        <a:pt x="268" y="4291"/>
                      </a:cubicBezTo>
                      <a:cubicBezTo>
                        <a:pt x="275" y="4292"/>
                        <a:pt x="282" y="4293"/>
                        <a:pt x="288" y="4293"/>
                      </a:cubicBezTo>
                      <a:cubicBezTo>
                        <a:pt x="346" y="4293"/>
                        <a:pt x="377" y="4257"/>
                        <a:pt x="393" y="4184"/>
                      </a:cubicBezTo>
                      <a:cubicBezTo>
                        <a:pt x="419" y="3988"/>
                        <a:pt x="464" y="3792"/>
                        <a:pt x="482" y="3587"/>
                      </a:cubicBezTo>
                      <a:cubicBezTo>
                        <a:pt x="598" y="2552"/>
                        <a:pt x="705" y="1508"/>
                        <a:pt x="821" y="473"/>
                      </a:cubicBezTo>
                      <a:cubicBezTo>
                        <a:pt x="830" y="366"/>
                        <a:pt x="839" y="259"/>
                        <a:pt x="839" y="152"/>
                      </a:cubicBezTo>
                      <a:cubicBezTo>
                        <a:pt x="839" y="54"/>
                        <a:pt x="794" y="0"/>
                        <a:pt x="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2345774" y="2301197"/>
                  <a:ext cx="153758" cy="46180"/>
                </a:xfrm>
                <a:custGeom>
                  <a:avLst/>
                  <a:gdLst/>
                  <a:ahLst/>
                  <a:cxnLst/>
                  <a:rect l="l" t="t" r="r" b="b"/>
                  <a:pathLst>
                    <a:path w="3213" h="965" extrusionOk="0">
                      <a:moveTo>
                        <a:pt x="2833" y="0"/>
                      </a:moveTo>
                      <a:cubicBezTo>
                        <a:pt x="2689" y="0"/>
                        <a:pt x="2552" y="32"/>
                        <a:pt x="2436" y="153"/>
                      </a:cubicBezTo>
                      <a:cubicBezTo>
                        <a:pt x="2381" y="215"/>
                        <a:pt x="2311" y="240"/>
                        <a:pt x="2232" y="240"/>
                      </a:cubicBezTo>
                      <a:cubicBezTo>
                        <a:pt x="2209" y="240"/>
                        <a:pt x="2184" y="237"/>
                        <a:pt x="2160" y="233"/>
                      </a:cubicBezTo>
                      <a:cubicBezTo>
                        <a:pt x="1500" y="162"/>
                        <a:pt x="848" y="90"/>
                        <a:pt x="188" y="28"/>
                      </a:cubicBezTo>
                      <a:cubicBezTo>
                        <a:pt x="177" y="26"/>
                        <a:pt x="166" y="26"/>
                        <a:pt x="155" y="26"/>
                      </a:cubicBezTo>
                      <a:cubicBezTo>
                        <a:pt x="109" y="26"/>
                        <a:pt x="58" y="37"/>
                        <a:pt x="1" y="37"/>
                      </a:cubicBezTo>
                      <a:cubicBezTo>
                        <a:pt x="72" y="278"/>
                        <a:pt x="215" y="412"/>
                        <a:pt x="447" y="438"/>
                      </a:cubicBezTo>
                      <a:cubicBezTo>
                        <a:pt x="625" y="456"/>
                        <a:pt x="813" y="474"/>
                        <a:pt x="991" y="483"/>
                      </a:cubicBezTo>
                      <a:cubicBezTo>
                        <a:pt x="1330" y="510"/>
                        <a:pt x="1660" y="528"/>
                        <a:pt x="1999" y="563"/>
                      </a:cubicBezTo>
                      <a:cubicBezTo>
                        <a:pt x="2071" y="572"/>
                        <a:pt x="2169" y="599"/>
                        <a:pt x="2213" y="653"/>
                      </a:cubicBezTo>
                      <a:cubicBezTo>
                        <a:pt x="2418" y="893"/>
                        <a:pt x="2677" y="956"/>
                        <a:pt x="2963" y="965"/>
                      </a:cubicBezTo>
                      <a:cubicBezTo>
                        <a:pt x="3034" y="965"/>
                        <a:pt x="3079" y="956"/>
                        <a:pt x="3105" y="884"/>
                      </a:cubicBezTo>
                      <a:cubicBezTo>
                        <a:pt x="3186" y="635"/>
                        <a:pt x="3212" y="385"/>
                        <a:pt x="3168" y="126"/>
                      </a:cubicBezTo>
                      <a:cubicBezTo>
                        <a:pt x="3159" y="82"/>
                        <a:pt x="3105" y="19"/>
                        <a:pt x="3070" y="19"/>
                      </a:cubicBezTo>
                      <a:cubicBezTo>
                        <a:pt x="2991" y="10"/>
                        <a:pt x="2911"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1659713" y="2260759"/>
                  <a:ext cx="85852" cy="122509"/>
                </a:xfrm>
                <a:custGeom>
                  <a:avLst/>
                  <a:gdLst/>
                  <a:ahLst/>
                  <a:cxnLst/>
                  <a:rect l="l" t="t" r="r" b="b"/>
                  <a:pathLst>
                    <a:path w="1794" h="2560" extrusionOk="0">
                      <a:moveTo>
                        <a:pt x="581" y="0"/>
                      </a:moveTo>
                      <a:cubicBezTo>
                        <a:pt x="495" y="0"/>
                        <a:pt x="435" y="44"/>
                        <a:pt x="375" y="97"/>
                      </a:cubicBezTo>
                      <a:cubicBezTo>
                        <a:pt x="81" y="382"/>
                        <a:pt x="1" y="739"/>
                        <a:pt x="36" y="1132"/>
                      </a:cubicBezTo>
                      <a:cubicBezTo>
                        <a:pt x="108" y="1935"/>
                        <a:pt x="795" y="2514"/>
                        <a:pt x="1705" y="2559"/>
                      </a:cubicBezTo>
                      <a:cubicBezTo>
                        <a:pt x="1731" y="2559"/>
                        <a:pt x="1776" y="2541"/>
                        <a:pt x="1785" y="2514"/>
                      </a:cubicBezTo>
                      <a:cubicBezTo>
                        <a:pt x="1794" y="2488"/>
                        <a:pt x="1785" y="2443"/>
                        <a:pt x="1767" y="2425"/>
                      </a:cubicBezTo>
                      <a:cubicBezTo>
                        <a:pt x="1731" y="2390"/>
                        <a:pt x="1678" y="2372"/>
                        <a:pt x="1633" y="2363"/>
                      </a:cubicBezTo>
                      <a:cubicBezTo>
                        <a:pt x="1366" y="2309"/>
                        <a:pt x="1116" y="2220"/>
                        <a:pt x="884" y="2095"/>
                      </a:cubicBezTo>
                      <a:cubicBezTo>
                        <a:pt x="429" y="1845"/>
                        <a:pt x="259" y="1453"/>
                        <a:pt x="286" y="953"/>
                      </a:cubicBezTo>
                      <a:cubicBezTo>
                        <a:pt x="304" y="659"/>
                        <a:pt x="438" y="400"/>
                        <a:pt x="598" y="159"/>
                      </a:cubicBezTo>
                      <a:cubicBezTo>
                        <a:pt x="625" y="115"/>
                        <a:pt x="643" y="79"/>
                        <a:pt x="679" y="17"/>
                      </a:cubicBezTo>
                      <a:cubicBezTo>
                        <a:pt x="643" y="5"/>
                        <a:pt x="610" y="0"/>
                        <a:pt x="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1722500" y="2262290"/>
                  <a:ext cx="25220" cy="98916"/>
                </a:xfrm>
                <a:custGeom>
                  <a:avLst/>
                  <a:gdLst/>
                  <a:ahLst/>
                  <a:cxnLst/>
                  <a:rect l="l" t="t" r="r" b="b"/>
                  <a:pathLst>
                    <a:path w="527" h="2067" extrusionOk="0">
                      <a:moveTo>
                        <a:pt x="384" y="1"/>
                      </a:moveTo>
                      <a:cubicBezTo>
                        <a:pt x="320" y="1"/>
                        <a:pt x="282" y="32"/>
                        <a:pt x="259" y="118"/>
                      </a:cubicBezTo>
                      <a:cubicBezTo>
                        <a:pt x="250" y="136"/>
                        <a:pt x="241" y="163"/>
                        <a:pt x="241" y="190"/>
                      </a:cubicBezTo>
                      <a:cubicBezTo>
                        <a:pt x="179" y="600"/>
                        <a:pt x="116" y="1011"/>
                        <a:pt x="54" y="1430"/>
                      </a:cubicBezTo>
                      <a:lnTo>
                        <a:pt x="63" y="1430"/>
                      </a:lnTo>
                      <a:cubicBezTo>
                        <a:pt x="45" y="1573"/>
                        <a:pt x="27" y="1715"/>
                        <a:pt x="9" y="1858"/>
                      </a:cubicBezTo>
                      <a:cubicBezTo>
                        <a:pt x="0" y="1965"/>
                        <a:pt x="71" y="2045"/>
                        <a:pt x="196" y="2063"/>
                      </a:cubicBezTo>
                      <a:cubicBezTo>
                        <a:pt x="210" y="2066"/>
                        <a:pt x="222" y="2067"/>
                        <a:pt x="234" y="2067"/>
                      </a:cubicBezTo>
                      <a:cubicBezTo>
                        <a:pt x="304" y="2067"/>
                        <a:pt x="333" y="2018"/>
                        <a:pt x="348" y="1903"/>
                      </a:cubicBezTo>
                      <a:cubicBezTo>
                        <a:pt x="384" y="1492"/>
                        <a:pt x="419" y="1073"/>
                        <a:pt x="464" y="654"/>
                      </a:cubicBezTo>
                      <a:cubicBezTo>
                        <a:pt x="482" y="493"/>
                        <a:pt x="500" y="333"/>
                        <a:pt x="518" y="172"/>
                      </a:cubicBezTo>
                      <a:cubicBezTo>
                        <a:pt x="526" y="65"/>
                        <a:pt x="491" y="11"/>
                        <a:pt x="410" y="2"/>
                      </a:cubicBezTo>
                      <a:cubicBezTo>
                        <a:pt x="401" y="1"/>
                        <a:pt x="392"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2026863" y="2195340"/>
                  <a:ext cx="30819" cy="49147"/>
                </a:xfrm>
                <a:custGeom>
                  <a:avLst/>
                  <a:gdLst/>
                  <a:ahLst/>
                  <a:cxnLst/>
                  <a:rect l="l" t="t" r="r" b="b"/>
                  <a:pathLst>
                    <a:path w="644" h="1027" extrusionOk="0">
                      <a:moveTo>
                        <a:pt x="37" y="1"/>
                      </a:moveTo>
                      <a:cubicBezTo>
                        <a:pt x="28" y="81"/>
                        <a:pt x="19" y="170"/>
                        <a:pt x="1" y="260"/>
                      </a:cubicBezTo>
                      <a:cubicBezTo>
                        <a:pt x="170" y="286"/>
                        <a:pt x="188" y="402"/>
                        <a:pt x="179" y="527"/>
                      </a:cubicBezTo>
                      <a:cubicBezTo>
                        <a:pt x="179" y="599"/>
                        <a:pt x="179" y="661"/>
                        <a:pt x="170" y="732"/>
                      </a:cubicBezTo>
                      <a:cubicBezTo>
                        <a:pt x="161" y="813"/>
                        <a:pt x="152" y="902"/>
                        <a:pt x="135" y="991"/>
                      </a:cubicBezTo>
                      <a:cubicBezTo>
                        <a:pt x="197" y="1009"/>
                        <a:pt x="251" y="1018"/>
                        <a:pt x="331" y="1027"/>
                      </a:cubicBezTo>
                      <a:cubicBezTo>
                        <a:pt x="358" y="848"/>
                        <a:pt x="376" y="697"/>
                        <a:pt x="393" y="536"/>
                      </a:cubicBezTo>
                      <a:cubicBezTo>
                        <a:pt x="411" y="402"/>
                        <a:pt x="456" y="295"/>
                        <a:pt x="625" y="295"/>
                      </a:cubicBezTo>
                      <a:cubicBezTo>
                        <a:pt x="625" y="242"/>
                        <a:pt x="634" y="206"/>
                        <a:pt x="634" y="161"/>
                      </a:cubicBezTo>
                      <a:cubicBezTo>
                        <a:pt x="643" y="99"/>
                        <a:pt x="616" y="63"/>
                        <a:pt x="554" y="63"/>
                      </a:cubicBezTo>
                      <a:cubicBezTo>
                        <a:pt x="384" y="37"/>
                        <a:pt x="215" y="19"/>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2080653" y="2201322"/>
                  <a:ext cx="27804" cy="49147"/>
                </a:xfrm>
                <a:custGeom>
                  <a:avLst/>
                  <a:gdLst/>
                  <a:ahLst/>
                  <a:cxnLst/>
                  <a:rect l="l" t="t" r="r" b="b"/>
                  <a:pathLst>
                    <a:path w="581" h="1027" extrusionOk="0">
                      <a:moveTo>
                        <a:pt x="10" y="1"/>
                      </a:moveTo>
                      <a:cubicBezTo>
                        <a:pt x="19" y="81"/>
                        <a:pt x="1" y="188"/>
                        <a:pt x="37" y="197"/>
                      </a:cubicBezTo>
                      <a:cubicBezTo>
                        <a:pt x="179" y="268"/>
                        <a:pt x="144" y="384"/>
                        <a:pt x="126" y="500"/>
                      </a:cubicBezTo>
                      <a:cubicBezTo>
                        <a:pt x="99" y="670"/>
                        <a:pt x="81" y="839"/>
                        <a:pt x="63" y="1018"/>
                      </a:cubicBezTo>
                      <a:cubicBezTo>
                        <a:pt x="126" y="1018"/>
                        <a:pt x="170" y="1027"/>
                        <a:pt x="215" y="1027"/>
                      </a:cubicBezTo>
                      <a:cubicBezTo>
                        <a:pt x="233" y="920"/>
                        <a:pt x="233" y="830"/>
                        <a:pt x="251" y="741"/>
                      </a:cubicBezTo>
                      <a:cubicBezTo>
                        <a:pt x="269" y="634"/>
                        <a:pt x="286" y="518"/>
                        <a:pt x="304" y="411"/>
                      </a:cubicBezTo>
                      <a:cubicBezTo>
                        <a:pt x="322" y="358"/>
                        <a:pt x="349" y="313"/>
                        <a:pt x="420" y="295"/>
                      </a:cubicBezTo>
                      <a:cubicBezTo>
                        <a:pt x="581" y="259"/>
                        <a:pt x="581" y="251"/>
                        <a:pt x="554" y="72"/>
                      </a:cubicBezTo>
                      <a:cubicBezTo>
                        <a:pt x="384" y="45"/>
                        <a:pt x="215" y="28"/>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1976949" y="2188544"/>
                  <a:ext cx="29048" cy="46994"/>
                </a:xfrm>
                <a:custGeom>
                  <a:avLst/>
                  <a:gdLst/>
                  <a:ahLst/>
                  <a:cxnLst/>
                  <a:rect l="l" t="t" r="r" b="b"/>
                  <a:pathLst>
                    <a:path w="607" h="982" extrusionOk="0">
                      <a:moveTo>
                        <a:pt x="9" y="0"/>
                      </a:moveTo>
                      <a:cubicBezTo>
                        <a:pt x="0" y="80"/>
                        <a:pt x="0" y="161"/>
                        <a:pt x="0" y="232"/>
                      </a:cubicBezTo>
                      <a:cubicBezTo>
                        <a:pt x="170" y="321"/>
                        <a:pt x="187" y="357"/>
                        <a:pt x="170" y="553"/>
                      </a:cubicBezTo>
                      <a:cubicBezTo>
                        <a:pt x="161" y="687"/>
                        <a:pt x="143" y="821"/>
                        <a:pt x="125" y="973"/>
                      </a:cubicBezTo>
                      <a:cubicBezTo>
                        <a:pt x="170" y="973"/>
                        <a:pt x="196" y="973"/>
                        <a:pt x="241" y="981"/>
                      </a:cubicBezTo>
                      <a:cubicBezTo>
                        <a:pt x="259" y="839"/>
                        <a:pt x="286" y="696"/>
                        <a:pt x="303" y="562"/>
                      </a:cubicBezTo>
                      <a:cubicBezTo>
                        <a:pt x="339" y="357"/>
                        <a:pt x="339" y="357"/>
                        <a:pt x="553" y="321"/>
                      </a:cubicBezTo>
                      <a:cubicBezTo>
                        <a:pt x="571" y="241"/>
                        <a:pt x="589" y="161"/>
                        <a:pt x="607" y="71"/>
                      </a:cubicBezTo>
                      <a:cubicBezTo>
                        <a:pt x="393" y="45"/>
                        <a:pt x="205" y="27"/>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2035429" y="2393272"/>
                  <a:ext cx="11007" cy="45893"/>
                </a:xfrm>
                <a:custGeom>
                  <a:avLst/>
                  <a:gdLst/>
                  <a:ahLst/>
                  <a:cxnLst/>
                  <a:rect l="l" t="t" r="r" b="b"/>
                  <a:pathLst>
                    <a:path w="230" h="959" extrusionOk="0">
                      <a:moveTo>
                        <a:pt x="157" y="0"/>
                      </a:moveTo>
                      <a:cubicBezTo>
                        <a:pt x="142" y="0"/>
                        <a:pt x="125" y="2"/>
                        <a:pt x="107" y="4"/>
                      </a:cubicBezTo>
                      <a:cubicBezTo>
                        <a:pt x="72" y="325"/>
                        <a:pt x="36" y="629"/>
                        <a:pt x="0" y="941"/>
                      </a:cubicBezTo>
                      <a:cubicBezTo>
                        <a:pt x="45" y="950"/>
                        <a:pt x="81" y="950"/>
                        <a:pt x="116" y="959"/>
                      </a:cubicBezTo>
                      <a:cubicBezTo>
                        <a:pt x="125" y="932"/>
                        <a:pt x="134" y="923"/>
                        <a:pt x="134" y="914"/>
                      </a:cubicBezTo>
                      <a:cubicBezTo>
                        <a:pt x="170" y="638"/>
                        <a:pt x="197" y="352"/>
                        <a:pt x="223" y="76"/>
                      </a:cubicBezTo>
                      <a:cubicBezTo>
                        <a:pt x="230" y="15"/>
                        <a:pt x="202"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1989296" y="2387912"/>
                  <a:ext cx="10720" cy="48956"/>
                </a:xfrm>
                <a:custGeom>
                  <a:avLst/>
                  <a:gdLst/>
                  <a:ahLst/>
                  <a:cxnLst/>
                  <a:rect l="l" t="t" r="r" b="b"/>
                  <a:pathLst>
                    <a:path w="224" h="1023" extrusionOk="0">
                      <a:moveTo>
                        <a:pt x="179" y="0"/>
                      </a:moveTo>
                      <a:cubicBezTo>
                        <a:pt x="161" y="27"/>
                        <a:pt x="126" y="45"/>
                        <a:pt x="126" y="72"/>
                      </a:cubicBezTo>
                      <a:cubicBezTo>
                        <a:pt x="99" y="196"/>
                        <a:pt x="81" y="330"/>
                        <a:pt x="63" y="455"/>
                      </a:cubicBezTo>
                      <a:cubicBezTo>
                        <a:pt x="36" y="643"/>
                        <a:pt x="19" y="830"/>
                        <a:pt x="1" y="1017"/>
                      </a:cubicBezTo>
                      <a:cubicBezTo>
                        <a:pt x="16" y="1021"/>
                        <a:pt x="29" y="1023"/>
                        <a:pt x="41" y="1023"/>
                      </a:cubicBezTo>
                      <a:cubicBezTo>
                        <a:pt x="86" y="1023"/>
                        <a:pt x="110" y="997"/>
                        <a:pt x="117" y="955"/>
                      </a:cubicBezTo>
                      <a:cubicBezTo>
                        <a:pt x="152" y="660"/>
                        <a:pt x="188" y="375"/>
                        <a:pt x="224" y="81"/>
                      </a:cubicBezTo>
                      <a:cubicBezTo>
                        <a:pt x="224" y="54"/>
                        <a:pt x="197" y="27"/>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39"/>
            <p:cNvGrpSpPr/>
            <p:nvPr/>
          </p:nvGrpSpPr>
          <p:grpSpPr>
            <a:xfrm rot="490185">
              <a:off x="894058" y="1863110"/>
              <a:ext cx="741033" cy="1980315"/>
              <a:chOff x="332434" y="885957"/>
              <a:chExt cx="416721" cy="1113634"/>
            </a:xfrm>
          </p:grpSpPr>
          <p:grpSp>
            <p:nvGrpSpPr>
              <p:cNvPr id="679" name="Google Shape;679;p39"/>
              <p:cNvGrpSpPr/>
              <p:nvPr/>
            </p:nvGrpSpPr>
            <p:grpSpPr>
              <a:xfrm>
                <a:off x="346072" y="1333313"/>
                <a:ext cx="391122" cy="643937"/>
                <a:chOff x="346072" y="1333313"/>
                <a:chExt cx="391122" cy="643937"/>
              </a:xfrm>
            </p:grpSpPr>
            <p:sp>
              <p:nvSpPr>
                <p:cNvPr id="680" name="Google Shape;680;p39"/>
                <p:cNvSpPr/>
                <p:nvPr/>
              </p:nvSpPr>
              <p:spPr>
                <a:xfrm>
                  <a:off x="527542" y="1333313"/>
                  <a:ext cx="209653" cy="636663"/>
                </a:xfrm>
                <a:custGeom>
                  <a:avLst/>
                  <a:gdLst/>
                  <a:ahLst/>
                  <a:cxnLst/>
                  <a:rect l="l" t="t" r="r" b="b"/>
                  <a:pathLst>
                    <a:path w="4381" h="13304" extrusionOk="0">
                      <a:moveTo>
                        <a:pt x="322" y="1"/>
                      </a:moveTo>
                      <a:cubicBezTo>
                        <a:pt x="215" y="1"/>
                        <a:pt x="108" y="13"/>
                        <a:pt x="0" y="47"/>
                      </a:cubicBezTo>
                      <a:cubicBezTo>
                        <a:pt x="0" y="65"/>
                        <a:pt x="0" y="74"/>
                        <a:pt x="0" y="83"/>
                      </a:cubicBezTo>
                      <a:cubicBezTo>
                        <a:pt x="134" y="877"/>
                        <a:pt x="259" y="1671"/>
                        <a:pt x="393" y="2465"/>
                      </a:cubicBezTo>
                      <a:cubicBezTo>
                        <a:pt x="446" y="2795"/>
                        <a:pt x="500" y="3116"/>
                        <a:pt x="553" y="3446"/>
                      </a:cubicBezTo>
                      <a:cubicBezTo>
                        <a:pt x="651" y="3990"/>
                        <a:pt x="741" y="4543"/>
                        <a:pt x="830" y="5087"/>
                      </a:cubicBezTo>
                      <a:cubicBezTo>
                        <a:pt x="848" y="5177"/>
                        <a:pt x="821" y="5248"/>
                        <a:pt x="732" y="5284"/>
                      </a:cubicBezTo>
                      <a:cubicBezTo>
                        <a:pt x="651" y="5319"/>
                        <a:pt x="580" y="5355"/>
                        <a:pt x="500" y="5391"/>
                      </a:cubicBezTo>
                      <a:cubicBezTo>
                        <a:pt x="500" y="5596"/>
                        <a:pt x="714" y="6818"/>
                        <a:pt x="776" y="6925"/>
                      </a:cubicBezTo>
                      <a:cubicBezTo>
                        <a:pt x="1213" y="6925"/>
                        <a:pt x="1178" y="7014"/>
                        <a:pt x="1222" y="7309"/>
                      </a:cubicBezTo>
                      <a:cubicBezTo>
                        <a:pt x="1276" y="7585"/>
                        <a:pt x="1017" y="7541"/>
                        <a:pt x="865" y="7621"/>
                      </a:cubicBezTo>
                      <a:cubicBezTo>
                        <a:pt x="937" y="8049"/>
                        <a:pt x="999" y="8486"/>
                        <a:pt x="1071" y="8932"/>
                      </a:cubicBezTo>
                      <a:cubicBezTo>
                        <a:pt x="1142" y="8914"/>
                        <a:pt x="1204" y="8906"/>
                        <a:pt x="1267" y="8897"/>
                      </a:cubicBezTo>
                      <a:cubicBezTo>
                        <a:pt x="1289" y="8894"/>
                        <a:pt x="1310" y="8893"/>
                        <a:pt x="1330" y="8893"/>
                      </a:cubicBezTo>
                      <a:cubicBezTo>
                        <a:pt x="1473" y="8893"/>
                        <a:pt x="1541" y="8954"/>
                        <a:pt x="1588" y="9111"/>
                      </a:cubicBezTo>
                      <a:cubicBezTo>
                        <a:pt x="1677" y="9459"/>
                        <a:pt x="1704" y="9815"/>
                        <a:pt x="1722" y="10181"/>
                      </a:cubicBezTo>
                      <a:cubicBezTo>
                        <a:pt x="1722" y="10244"/>
                        <a:pt x="1704" y="10315"/>
                        <a:pt x="1659" y="10369"/>
                      </a:cubicBezTo>
                      <a:cubicBezTo>
                        <a:pt x="1445" y="10636"/>
                        <a:pt x="1347" y="10948"/>
                        <a:pt x="1320" y="11287"/>
                      </a:cubicBezTo>
                      <a:cubicBezTo>
                        <a:pt x="1276" y="11930"/>
                        <a:pt x="1347" y="12572"/>
                        <a:pt x="1454" y="13214"/>
                      </a:cubicBezTo>
                      <a:cubicBezTo>
                        <a:pt x="1463" y="13241"/>
                        <a:pt x="1481" y="13277"/>
                        <a:pt x="1490" y="13304"/>
                      </a:cubicBezTo>
                      <a:cubicBezTo>
                        <a:pt x="1535" y="13304"/>
                        <a:pt x="1570" y="13304"/>
                        <a:pt x="1606" y="13286"/>
                      </a:cubicBezTo>
                      <a:cubicBezTo>
                        <a:pt x="2070" y="13152"/>
                        <a:pt x="2498" y="12965"/>
                        <a:pt x="2917" y="12715"/>
                      </a:cubicBezTo>
                      <a:cubicBezTo>
                        <a:pt x="3399" y="12420"/>
                        <a:pt x="3774" y="12028"/>
                        <a:pt x="4032" y="11519"/>
                      </a:cubicBezTo>
                      <a:cubicBezTo>
                        <a:pt x="4309" y="10957"/>
                        <a:pt x="4380" y="10377"/>
                        <a:pt x="4229" y="9762"/>
                      </a:cubicBezTo>
                      <a:cubicBezTo>
                        <a:pt x="4113" y="9271"/>
                        <a:pt x="3899" y="8825"/>
                        <a:pt x="3622" y="8397"/>
                      </a:cubicBezTo>
                      <a:cubicBezTo>
                        <a:pt x="3479" y="8174"/>
                        <a:pt x="3390" y="7933"/>
                        <a:pt x="3408" y="7666"/>
                      </a:cubicBezTo>
                      <a:cubicBezTo>
                        <a:pt x="3408" y="7621"/>
                        <a:pt x="3408" y="7567"/>
                        <a:pt x="3417" y="7505"/>
                      </a:cubicBezTo>
                      <a:cubicBezTo>
                        <a:pt x="3015" y="7469"/>
                        <a:pt x="2766" y="7228"/>
                        <a:pt x="2543" y="6952"/>
                      </a:cubicBezTo>
                      <a:cubicBezTo>
                        <a:pt x="2400" y="6764"/>
                        <a:pt x="2275" y="6577"/>
                        <a:pt x="2168" y="6372"/>
                      </a:cubicBezTo>
                      <a:cubicBezTo>
                        <a:pt x="1927" y="5908"/>
                        <a:pt x="1775" y="5417"/>
                        <a:pt x="1784" y="4891"/>
                      </a:cubicBezTo>
                      <a:cubicBezTo>
                        <a:pt x="1802" y="4481"/>
                        <a:pt x="1990" y="4204"/>
                        <a:pt x="2337" y="4070"/>
                      </a:cubicBezTo>
                      <a:cubicBezTo>
                        <a:pt x="2427" y="4035"/>
                        <a:pt x="2525" y="4026"/>
                        <a:pt x="2623" y="3999"/>
                      </a:cubicBezTo>
                      <a:cubicBezTo>
                        <a:pt x="2507" y="3758"/>
                        <a:pt x="2462" y="3508"/>
                        <a:pt x="2453" y="3250"/>
                      </a:cubicBezTo>
                      <a:cubicBezTo>
                        <a:pt x="2453" y="3036"/>
                        <a:pt x="2462" y="2812"/>
                        <a:pt x="2480" y="2589"/>
                      </a:cubicBezTo>
                      <a:cubicBezTo>
                        <a:pt x="2507" y="2143"/>
                        <a:pt x="2480" y="1697"/>
                        <a:pt x="2293" y="1278"/>
                      </a:cubicBezTo>
                      <a:cubicBezTo>
                        <a:pt x="1945" y="502"/>
                        <a:pt x="1356" y="74"/>
                        <a:pt x="509" y="11"/>
                      </a:cubicBezTo>
                      <a:cubicBezTo>
                        <a:pt x="447" y="5"/>
                        <a:pt x="38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346072" y="1344942"/>
                  <a:ext cx="211806" cy="632308"/>
                </a:xfrm>
                <a:custGeom>
                  <a:avLst/>
                  <a:gdLst/>
                  <a:ahLst/>
                  <a:cxnLst/>
                  <a:rect l="l" t="t" r="r" b="b"/>
                  <a:pathLst>
                    <a:path w="4426" h="13213" extrusionOk="0">
                      <a:moveTo>
                        <a:pt x="2070" y="0"/>
                      </a:moveTo>
                      <a:cubicBezTo>
                        <a:pt x="1642" y="107"/>
                        <a:pt x="1348" y="214"/>
                        <a:pt x="964" y="518"/>
                      </a:cubicBezTo>
                      <a:cubicBezTo>
                        <a:pt x="170" y="1151"/>
                        <a:pt x="1" y="2052"/>
                        <a:pt x="304" y="2944"/>
                      </a:cubicBezTo>
                      <a:cubicBezTo>
                        <a:pt x="375" y="3140"/>
                        <a:pt x="473" y="3328"/>
                        <a:pt x="545" y="3515"/>
                      </a:cubicBezTo>
                      <a:cubicBezTo>
                        <a:pt x="679" y="3845"/>
                        <a:pt x="804" y="4175"/>
                        <a:pt x="741" y="4550"/>
                      </a:cubicBezTo>
                      <a:cubicBezTo>
                        <a:pt x="848" y="4559"/>
                        <a:pt x="937" y="4559"/>
                        <a:pt x="1018" y="4577"/>
                      </a:cubicBezTo>
                      <a:cubicBezTo>
                        <a:pt x="1348" y="4639"/>
                        <a:pt x="1553" y="4853"/>
                        <a:pt x="1687" y="5148"/>
                      </a:cubicBezTo>
                      <a:cubicBezTo>
                        <a:pt x="1874" y="5603"/>
                        <a:pt x="1919" y="6075"/>
                        <a:pt x="1856" y="6557"/>
                      </a:cubicBezTo>
                      <a:cubicBezTo>
                        <a:pt x="1794" y="6985"/>
                        <a:pt x="1660" y="7387"/>
                        <a:pt x="1410" y="7735"/>
                      </a:cubicBezTo>
                      <a:cubicBezTo>
                        <a:pt x="1276" y="7931"/>
                        <a:pt x="1116" y="8083"/>
                        <a:pt x="893" y="8163"/>
                      </a:cubicBezTo>
                      <a:cubicBezTo>
                        <a:pt x="875" y="8172"/>
                        <a:pt x="857" y="8190"/>
                        <a:pt x="830" y="8208"/>
                      </a:cubicBezTo>
                      <a:cubicBezTo>
                        <a:pt x="1036" y="8493"/>
                        <a:pt x="1044" y="8823"/>
                        <a:pt x="991" y="9144"/>
                      </a:cubicBezTo>
                      <a:cubicBezTo>
                        <a:pt x="920" y="9635"/>
                        <a:pt x="830" y="10117"/>
                        <a:pt x="857" y="10616"/>
                      </a:cubicBezTo>
                      <a:cubicBezTo>
                        <a:pt x="884" y="11000"/>
                        <a:pt x="920" y="11383"/>
                        <a:pt x="1134" y="11714"/>
                      </a:cubicBezTo>
                      <a:cubicBezTo>
                        <a:pt x="1392" y="12133"/>
                        <a:pt x="1749" y="12463"/>
                        <a:pt x="2177" y="12695"/>
                      </a:cubicBezTo>
                      <a:cubicBezTo>
                        <a:pt x="2838" y="13061"/>
                        <a:pt x="3560" y="13203"/>
                        <a:pt x="4318" y="13212"/>
                      </a:cubicBezTo>
                      <a:cubicBezTo>
                        <a:pt x="4345" y="13212"/>
                        <a:pt x="4381" y="13203"/>
                        <a:pt x="4426" y="13203"/>
                      </a:cubicBezTo>
                      <a:cubicBezTo>
                        <a:pt x="4417" y="13141"/>
                        <a:pt x="4417" y="13078"/>
                        <a:pt x="4417" y="13025"/>
                      </a:cubicBezTo>
                      <a:cubicBezTo>
                        <a:pt x="4381" y="12615"/>
                        <a:pt x="4310" y="12213"/>
                        <a:pt x="4202" y="11821"/>
                      </a:cubicBezTo>
                      <a:cubicBezTo>
                        <a:pt x="4095" y="11428"/>
                        <a:pt x="3962" y="11044"/>
                        <a:pt x="3748" y="10697"/>
                      </a:cubicBezTo>
                      <a:cubicBezTo>
                        <a:pt x="3676" y="10581"/>
                        <a:pt x="3605" y="10473"/>
                        <a:pt x="3471" y="10411"/>
                      </a:cubicBezTo>
                      <a:cubicBezTo>
                        <a:pt x="3346" y="10349"/>
                        <a:pt x="3284" y="10242"/>
                        <a:pt x="3266" y="10099"/>
                      </a:cubicBezTo>
                      <a:cubicBezTo>
                        <a:pt x="3248" y="9849"/>
                        <a:pt x="3212" y="9590"/>
                        <a:pt x="3185" y="9341"/>
                      </a:cubicBezTo>
                      <a:cubicBezTo>
                        <a:pt x="3185" y="9287"/>
                        <a:pt x="3168" y="9242"/>
                        <a:pt x="3168" y="9198"/>
                      </a:cubicBezTo>
                      <a:cubicBezTo>
                        <a:pt x="3159" y="9019"/>
                        <a:pt x="3248" y="8912"/>
                        <a:pt x="3409" y="8877"/>
                      </a:cubicBezTo>
                      <a:cubicBezTo>
                        <a:pt x="3489" y="8859"/>
                        <a:pt x="3560" y="8850"/>
                        <a:pt x="3649" y="8832"/>
                      </a:cubicBezTo>
                      <a:cubicBezTo>
                        <a:pt x="3587" y="8404"/>
                        <a:pt x="3524" y="7985"/>
                        <a:pt x="3462" y="7556"/>
                      </a:cubicBezTo>
                      <a:cubicBezTo>
                        <a:pt x="3391" y="7556"/>
                        <a:pt x="3319" y="7565"/>
                        <a:pt x="3257" y="7565"/>
                      </a:cubicBezTo>
                      <a:cubicBezTo>
                        <a:pt x="3007" y="7565"/>
                        <a:pt x="2936" y="7512"/>
                        <a:pt x="2900" y="7262"/>
                      </a:cubicBezTo>
                      <a:cubicBezTo>
                        <a:pt x="2873" y="7101"/>
                        <a:pt x="2918" y="7021"/>
                        <a:pt x="3078" y="6968"/>
                      </a:cubicBezTo>
                      <a:cubicBezTo>
                        <a:pt x="3168" y="6941"/>
                        <a:pt x="3266" y="6914"/>
                        <a:pt x="3382" y="6878"/>
                      </a:cubicBezTo>
                      <a:cubicBezTo>
                        <a:pt x="3301" y="6361"/>
                        <a:pt x="3230" y="5852"/>
                        <a:pt x="3150" y="5326"/>
                      </a:cubicBezTo>
                      <a:cubicBezTo>
                        <a:pt x="3078" y="5317"/>
                        <a:pt x="2998" y="5317"/>
                        <a:pt x="2918" y="5299"/>
                      </a:cubicBezTo>
                      <a:cubicBezTo>
                        <a:pt x="2739" y="5273"/>
                        <a:pt x="2695" y="5228"/>
                        <a:pt x="2668" y="5050"/>
                      </a:cubicBezTo>
                      <a:cubicBezTo>
                        <a:pt x="2623" y="4684"/>
                        <a:pt x="2579" y="4327"/>
                        <a:pt x="2534" y="3961"/>
                      </a:cubicBezTo>
                      <a:cubicBezTo>
                        <a:pt x="2463" y="3310"/>
                        <a:pt x="2392" y="2668"/>
                        <a:pt x="2311" y="2025"/>
                      </a:cubicBezTo>
                      <a:cubicBezTo>
                        <a:pt x="2249" y="1472"/>
                        <a:pt x="2186" y="919"/>
                        <a:pt x="2124" y="375"/>
                      </a:cubicBezTo>
                      <a:cubicBezTo>
                        <a:pt x="2106" y="250"/>
                        <a:pt x="2088" y="125"/>
                        <a:pt x="2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509165" y="1598961"/>
                  <a:ext cx="21391" cy="73027"/>
                </a:xfrm>
                <a:custGeom>
                  <a:avLst/>
                  <a:gdLst/>
                  <a:ahLst/>
                  <a:cxnLst/>
                  <a:rect l="l" t="t" r="r" b="b"/>
                  <a:pathLst>
                    <a:path w="447" h="1526" extrusionOk="0">
                      <a:moveTo>
                        <a:pt x="224" y="0"/>
                      </a:moveTo>
                      <a:cubicBezTo>
                        <a:pt x="143" y="0"/>
                        <a:pt x="81" y="9"/>
                        <a:pt x="1" y="9"/>
                      </a:cubicBezTo>
                      <a:cubicBezTo>
                        <a:pt x="45" y="527"/>
                        <a:pt x="125" y="1017"/>
                        <a:pt x="197" y="1526"/>
                      </a:cubicBezTo>
                      <a:cubicBezTo>
                        <a:pt x="268" y="1508"/>
                        <a:pt x="322" y="1508"/>
                        <a:pt x="375" y="1499"/>
                      </a:cubicBezTo>
                      <a:cubicBezTo>
                        <a:pt x="393" y="1490"/>
                        <a:pt x="420" y="1481"/>
                        <a:pt x="447" y="1472"/>
                      </a:cubicBezTo>
                      <a:cubicBezTo>
                        <a:pt x="375" y="982"/>
                        <a:pt x="304" y="491"/>
                        <a:pt x="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523235" y="1703526"/>
                  <a:ext cx="21822" cy="61542"/>
                </a:xfrm>
                <a:custGeom>
                  <a:avLst/>
                  <a:gdLst/>
                  <a:ahLst/>
                  <a:cxnLst/>
                  <a:rect l="l" t="t" r="r" b="b"/>
                  <a:pathLst>
                    <a:path w="456" h="1286" extrusionOk="0">
                      <a:moveTo>
                        <a:pt x="269" y="1"/>
                      </a:moveTo>
                      <a:cubicBezTo>
                        <a:pt x="179" y="19"/>
                        <a:pt x="99" y="28"/>
                        <a:pt x="1" y="45"/>
                      </a:cubicBezTo>
                      <a:cubicBezTo>
                        <a:pt x="63" y="456"/>
                        <a:pt x="108" y="866"/>
                        <a:pt x="170" y="1286"/>
                      </a:cubicBezTo>
                      <a:cubicBezTo>
                        <a:pt x="269" y="1268"/>
                        <a:pt x="358" y="1259"/>
                        <a:pt x="456" y="1241"/>
                      </a:cubicBezTo>
                      <a:cubicBezTo>
                        <a:pt x="393" y="822"/>
                        <a:pt x="331" y="420"/>
                        <a:pt x="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532231" y="1594702"/>
                  <a:ext cx="19238" cy="73027"/>
                </a:xfrm>
                <a:custGeom>
                  <a:avLst/>
                  <a:gdLst/>
                  <a:ahLst/>
                  <a:cxnLst/>
                  <a:rect l="l" t="t" r="r" b="b"/>
                  <a:pathLst>
                    <a:path w="402" h="1526" extrusionOk="0">
                      <a:moveTo>
                        <a:pt x="170" y="0"/>
                      </a:moveTo>
                      <a:cubicBezTo>
                        <a:pt x="98" y="18"/>
                        <a:pt x="45" y="27"/>
                        <a:pt x="0" y="36"/>
                      </a:cubicBezTo>
                      <a:cubicBezTo>
                        <a:pt x="72" y="544"/>
                        <a:pt x="152" y="1035"/>
                        <a:pt x="223" y="1526"/>
                      </a:cubicBezTo>
                      <a:cubicBezTo>
                        <a:pt x="295" y="1517"/>
                        <a:pt x="357" y="1508"/>
                        <a:pt x="402" y="1499"/>
                      </a:cubicBezTo>
                      <a:cubicBezTo>
                        <a:pt x="321" y="999"/>
                        <a:pt x="250" y="50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548455" y="1700128"/>
                  <a:ext cx="18807" cy="61972"/>
                </a:xfrm>
                <a:custGeom>
                  <a:avLst/>
                  <a:gdLst/>
                  <a:ahLst/>
                  <a:cxnLst/>
                  <a:rect l="l" t="t" r="r" b="b"/>
                  <a:pathLst>
                    <a:path w="393" h="1295" extrusionOk="0">
                      <a:moveTo>
                        <a:pt x="197" y="1"/>
                      </a:moveTo>
                      <a:cubicBezTo>
                        <a:pt x="125" y="18"/>
                        <a:pt x="63" y="27"/>
                        <a:pt x="0" y="36"/>
                      </a:cubicBezTo>
                      <a:cubicBezTo>
                        <a:pt x="63" y="455"/>
                        <a:pt x="125" y="866"/>
                        <a:pt x="188" y="1294"/>
                      </a:cubicBezTo>
                      <a:cubicBezTo>
                        <a:pt x="259" y="1285"/>
                        <a:pt x="330" y="1276"/>
                        <a:pt x="393" y="1276"/>
                      </a:cubicBezTo>
                      <a:cubicBezTo>
                        <a:pt x="330" y="839"/>
                        <a:pt x="259" y="420"/>
                        <a:pt x="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39"/>
              <p:cNvGrpSpPr/>
              <p:nvPr/>
            </p:nvGrpSpPr>
            <p:grpSpPr>
              <a:xfrm>
                <a:off x="342675" y="989709"/>
                <a:ext cx="185728" cy="87576"/>
                <a:chOff x="342675" y="989709"/>
                <a:chExt cx="185728" cy="87576"/>
              </a:xfrm>
            </p:grpSpPr>
            <p:sp>
              <p:nvSpPr>
                <p:cNvPr id="687" name="Google Shape;687;p39"/>
                <p:cNvSpPr/>
                <p:nvPr/>
              </p:nvSpPr>
              <p:spPr>
                <a:xfrm>
                  <a:off x="342675" y="1005549"/>
                  <a:ext cx="57665" cy="24358"/>
                </a:xfrm>
                <a:custGeom>
                  <a:avLst/>
                  <a:gdLst/>
                  <a:ahLst/>
                  <a:cxnLst/>
                  <a:rect l="l" t="t" r="r" b="b"/>
                  <a:pathLst>
                    <a:path w="1205" h="509" extrusionOk="0">
                      <a:moveTo>
                        <a:pt x="634" y="0"/>
                      </a:moveTo>
                      <a:cubicBezTo>
                        <a:pt x="509" y="36"/>
                        <a:pt x="402" y="71"/>
                        <a:pt x="295" y="116"/>
                      </a:cubicBezTo>
                      <a:cubicBezTo>
                        <a:pt x="232" y="134"/>
                        <a:pt x="179" y="152"/>
                        <a:pt x="125" y="178"/>
                      </a:cubicBezTo>
                      <a:cubicBezTo>
                        <a:pt x="45" y="214"/>
                        <a:pt x="0" y="294"/>
                        <a:pt x="27" y="393"/>
                      </a:cubicBezTo>
                      <a:cubicBezTo>
                        <a:pt x="45" y="482"/>
                        <a:pt x="107" y="509"/>
                        <a:pt x="197" y="509"/>
                      </a:cubicBezTo>
                      <a:cubicBezTo>
                        <a:pt x="321" y="500"/>
                        <a:pt x="455" y="500"/>
                        <a:pt x="580" y="500"/>
                      </a:cubicBezTo>
                      <a:cubicBezTo>
                        <a:pt x="652" y="500"/>
                        <a:pt x="696" y="482"/>
                        <a:pt x="732" y="410"/>
                      </a:cubicBezTo>
                      <a:cubicBezTo>
                        <a:pt x="741" y="375"/>
                        <a:pt x="794" y="357"/>
                        <a:pt x="830" y="348"/>
                      </a:cubicBezTo>
                      <a:cubicBezTo>
                        <a:pt x="946" y="321"/>
                        <a:pt x="1062" y="303"/>
                        <a:pt x="1169" y="286"/>
                      </a:cubicBezTo>
                      <a:cubicBezTo>
                        <a:pt x="1178" y="277"/>
                        <a:pt x="1187" y="268"/>
                        <a:pt x="1205" y="259"/>
                      </a:cubicBezTo>
                      <a:cubicBezTo>
                        <a:pt x="1205" y="232"/>
                        <a:pt x="1205" y="196"/>
                        <a:pt x="1205" y="134"/>
                      </a:cubicBezTo>
                      <a:cubicBezTo>
                        <a:pt x="1115" y="152"/>
                        <a:pt x="1035" y="161"/>
                        <a:pt x="955" y="170"/>
                      </a:cubicBezTo>
                      <a:cubicBezTo>
                        <a:pt x="928" y="173"/>
                        <a:pt x="901" y="175"/>
                        <a:pt x="875" y="175"/>
                      </a:cubicBezTo>
                      <a:cubicBezTo>
                        <a:pt x="767" y="175"/>
                        <a:pt x="677" y="137"/>
                        <a:pt x="6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351624" y="1055415"/>
                  <a:ext cx="50008" cy="21870"/>
                </a:xfrm>
                <a:custGeom>
                  <a:avLst/>
                  <a:gdLst/>
                  <a:ahLst/>
                  <a:cxnLst/>
                  <a:rect l="l" t="t" r="r" b="b"/>
                  <a:pathLst>
                    <a:path w="1045" h="457" extrusionOk="0">
                      <a:moveTo>
                        <a:pt x="565" y="0"/>
                      </a:moveTo>
                      <a:cubicBezTo>
                        <a:pt x="543" y="0"/>
                        <a:pt x="516" y="6"/>
                        <a:pt x="500" y="11"/>
                      </a:cubicBezTo>
                      <a:cubicBezTo>
                        <a:pt x="331" y="73"/>
                        <a:pt x="170" y="136"/>
                        <a:pt x="1" y="207"/>
                      </a:cubicBezTo>
                      <a:cubicBezTo>
                        <a:pt x="27" y="421"/>
                        <a:pt x="54" y="448"/>
                        <a:pt x="242" y="457"/>
                      </a:cubicBezTo>
                      <a:cubicBezTo>
                        <a:pt x="357" y="457"/>
                        <a:pt x="473" y="448"/>
                        <a:pt x="581" y="430"/>
                      </a:cubicBezTo>
                      <a:cubicBezTo>
                        <a:pt x="616" y="430"/>
                        <a:pt x="661" y="403"/>
                        <a:pt x="670" y="376"/>
                      </a:cubicBezTo>
                      <a:cubicBezTo>
                        <a:pt x="714" y="296"/>
                        <a:pt x="777" y="278"/>
                        <a:pt x="848" y="261"/>
                      </a:cubicBezTo>
                      <a:cubicBezTo>
                        <a:pt x="911" y="261"/>
                        <a:pt x="973" y="243"/>
                        <a:pt x="1035" y="234"/>
                      </a:cubicBezTo>
                      <a:cubicBezTo>
                        <a:pt x="1035" y="180"/>
                        <a:pt x="1044" y="136"/>
                        <a:pt x="1044" y="82"/>
                      </a:cubicBezTo>
                      <a:lnTo>
                        <a:pt x="1044" y="82"/>
                      </a:lnTo>
                      <a:cubicBezTo>
                        <a:pt x="991" y="91"/>
                        <a:pt x="946" y="91"/>
                        <a:pt x="902" y="91"/>
                      </a:cubicBezTo>
                      <a:cubicBezTo>
                        <a:pt x="861" y="91"/>
                        <a:pt x="819" y="96"/>
                        <a:pt x="778" y="96"/>
                      </a:cubicBezTo>
                      <a:cubicBezTo>
                        <a:pt x="711" y="96"/>
                        <a:pt x="648" y="83"/>
                        <a:pt x="598" y="11"/>
                      </a:cubicBezTo>
                      <a:cubicBezTo>
                        <a:pt x="595" y="3"/>
                        <a:pt x="581"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472460" y="989709"/>
                  <a:ext cx="51253" cy="23545"/>
                </a:xfrm>
                <a:custGeom>
                  <a:avLst/>
                  <a:gdLst/>
                  <a:ahLst/>
                  <a:cxnLst/>
                  <a:rect l="l" t="t" r="r" b="b"/>
                  <a:pathLst>
                    <a:path w="1071" h="492" extrusionOk="0">
                      <a:moveTo>
                        <a:pt x="420" y="1"/>
                      </a:moveTo>
                      <a:cubicBezTo>
                        <a:pt x="366" y="242"/>
                        <a:pt x="179" y="251"/>
                        <a:pt x="0" y="286"/>
                      </a:cubicBezTo>
                      <a:cubicBezTo>
                        <a:pt x="19" y="338"/>
                        <a:pt x="43" y="350"/>
                        <a:pt x="67" y="350"/>
                      </a:cubicBezTo>
                      <a:cubicBezTo>
                        <a:pt x="90" y="350"/>
                        <a:pt x="113" y="340"/>
                        <a:pt x="134" y="340"/>
                      </a:cubicBezTo>
                      <a:cubicBezTo>
                        <a:pt x="168" y="336"/>
                        <a:pt x="200" y="333"/>
                        <a:pt x="233" y="333"/>
                      </a:cubicBezTo>
                      <a:cubicBezTo>
                        <a:pt x="346" y="333"/>
                        <a:pt x="448" y="366"/>
                        <a:pt x="518" y="492"/>
                      </a:cubicBezTo>
                      <a:cubicBezTo>
                        <a:pt x="660" y="429"/>
                        <a:pt x="803" y="367"/>
                        <a:pt x="937" y="295"/>
                      </a:cubicBezTo>
                      <a:cubicBezTo>
                        <a:pt x="1062" y="233"/>
                        <a:pt x="1071" y="215"/>
                        <a:pt x="1017" y="54"/>
                      </a:cubicBezTo>
                      <a:cubicBezTo>
                        <a:pt x="821" y="37"/>
                        <a:pt x="616" y="19"/>
                        <a:pt x="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487391" y="1038809"/>
                  <a:ext cx="41012" cy="18855"/>
                </a:xfrm>
                <a:custGeom>
                  <a:avLst/>
                  <a:gdLst/>
                  <a:ahLst/>
                  <a:cxnLst/>
                  <a:rect l="l" t="t" r="r" b="b"/>
                  <a:pathLst>
                    <a:path w="857" h="394" extrusionOk="0">
                      <a:moveTo>
                        <a:pt x="304" y="1"/>
                      </a:moveTo>
                      <a:cubicBezTo>
                        <a:pt x="304" y="206"/>
                        <a:pt x="117" y="179"/>
                        <a:pt x="1" y="251"/>
                      </a:cubicBezTo>
                      <a:cubicBezTo>
                        <a:pt x="81" y="277"/>
                        <a:pt x="152" y="260"/>
                        <a:pt x="224" y="277"/>
                      </a:cubicBezTo>
                      <a:cubicBezTo>
                        <a:pt x="286" y="295"/>
                        <a:pt x="348" y="349"/>
                        <a:pt x="438" y="393"/>
                      </a:cubicBezTo>
                      <a:cubicBezTo>
                        <a:pt x="563" y="349"/>
                        <a:pt x="705" y="295"/>
                        <a:pt x="857" y="233"/>
                      </a:cubicBezTo>
                      <a:cubicBezTo>
                        <a:pt x="857" y="45"/>
                        <a:pt x="848" y="19"/>
                        <a:pt x="759" y="19"/>
                      </a:cubicBezTo>
                      <a:cubicBezTo>
                        <a:pt x="607" y="1"/>
                        <a:pt x="46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39"/>
              <p:cNvGrpSpPr/>
              <p:nvPr/>
            </p:nvGrpSpPr>
            <p:grpSpPr>
              <a:xfrm>
                <a:off x="398187" y="896342"/>
                <a:ext cx="200658" cy="1091922"/>
                <a:chOff x="398187" y="896342"/>
                <a:chExt cx="200658" cy="1091922"/>
              </a:xfrm>
            </p:grpSpPr>
            <p:sp>
              <p:nvSpPr>
                <p:cNvPr id="692" name="Google Shape;692;p39"/>
                <p:cNvSpPr/>
                <p:nvPr/>
              </p:nvSpPr>
              <p:spPr>
                <a:xfrm>
                  <a:off x="511318" y="1772199"/>
                  <a:ext cx="87527" cy="216065"/>
                </a:xfrm>
                <a:custGeom>
                  <a:avLst/>
                  <a:gdLst/>
                  <a:ahLst/>
                  <a:cxnLst/>
                  <a:rect l="l" t="t" r="r" b="b"/>
                  <a:pathLst>
                    <a:path w="1829" h="4515" extrusionOk="0">
                      <a:moveTo>
                        <a:pt x="1554" y="0"/>
                      </a:moveTo>
                      <a:cubicBezTo>
                        <a:pt x="1537" y="0"/>
                        <a:pt x="1519" y="1"/>
                        <a:pt x="1499" y="2"/>
                      </a:cubicBezTo>
                      <a:cubicBezTo>
                        <a:pt x="1267" y="11"/>
                        <a:pt x="1026" y="29"/>
                        <a:pt x="794" y="56"/>
                      </a:cubicBezTo>
                      <a:cubicBezTo>
                        <a:pt x="580" y="82"/>
                        <a:pt x="357" y="127"/>
                        <a:pt x="143" y="172"/>
                      </a:cubicBezTo>
                      <a:cubicBezTo>
                        <a:pt x="63" y="181"/>
                        <a:pt x="0" y="216"/>
                        <a:pt x="9" y="323"/>
                      </a:cubicBezTo>
                      <a:cubicBezTo>
                        <a:pt x="27" y="591"/>
                        <a:pt x="45" y="859"/>
                        <a:pt x="71" y="1126"/>
                      </a:cubicBezTo>
                      <a:cubicBezTo>
                        <a:pt x="71" y="1171"/>
                        <a:pt x="98" y="1224"/>
                        <a:pt x="125" y="1251"/>
                      </a:cubicBezTo>
                      <a:cubicBezTo>
                        <a:pt x="410" y="1438"/>
                        <a:pt x="571" y="1715"/>
                        <a:pt x="696" y="2009"/>
                      </a:cubicBezTo>
                      <a:cubicBezTo>
                        <a:pt x="1017" y="2741"/>
                        <a:pt x="1178" y="3517"/>
                        <a:pt x="1240" y="4311"/>
                      </a:cubicBezTo>
                      <a:cubicBezTo>
                        <a:pt x="1247" y="4455"/>
                        <a:pt x="1280" y="4514"/>
                        <a:pt x="1379" y="4514"/>
                      </a:cubicBezTo>
                      <a:cubicBezTo>
                        <a:pt x="1410" y="4514"/>
                        <a:pt x="1446" y="4509"/>
                        <a:pt x="1490" y="4498"/>
                      </a:cubicBezTo>
                      <a:cubicBezTo>
                        <a:pt x="1535" y="4489"/>
                        <a:pt x="1570" y="4472"/>
                        <a:pt x="1633" y="4454"/>
                      </a:cubicBezTo>
                      <a:cubicBezTo>
                        <a:pt x="1606" y="4293"/>
                        <a:pt x="1570" y="4150"/>
                        <a:pt x="1543" y="3999"/>
                      </a:cubicBezTo>
                      <a:cubicBezTo>
                        <a:pt x="1436" y="3455"/>
                        <a:pt x="1401" y="2893"/>
                        <a:pt x="1410" y="2331"/>
                      </a:cubicBezTo>
                      <a:cubicBezTo>
                        <a:pt x="1410" y="1884"/>
                        <a:pt x="1490" y="1447"/>
                        <a:pt x="1784" y="1091"/>
                      </a:cubicBezTo>
                      <a:cubicBezTo>
                        <a:pt x="1802" y="1055"/>
                        <a:pt x="1829" y="1019"/>
                        <a:pt x="1820" y="983"/>
                      </a:cubicBezTo>
                      <a:cubicBezTo>
                        <a:pt x="1793" y="707"/>
                        <a:pt x="1758" y="430"/>
                        <a:pt x="1713" y="154"/>
                      </a:cubicBezTo>
                      <a:cubicBezTo>
                        <a:pt x="1690" y="30"/>
                        <a:pt x="1660" y="0"/>
                        <a:pt x="1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411396" y="979324"/>
                  <a:ext cx="68337" cy="99873"/>
                </a:xfrm>
                <a:custGeom>
                  <a:avLst/>
                  <a:gdLst/>
                  <a:ahLst/>
                  <a:cxnLst/>
                  <a:rect l="l" t="t" r="r" b="b"/>
                  <a:pathLst>
                    <a:path w="1428" h="2087" extrusionOk="0">
                      <a:moveTo>
                        <a:pt x="727" y="0"/>
                      </a:moveTo>
                      <a:cubicBezTo>
                        <a:pt x="710" y="0"/>
                        <a:pt x="691" y="1"/>
                        <a:pt x="670" y="4"/>
                      </a:cubicBezTo>
                      <a:cubicBezTo>
                        <a:pt x="509" y="22"/>
                        <a:pt x="349" y="48"/>
                        <a:pt x="188" y="75"/>
                      </a:cubicBezTo>
                      <a:cubicBezTo>
                        <a:pt x="45" y="102"/>
                        <a:pt x="1" y="147"/>
                        <a:pt x="1" y="307"/>
                      </a:cubicBezTo>
                      <a:cubicBezTo>
                        <a:pt x="1" y="530"/>
                        <a:pt x="10" y="753"/>
                        <a:pt x="10" y="976"/>
                      </a:cubicBezTo>
                      <a:cubicBezTo>
                        <a:pt x="18" y="1288"/>
                        <a:pt x="18" y="1592"/>
                        <a:pt x="27" y="1904"/>
                      </a:cubicBezTo>
                      <a:cubicBezTo>
                        <a:pt x="27" y="2065"/>
                        <a:pt x="45" y="2082"/>
                        <a:pt x="197" y="2082"/>
                      </a:cubicBezTo>
                      <a:cubicBezTo>
                        <a:pt x="249" y="2085"/>
                        <a:pt x="302" y="2086"/>
                        <a:pt x="355" y="2086"/>
                      </a:cubicBezTo>
                      <a:cubicBezTo>
                        <a:pt x="483" y="2086"/>
                        <a:pt x="612" y="2080"/>
                        <a:pt x="732" y="2074"/>
                      </a:cubicBezTo>
                      <a:cubicBezTo>
                        <a:pt x="911" y="2029"/>
                        <a:pt x="1071" y="1993"/>
                        <a:pt x="1232" y="1940"/>
                      </a:cubicBezTo>
                      <a:cubicBezTo>
                        <a:pt x="1419" y="1877"/>
                        <a:pt x="1428" y="1859"/>
                        <a:pt x="1374" y="1672"/>
                      </a:cubicBezTo>
                      <a:cubicBezTo>
                        <a:pt x="1366" y="1636"/>
                        <a:pt x="1357" y="1592"/>
                        <a:pt x="1348" y="1556"/>
                      </a:cubicBezTo>
                      <a:cubicBezTo>
                        <a:pt x="1205" y="1092"/>
                        <a:pt x="1062" y="637"/>
                        <a:pt x="919" y="173"/>
                      </a:cubicBezTo>
                      <a:cubicBezTo>
                        <a:pt x="881" y="50"/>
                        <a:pt x="836"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439152" y="1089871"/>
                  <a:ext cx="80301" cy="498458"/>
                </a:xfrm>
                <a:custGeom>
                  <a:avLst/>
                  <a:gdLst/>
                  <a:ahLst/>
                  <a:cxnLst/>
                  <a:rect l="l" t="t" r="r" b="b"/>
                  <a:pathLst>
                    <a:path w="1678" h="10416" extrusionOk="0">
                      <a:moveTo>
                        <a:pt x="40" y="1"/>
                      </a:moveTo>
                      <a:cubicBezTo>
                        <a:pt x="32" y="1"/>
                        <a:pt x="21" y="2"/>
                        <a:pt x="9" y="4"/>
                      </a:cubicBezTo>
                      <a:cubicBezTo>
                        <a:pt x="9" y="40"/>
                        <a:pt x="0" y="76"/>
                        <a:pt x="0" y="111"/>
                      </a:cubicBezTo>
                      <a:cubicBezTo>
                        <a:pt x="36" y="370"/>
                        <a:pt x="72" y="638"/>
                        <a:pt x="108" y="897"/>
                      </a:cubicBezTo>
                      <a:cubicBezTo>
                        <a:pt x="188" y="1512"/>
                        <a:pt x="268" y="2119"/>
                        <a:pt x="357" y="2734"/>
                      </a:cubicBezTo>
                      <a:cubicBezTo>
                        <a:pt x="473" y="3555"/>
                        <a:pt x="589" y="4385"/>
                        <a:pt x="696" y="5205"/>
                      </a:cubicBezTo>
                      <a:cubicBezTo>
                        <a:pt x="786" y="5830"/>
                        <a:pt x="866" y="6454"/>
                        <a:pt x="955" y="7088"/>
                      </a:cubicBezTo>
                      <a:cubicBezTo>
                        <a:pt x="1098" y="8140"/>
                        <a:pt x="1249" y="9202"/>
                        <a:pt x="1392" y="10264"/>
                      </a:cubicBezTo>
                      <a:cubicBezTo>
                        <a:pt x="1401" y="10308"/>
                        <a:pt x="1419" y="10362"/>
                        <a:pt x="1428" y="10415"/>
                      </a:cubicBezTo>
                      <a:cubicBezTo>
                        <a:pt x="1517" y="10415"/>
                        <a:pt x="1588" y="10406"/>
                        <a:pt x="1678" y="10406"/>
                      </a:cubicBezTo>
                      <a:cubicBezTo>
                        <a:pt x="1669" y="10335"/>
                        <a:pt x="1660" y="10290"/>
                        <a:pt x="1660" y="10246"/>
                      </a:cubicBezTo>
                      <a:cubicBezTo>
                        <a:pt x="1615" y="9996"/>
                        <a:pt x="1571" y="9755"/>
                        <a:pt x="1526" y="9505"/>
                      </a:cubicBezTo>
                      <a:cubicBezTo>
                        <a:pt x="1401" y="8693"/>
                        <a:pt x="1285" y="7873"/>
                        <a:pt x="1160" y="7061"/>
                      </a:cubicBezTo>
                      <a:cubicBezTo>
                        <a:pt x="830" y="4875"/>
                        <a:pt x="491" y="2690"/>
                        <a:pt x="161" y="504"/>
                      </a:cubicBezTo>
                      <a:cubicBezTo>
                        <a:pt x="134" y="361"/>
                        <a:pt x="116" y="227"/>
                        <a:pt x="99" y="85"/>
                      </a:cubicBezTo>
                      <a:cubicBezTo>
                        <a:pt x="91" y="46"/>
                        <a:pt x="97"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398187" y="896342"/>
                  <a:ext cx="59771" cy="75946"/>
                </a:xfrm>
                <a:custGeom>
                  <a:avLst/>
                  <a:gdLst/>
                  <a:ahLst/>
                  <a:cxnLst/>
                  <a:rect l="l" t="t" r="r" b="b"/>
                  <a:pathLst>
                    <a:path w="1249" h="1587" extrusionOk="0">
                      <a:moveTo>
                        <a:pt x="449" y="0"/>
                      </a:moveTo>
                      <a:cubicBezTo>
                        <a:pt x="281" y="0"/>
                        <a:pt x="143" y="119"/>
                        <a:pt x="116" y="311"/>
                      </a:cubicBezTo>
                      <a:cubicBezTo>
                        <a:pt x="80" y="641"/>
                        <a:pt x="45" y="962"/>
                        <a:pt x="9" y="1283"/>
                      </a:cubicBezTo>
                      <a:cubicBezTo>
                        <a:pt x="0" y="1372"/>
                        <a:pt x="9" y="1470"/>
                        <a:pt x="9" y="1559"/>
                      </a:cubicBezTo>
                      <a:cubicBezTo>
                        <a:pt x="54" y="1568"/>
                        <a:pt x="80" y="1586"/>
                        <a:pt x="116" y="1586"/>
                      </a:cubicBezTo>
                      <a:cubicBezTo>
                        <a:pt x="473" y="1577"/>
                        <a:pt x="812" y="1506"/>
                        <a:pt x="1151" y="1426"/>
                      </a:cubicBezTo>
                      <a:cubicBezTo>
                        <a:pt x="1222" y="1408"/>
                        <a:pt x="1249" y="1363"/>
                        <a:pt x="1231" y="1301"/>
                      </a:cubicBezTo>
                      <a:cubicBezTo>
                        <a:pt x="1204" y="1194"/>
                        <a:pt x="1187" y="1087"/>
                        <a:pt x="1142" y="997"/>
                      </a:cubicBezTo>
                      <a:cubicBezTo>
                        <a:pt x="1017" y="712"/>
                        <a:pt x="874" y="435"/>
                        <a:pt x="740" y="168"/>
                      </a:cubicBezTo>
                      <a:cubicBezTo>
                        <a:pt x="714" y="114"/>
                        <a:pt x="660" y="61"/>
                        <a:pt x="607" y="34"/>
                      </a:cubicBezTo>
                      <a:cubicBezTo>
                        <a:pt x="553" y="11"/>
                        <a:pt x="500"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467387" y="1084846"/>
                  <a:ext cx="89202" cy="495347"/>
                </a:xfrm>
                <a:custGeom>
                  <a:avLst/>
                  <a:gdLst/>
                  <a:ahLst/>
                  <a:cxnLst/>
                  <a:rect l="l" t="t" r="r" b="b"/>
                  <a:pathLst>
                    <a:path w="1864" h="10351" extrusionOk="0">
                      <a:moveTo>
                        <a:pt x="80" y="0"/>
                      </a:moveTo>
                      <a:cubicBezTo>
                        <a:pt x="25" y="0"/>
                        <a:pt x="1" y="21"/>
                        <a:pt x="8" y="74"/>
                      </a:cubicBezTo>
                      <a:cubicBezTo>
                        <a:pt x="17" y="118"/>
                        <a:pt x="17" y="154"/>
                        <a:pt x="26" y="190"/>
                      </a:cubicBezTo>
                      <a:cubicBezTo>
                        <a:pt x="115" y="725"/>
                        <a:pt x="204" y="1251"/>
                        <a:pt x="294" y="1787"/>
                      </a:cubicBezTo>
                      <a:cubicBezTo>
                        <a:pt x="419" y="2527"/>
                        <a:pt x="535" y="3259"/>
                        <a:pt x="659" y="3999"/>
                      </a:cubicBezTo>
                      <a:cubicBezTo>
                        <a:pt x="758" y="4606"/>
                        <a:pt x="865" y="5212"/>
                        <a:pt x="963" y="5819"/>
                      </a:cubicBezTo>
                      <a:cubicBezTo>
                        <a:pt x="1088" y="6559"/>
                        <a:pt x="1213" y="7300"/>
                        <a:pt x="1328" y="8049"/>
                      </a:cubicBezTo>
                      <a:cubicBezTo>
                        <a:pt x="1427" y="8656"/>
                        <a:pt x="1525" y="9262"/>
                        <a:pt x="1623" y="9869"/>
                      </a:cubicBezTo>
                      <a:cubicBezTo>
                        <a:pt x="1650" y="10030"/>
                        <a:pt x="1685" y="10190"/>
                        <a:pt x="1721" y="10351"/>
                      </a:cubicBezTo>
                      <a:cubicBezTo>
                        <a:pt x="1864" y="10306"/>
                        <a:pt x="1864" y="10297"/>
                        <a:pt x="1846" y="10181"/>
                      </a:cubicBezTo>
                      <a:cubicBezTo>
                        <a:pt x="1792" y="9905"/>
                        <a:pt x="1739" y="9637"/>
                        <a:pt x="1694" y="9369"/>
                      </a:cubicBezTo>
                      <a:cubicBezTo>
                        <a:pt x="1614" y="8897"/>
                        <a:pt x="1534" y="8415"/>
                        <a:pt x="1444" y="7942"/>
                      </a:cubicBezTo>
                      <a:cubicBezTo>
                        <a:pt x="1275" y="6943"/>
                        <a:pt x="1105" y="5944"/>
                        <a:pt x="936" y="4936"/>
                      </a:cubicBezTo>
                      <a:cubicBezTo>
                        <a:pt x="847" y="4418"/>
                        <a:pt x="758" y="3901"/>
                        <a:pt x="668" y="3383"/>
                      </a:cubicBezTo>
                      <a:cubicBezTo>
                        <a:pt x="490" y="2313"/>
                        <a:pt x="320" y="1242"/>
                        <a:pt x="142" y="172"/>
                      </a:cubicBezTo>
                      <a:cubicBezTo>
                        <a:pt x="133" y="118"/>
                        <a:pt x="124" y="65"/>
                        <a:pt x="115" y="2"/>
                      </a:cubicBezTo>
                      <a:cubicBezTo>
                        <a:pt x="103" y="1"/>
                        <a:pt x="91" y="0"/>
                        <a:pt x="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454944" y="1088770"/>
                  <a:ext cx="83746" cy="496974"/>
                </a:xfrm>
                <a:custGeom>
                  <a:avLst/>
                  <a:gdLst/>
                  <a:ahLst/>
                  <a:cxnLst/>
                  <a:rect l="l" t="t" r="r" b="b"/>
                  <a:pathLst>
                    <a:path w="1750" h="10385" extrusionOk="0">
                      <a:moveTo>
                        <a:pt x="1" y="1"/>
                      </a:moveTo>
                      <a:cubicBezTo>
                        <a:pt x="527" y="3462"/>
                        <a:pt x="1044" y="6914"/>
                        <a:pt x="1571" y="10385"/>
                      </a:cubicBezTo>
                      <a:cubicBezTo>
                        <a:pt x="1633" y="10367"/>
                        <a:pt x="1687" y="10358"/>
                        <a:pt x="1749" y="10340"/>
                      </a:cubicBezTo>
                      <a:cubicBezTo>
                        <a:pt x="1740" y="10287"/>
                        <a:pt x="1740" y="10233"/>
                        <a:pt x="1731" y="10188"/>
                      </a:cubicBezTo>
                      <a:cubicBezTo>
                        <a:pt x="1669" y="9841"/>
                        <a:pt x="1606" y="9484"/>
                        <a:pt x="1553" y="9136"/>
                      </a:cubicBezTo>
                      <a:cubicBezTo>
                        <a:pt x="1437" y="8467"/>
                        <a:pt x="1330" y="7798"/>
                        <a:pt x="1214" y="7129"/>
                      </a:cubicBezTo>
                      <a:cubicBezTo>
                        <a:pt x="1107" y="6459"/>
                        <a:pt x="1000" y="5799"/>
                        <a:pt x="884" y="5130"/>
                      </a:cubicBezTo>
                      <a:cubicBezTo>
                        <a:pt x="759" y="4372"/>
                        <a:pt x="634" y="3623"/>
                        <a:pt x="509" y="2864"/>
                      </a:cubicBezTo>
                      <a:cubicBezTo>
                        <a:pt x="375" y="2044"/>
                        <a:pt x="241" y="1223"/>
                        <a:pt x="108" y="402"/>
                      </a:cubicBezTo>
                      <a:cubicBezTo>
                        <a:pt x="90" y="268"/>
                        <a:pt x="54" y="134"/>
                        <a:pt x="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431447" y="1137009"/>
                  <a:ext cx="64126" cy="451703"/>
                </a:xfrm>
                <a:custGeom>
                  <a:avLst/>
                  <a:gdLst/>
                  <a:ahLst/>
                  <a:cxnLst/>
                  <a:rect l="l" t="t" r="r" b="b"/>
                  <a:pathLst>
                    <a:path w="1340" h="9439" extrusionOk="0">
                      <a:moveTo>
                        <a:pt x="45" y="1"/>
                      </a:moveTo>
                      <a:cubicBezTo>
                        <a:pt x="37" y="1"/>
                        <a:pt x="19" y="1"/>
                        <a:pt x="1" y="10"/>
                      </a:cubicBezTo>
                      <a:cubicBezTo>
                        <a:pt x="45" y="259"/>
                        <a:pt x="90" y="509"/>
                        <a:pt x="117" y="759"/>
                      </a:cubicBezTo>
                      <a:cubicBezTo>
                        <a:pt x="197" y="1437"/>
                        <a:pt x="269" y="2115"/>
                        <a:pt x="349" y="2793"/>
                      </a:cubicBezTo>
                      <a:cubicBezTo>
                        <a:pt x="411" y="3301"/>
                        <a:pt x="474" y="3801"/>
                        <a:pt x="536" y="4301"/>
                      </a:cubicBezTo>
                      <a:cubicBezTo>
                        <a:pt x="634" y="5139"/>
                        <a:pt x="732" y="5969"/>
                        <a:pt x="831" y="6799"/>
                      </a:cubicBezTo>
                      <a:cubicBezTo>
                        <a:pt x="866" y="7138"/>
                        <a:pt x="911" y="7477"/>
                        <a:pt x="947" y="7816"/>
                      </a:cubicBezTo>
                      <a:cubicBezTo>
                        <a:pt x="1009" y="8306"/>
                        <a:pt x="1062" y="8797"/>
                        <a:pt x="1116" y="9279"/>
                      </a:cubicBezTo>
                      <a:cubicBezTo>
                        <a:pt x="1129" y="9399"/>
                        <a:pt x="1146" y="9438"/>
                        <a:pt x="1218" y="9438"/>
                      </a:cubicBezTo>
                      <a:cubicBezTo>
                        <a:pt x="1248" y="9438"/>
                        <a:pt x="1287" y="9432"/>
                        <a:pt x="1339" y="9421"/>
                      </a:cubicBezTo>
                      <a:cubicBezTo>
                        <a:pt x="1339" y="9377"/>
                        <a:pt x="1339" y="9341"/>
                        <a:pt x="1330" y="9296"/>
                      </a:cubicBezTo>
                      <a:cubicBezTo>
                        <a:pt x="1277" y="8877"/>
                        <a:pt x="1223" y="8458"/>
                        <a:pt x="1161" y="8039"/>
                      </a:cubicBezTo>
                      <a:cubicBezTo>
                        <a:pt x="1054" y="7262"/>
                        <a:pt x="947" y="6477"/>
                        <a:pt x="839" y="5701"/>
                      </a:cubicBezTo>
                      <a:cubicBezTo>
                        <a:pt x="750" y="5023"/>
                        <a:pt x="652" y="4345"/>
                        <a:pt x="563" y="3667"/>
                      </a:cubicBezTo>
                      <a:cubicBezTo>
                        <a:pt x="438" y="2811"/>
                        <a:pt x="322" y="1945"/>
                        <a:pt x="197" y="1080"/>
                      </a:cubicBezTo>
                      <a:cubicBezTo>
                        <a:pt x="161" y="821"/>
                        <a:pt x="126" y="554"/>
                        <a:pt x="90" y="295"/>
                      </a:cubicBezTo>
                      <a:cubicBezTo>
                        <a:pt x="81" y="197"/>
                        <a:pt x="63" y="99"/>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520267" y="1680507"/>
                  <a:ext cx="13687" cy="14117"/>
                </a:xfrm>
                <a:custGeom>
                  <a:avLst/>
                  <a:gdLst/>
                  <a:ahLst/>
                  <a:cxnLst/>
                  <a:rect l="l" t="t" r="r" b="b"/>
                  <a:pathLst>
                    <a:path w="286" h="295" extrusionOk="0">
                      <a:moveTo>
                        <a:pt x="250" y="0"/>
                      </a:moveTo>
                      <a:cubicBezTo>
                        <a:pt x="161" y="9"/>
                        <a:pt x="81" y="27"/>
                        <a:pt x="0" y="36"/>
                      </a:cubicBezTo>
                      <a:cubicBezTo>
                        <a:pt x="18" y="134"/>
                        <a:pt x="27" y="214"/>
                        <a:pt x="45" y="295"/>
                      </a:cubicBezTo>
                      <a:cubicBezTo>
                        <a:pt x="134" y="286"/>
                        <a:pt x="206" y="277"/>
                        <a:pt x="286" y="259"/>
                      </a:cubicBezTo>
                      <a:cubicBezTo>
                        <a:pt x="277" y="161"/>
                        <a:pt x="259" y="8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495095" y="1684336"/>
                  <a:ext cx="14979" cy="12442"/>
                </a:xfrm>
                <a:custGeom>
                  <a:avLst/>
                  <a:gdLst/>
                  <a:ahLst/>
                  <a:cxnLst/>
                  <a:rect l="l" t="t" r="r" b="b"/>
                  <a:pathLst>
                    <a:path w="313" h="260" extrusionOk="0">
                      <a:moveTo>
                        <a:pt x="286" y="0"/>
                      </a:moveTo>
                      <a:cubicBezTo>
                        <a:pt x="187" y="18"/>
                        <a:pt x="98" y="45"/>
                        <a:pt x="0" y="63"/>
                      </a:cubicBezTo>
                      <a:cubicBezTo>
                        <a:pt x="13" y="194"/>
                        <a:pt x="16" y="260"/>
                        <a:pt x="118" y="260"/>
                      </a:cubicBezTo>
                      <a:cubicBezTo>
                        <a:pt x="162" y="260"/>
                        <a:pt x="224" y="248"/>
                        <a:pt x="312" y="223"/>
                      </a:cubicBezTo>
                      <a:cubicBezTo>
                        <a:pt x="303" y="152"/>
                        <a:pt x="295" y="81"/>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545009" y="1677062"/>
                  <a:ext cx="10720" cy="14165"/>
                </a:xfrm>
                <a:custGeom>
                  <a:avLst/>
                  <a:gdLst/>
                  <a:ahLst/>
                  <a:cxnLst/>
                  <a:rect l="l" t="t" r="r" b="b"/>
                  <a:pathLst>
                    <a:path w="224" h="296" extrusionOk="0">
                      <a:moveTo>
                        <a:pt x="188" y="1"/>
                      </a:moveTo>
                      <a:cubicBezTo>
                        <a:pt x="117" y="10"/>
                        <a:pt x="63" y="19"/>
                        <a:pt x="1" y="28"/>
                      </a:cubicBezTo>
                      <a:cubicBezTo>
                        <a:pt x="10" y="117"/>
                        <a:pt x="28" y="206"/>
                        <a:pt x="37" y="295"/>
                      </a:cubicBezTo>
                      <a:cubicBezTo>
                        <a:pt x="108" y="277"/>
                        <a:pt x="161" y="277"/>
                        <a:pt x="224" y="259"/>
                      </a:cubicBezTo>
                      <a:cubicBezTo>
                        <a:pt x="215" y="170"/>
                        <a:pt x="197" y="90"/>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565539" y="1674956"/>
                  <a:ext cx="10720" cy="12825"/>
                </a:xfrm>
                <a:custGeom>
                  <a:avLst/>
                  <a:gdLst/>
                  <a:ahLst/>
                  <a:cxnLst/>
                  <a:rect l="l" t="t" r="r" b="b"/>
                  <a:pathLst>
                    <a:path w="224" h="268" extrusionOk="0">
                      <a:moveTo>
                        <a:pt x="0" y="0"/>
                      </a:moveTo>
                      <a:cubicBezTo>
                        <a:pt x="9" y="98"/>
                        <a:pt x="27" y="179"/>
                        <a:pt x="36" y="268"/>
                      </a:cubicBezTo>
                      <a:cubicBezTo>
                        <a:pt x="98" y="259"/>
                        <a:pt x="152" y="250"/>
                        <a:pt x="223" y="241"/>
                      </a:cubicBezTo>
                      <a:cubicBezTo>
                        <a:pt x="205" y="161"/>
                        <a:pt x="187" y="8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9"/>
              <p:cNvGrpSpPr/>
              <p:nvPr/>
            </p:nvGrpSpPr>
            <p:grpSpPr>
              <a:xfrm>
                <a:off x="332434" y="885957"/>
                <a:ext cx="416721" cy="1113634"/>
                <a:chOff x="332434" y="885957"/>
                <a:chExt cx="416721" cy="1113634"/>
              </a:xfrm>
            </p:grpSpPr>
            <p:sp>
              <p:nvSpPr>
                <p:cNvPr id="704" name="Google Shape;704;p39"/>
                <p:cNvSpPr/>
                <p:nvPr/>
              </p:nvSpPr>
              <p:spPr>
                <a:xfrm>
                  <a:off x="332434" y="885957"/>
                  <a:ext cx="416721" cy="1113634"/>
                </a:xfrm>
                <a:custGeom>
                  <a:avLst/>
                  <a:gdLst/>
                  <a:ahLst/>
                  <a:cxnLst/>
                  <a:rect l="l" t="t" r="r" b="b"/>
                  <a:pathLst>
                    <a:path w="8708" h="23271" extrusionOk="0">
                      <a:moveTo>
                        <a:pt x="1823" y="217"/>
                      </a:moveTo>
                      <a:cubicBezTo>
                        <a:pt x="1874" y="217"/>
                        <a:pt x="1927" y="228"/>
                        <a:pt x="1981" y="251"/>
                      </a:cubicBezTo>
                      <a:cubicBezTo>
                        <a:pt x="2034" y="278"/>
                        <a:pt x="2088" y="331"/>
                        <a:pt x="2114" y="385"/>
                      </a:cubicBezTo>
                      <a:cubicBezTo>
                        <a:pt x="2248" y="652"/>
                        <a:pt x="2391" y="929"/>
                        <a:pt x="2516" y="1214"/>
                      </a:cubicBezTo>
                      <a:cubicBezTo>
                        <a:pt x="2561" y="1304"/>
                        <a:pt x="2578" y="1411"/>
                        <a:pt x="2605" y="1518"/>
                      </a:cubicBezTo>
                      <a:cubicBezTo>
                        <a:pt x="2623" y="1580"/>
                        <a:pt x="2596" y="1625"/>
                        <a:pt x="2525" y="1643"/>
                      </a:cubicBezTo>
                      <a:cubicBezTo>
                        <a:pt x="2186" y="1723"/>
                        <a:pt x="1847" y="1794"/>
                        <a:pt x="1490" y="1803"/>
                      </a:cubicBezTo>
                      <a:cubicBezTo>
                        <a:pt x="1454" y="1803"/>
                        <a:pt x="1428" y="1785"/>
                        <a:pt x="1383" y="1776"/>
                      </a:cubicBezTo>
                      <a:cubicBezTo>
                        <a:pt x="1383" y="1687"/>
                        <a:pt x="1374" y="1589"/>
                        <a:pt x="1383" y="1500"/>
                      </a:cubicBezTo>
                      <a:cubicBezTo>
                        <a:pt x="1419" y="1179"/>
                        <a:pt x="1454" y="858"/>
                        <a:pt x="1490" y="528"/>
                      </a:cubicBezTo>
                      <a:cubicBezTo>
                        <a:pt x="1517" y="336"/>
                        <a:pt x="1655" y="217"/>
                        <a:pt x="1823" y="217"/>
                      </a:cubicBezTo>
                      <a:close/>
                      <a:moveTo>
                        <a:pt x="3346" y="2169"/>
                      </a:moveTo>
                      <a:cubicBezTo>
                        <a:pt x="3542" y="2187"/>
                        <a:pt x="3747" y="2205"/>
                        <a:pt x="3943" y="2222"/>
                      </a:cubicBezTo>
                      <a:cubicBezTo>
                        <a:pt x="3997" y="2383"/>
                        <a:pt x="3988" y="2401"/>
                        <a:pt x="3863" y="2463"/>
                      </a:cubicBezTo>
                      <a:cubicBezTo>
                        <a:pt x="3729" y="2535"/>
                        <a:pt x="3586" y="2597"/>
                        <a:pt x="3444" y="2660"/>
                      </a:cubicBezTo>
                      <a:cubicBezTo>
                        <a:pt x="3374" y="2534"/>
                        <a:pt x="3272" y="2501"/>
                        <a:pt x="3159" y="2501"/>
                      </a:cubicBezTo>
                      <a:cubicBezTo>
                        <a:pt x="3126" y="2501"/>
                        <a:pt x="3094" y="2504"/>
                        <a:pt x="3060" y="2508"/>
                      </a:cubicBezTo>
                      <a:cubicBezTo>
                        <a:pt x="3039" y="2508"/>
                        <a:pt x="3016" y="2518"/>
                        <a:pt x="2993" y="2518"/>
                      </a:cubicBezTo>
                      <a:cubicBezTo>
                        <a:pt x="2969" y="2518"/>
                        <a:pt x="2945" y="2506"/>
                        <a:pt x="2926" y="2454"/>
                      </a:cubicBezTo>
                      <a:cubicBezTo>
                        <a:pt x="3105" y="2419"/>
                        <a:pt x="3292" y="2410"/>
                        <a:pt x="3346" y="2169"/>
                      </a:cubicBezTo>
                      <a:close/>
                      <a:moveTo>
                        <a:pt x="848" y="2499"/>
                      </a:moveTo>
                      <a:cubicBezTo>
                        <a:pt x="891" y="2636"/>
                        <a:pt x="981" y="2674"/>
                        <a:pt x="1089" y="2674"/>
                      </a:cubicBezTo>
                      <a:cubicBezTo>
                        <a:pt x="1115" y="2674"/>
                        <a:pt x="1142" y="2672"/>
                        <a:pt x="1169" y="2669"/>
                      </a:cubicBezTo>
                      <a:cubicBezTo>
                        <a:pt x="1249" y="2660"/>
                        <a:pt x="1329" y="2651"/>
                        <a:pt x="1419" y="2633"/>
                      </a:cubicBezTo>
                      <a:cubicBezTo>
                        <a:pt x="1419" y="2695"/>
                        <a:pt x="1419" y="2731"/>
                        <a:pt x="1419" y="2758"/>
                      </a:cubicBezTo>
                      <a:cubicBezTo>
                        <a:pt x="1401" y="2767"/>
                        <a:pt x="1392" y="2776"/>
                        <a:pt x="1383" y="2785"/>
                      </a:cubicBezTo>
                      <a:cubicBezTo>
                        <a:pt x="1276" y="2802"/>
                        <a:pt x="1160" y="2820"/>
                        <a:pt x="1044" y="2847"/>
                      </a:cubicBezTo>
                      <a:cubicBezTo>
                        <a:pt x="1008" y="2856"/>
                        <a:pt x="955" y="2874"/>
                        <a:pt x="946" y="2909"/>
                      </a:cubicBezTo>
                      <a:cubicBezTo>
                        <a:pt x="910" y="2981"/>
                        <a:pt x="866" y="2999"/>
                        <a:pt x="794" y="2999"/>
                      </a:cubicBezTo>
                      <a:cubicBezTo>
                        <a:pt x="669" y="2999"/>
                        <a:pt x="535" y="2999"/>
                        <a:pt x="411" y="3008"/>
                      </a:cubicBezTo>
                      <a:cubicBezTo>
                        <a:pt x="321" y="3008"/>
                        <a:pt x="259" y="2981"/>
                        <a:pt x="241" y="2892"/>
                      </a:cubicBezTo>
                      <a:cubicBezTo>
                        <a:pt x="214" y="2793"/>
                        <a:pt x="259" y="2713"/>
                        <a:pt x="339" y="2677"/>
                      </a:cubicBezTo>
                      <a:cubicBezTo>
                        <a:pt x="393" y="2651"/>
                        <a:pt x="446" y="2633"/>
                        <a:pt x="509" y="2615"/>
                      </a:cubicBezTo>
                      <a:cubicBezTo>
                        <a:pt x="616" y="2579"/>
                        <a:pt x="723" y="2535"/>
                        <a:pt x="848" y="2499"/>
                      </a:cubicBezTo>
                      <a:close/>
                      <a:moveTo>
                        <a:pt x="3542" y="3195"/>
                      </a:moveTo>
                      <a:cubicBezTo>
                        <a:pt x="3702" y="3195"/>
                        <a:pt x="3845" y="3195"/>
                        <a:pt x="3997" y="3213"/>
                      </a:cubicBezTo>
                      <a:cubicBezTo>
                        <a:pt x="4086" y="3213"/>
                        <a:pt x="4095" y="3239"/>
                        <a:pt x="4095" y="3427"/>
                      </a:cubicBezTo>
                      <a:cubicBezTo>
                        <a:pt x="3943" y="3489"/>
                        <a:pt x="3801" y="3543"/>
                        <a:pt x="3676" y="3587"/>
                      </a:cubicBezTo>
                      <a:cubicBezTo>
                        <a:pt x="3586" y="3543"/>
                        <a:pt x="3524" y="3489"/>
                        <a:pt x="3462" y="3471"/>
                      </a:cubicBezTo>
                      <a:cubicBezTo>
                        <a:pt x="3390" y="3454"/>
                        <a:pt x="3319" y="3471"/>
                        <a:pt x="3239" y="3445"/>
                      </a:cubicBezTo>
                      <a:cubicBezTo>
                        <a:pt x="3355" y="3373"/>
                        <a:pt x="3542" y="3400"/>
                        <a:pt x="3542" y="3195"/>
                      </a:cubicBezTo>
                      <a:close/>
                      <a:moveTo>
                        <a:pt x="966" y="3541"/>
                      </a:moveTo>
                      <a:cubicBezTo>
                        <a:pt x="982" y="3541"/>
                        <a:pt x="996" y="3544"/>
                        <a:pt x="999" y="3552"/>
                      </a:cubicBezTo>
                      <a:cubicBezTo>
                        <a:pt x="1049" y="3624"/>
                        <a:pt x="1112" y="3637"/>
                        <a:pt x="1179" y="3637"/>
                      </a:cubicBezTo>
                      <a:cubicBezTo>
                        <a:pt x="1220" y="3637"/>
                        <a:pt x="1262" y="3632"/>
                        <a:pt x="1303" y="3632"/>
                      </a:cubicBezTo>
                      <a:cubicBezTo>
                        <a:pt x="1347" y="3632"/>
                        <a:pt x="1392" y="3632"/>
                        <a:pt x="1445" y="3623"/>
                      </a:cubicBezTo>
                      <a:lnTo>
                        <a:pt x="1445" y="3623"/>
                      </a:lnTo>
                      <a:cubicBezTo>
                        <a:pt x="1445" y="3677"/>
                        <a:pt x="1436" y="3721"/>
                        <a:pt x="1436" y="3775"/>
                      </a:cubicBezTo>
                      <a:cubicBezTo>
                        <a:pt x="1374" y="3784"/>
                        <a:pt x="1312" y="3802"/>
                        <a:pt x="1249" y="3802"/>
                      </a:cubicBezTo>
                      <a:cubicBezTo>
                        <a:pt x="1178" y="3819"/>
                        <a:pt x="1115" y="3837"/>
                        <a:pt x="1071" y="3917"/>
                      </a:cubicBezTo>
                      <a:cubicBezTo>
                        <a:pt x="1062" y="3944"/>
                        <a:pt x="1017" y="3971"/>
                        <a:pt x="982" y="3971"/>
                      </a:cubicBezTo>
                      <a:cubicBezTo>
                        <a:pt x="874" y="3989"/>
                        <a:pt x="758" y="3998"/>
                        <a:pt x="643" y="3998"/>
                      </a:cubicBezTo>
                      <a:cubicBezTo>
                        <a:pt x="455" y="3989"/>
                        <a:pt x="428" y="3962"/>
                        <a:pt x="402" y="3748"/>
                      </a:cubicBezTo>
                      <a:cubicBezTo>
                        <a:pt x="571" y="3677"/>
                        <a:pt x="732" y="3614"/>
                        <a:pt x="901" y="3552"/>
                      </a:cubicBezTo>
                      <a:cubicBezTo>
                        <a:pt x="917" y="3547"/>
                        <a:pt x="944" y="3541"/>
                        <a:pt x="966" y="3541"/>
                      </a:cubicBezTo>
                      <a:close/>
                      <a:moveTo>
                        <a:pt x="2377" y="1951"/>
                      </a:moveTo>
                      <a:cubicBezTo>
                        <a:pt x="2486" y="1951"/>
                        <a:pt x="2531" y="2001"/>
                        <a:pt x="2569" y="2124"/>
                      </a:cubicBezTo>
                      <a:cubicBezTo>
                        <a:pt x="2712" y="2588"/>
                        <a:pt x="2855" y="3043"/>
                        <a:pt x="2998" y="3507"/>
                      </a:cubicBezTo>
                      <a:cubicBezTo>
                        <a:pt x="3007" y="3543"/>
                        <a:pt x="3016" y="3587"/>
                        <a:pt x="3024" y="3623"/>
                      </a:cubicBezTo>
                      <a:cubicBezTo>
                        <a:pt x="3078" y="3810"/>
                        <a:pt x="3069" y="3828"/>
                        <a:pt x="2882" y="3891"/>
                      </a:cubicBezTo>
                      <a:cubicBezTo>
                        <a:pt x="2721" y="3944"/>
                        <a:pt x="2561" y="3980"/>
                        <a:pt x="2382" y="4025"/>
                      </a:cubicBezTo>
                      <a:cubicBezTo>
                        <a:pt x="2262" y="4031"/>
                        <a:pt x="2133" y="4037"/>
                        <a:pt x="2005" y="4037"/>
                      </a:cubicBezTo>
                      <a:cubicBezTo>
                        <a:pt x="1952" y="4037"/>
                        <a:pt x="1899" y="4036"/>
                        <a:pt x="1847" y="4033"/>
                      </a:cubicBezTo>
                      <a:cubicBezTo>
                        <a:pt x="1695" y="4033"/>
                        <a:pt x="1677" y="4016"/>
                        <a:pt x="1677" y="3855"/>
                      </a:cubicBezTo>
                      <a:cubicBezTo>
                        <a:pt x="1668" y="3543"/>
                        <a:pt x="1668" y="3239"/>
                        <a:pt x="1660" y="2927"/>
                      </a:cubicBezTo>
                      <a:cubicBezTo>
                        <a:pt x="1660" y="2704"/>
                        <a:pt x="1651" y="2481"/>
                        <a:pt x="1651" y="2258"/>
                      </a:cubicBezTo>
                      <a:cubicBezTo>
                        <a:pt x="1651" y="2098"/>
                        <a:pt x="1695" y="2053"/>
                        <a:pt x="1838" y="2026"/>
                      </a:cubicBezTo>
                      <a:cubicBezTo>
                        <a:pt x="1999" y="1999"/>
                        <a:pt x="2159" y="1973"/>
                        <a:pt x="2320" y="1955"/>
                      </a:cubicBezTo>
                      <a:cubicBezTo>
                        <a:pt x="2341" y="1952"/>
                        <a:pt x="2360" y="1951"/>
                        <a:pt x="2377" y="1951"/>
                      </a:cubicBezTo>
                      <a:close/>
                      <a:moveTo>
                        <a:pt x="2900" y="4156"/>
                      </a:moveTo>
                      <a:cubicBezTo>
                        <a:pt x="2911" y="4156"/>
                        <a:pt x="2923" y="4157"/>
                        <a:pt x="2935" y="4158"/>
                      </a:cubicBezTo>
                      <a:cubicBezTo>
                        <a:pt x="2944" y="4221"/>
                        <a:pt x="2953" y="4274"/>
                        <a:pt x="2962" y="4328"/>
                      </a:cubicBezTo>
                      <a:cubicBezTo>
                        <a:pt x="3140" y="5398"/>
                        <a:pt x="3310" y="6469"/>
                        <a:pt x="3488" y="7539"/>
                      </a:cubicBezTo>
                      <a:cubicBezTo>
                        <a:pt x="3578" y="8057"/>
                        <a:pt x="3667" y="8574"/>
                        <a:pt x="3756" y="9092"/>
                      </a:cubicBezTo>
                      <a:cubicBezTo>
                        <a:pt x="3925" y="10100"/>
                        <a:pt x="4095" y="11099"/>
                        <a:pt x="4264" y="12098"/>
                      </a:cubicBezTo>
                      <a:cubicBezTo>
                        <a:pt x="4354" y="12571"/>
                        <a:pt x="4434" y="13053"/>
                        <a:pt x="4514" y="13525"/>
                      </a:cubicBezTo>
                      <a:cubicBezTo>
                        <a:pt x="4559" y="13793"/>
                        <a:pt x="4612" y="14061"/>
                        <a:pt x="4666" y="14337"/>
                      </a:cubicBezTo>
                      <a:cubicBezTo>
                        <a:pt x="4684" y="14453"/>
                        <a:pt x="4684" y="14462"/>
                        <a:pt x="4541" y="14507"/>
                      </a:cubicBezTo>
                      <a:cubicBezTo>
                        <a:pt x="4505" y="14346"/>
                        <a:pt x="4470" y="14186"/>
                        <a:pt x="4443" y="14025"/>
                      </a:cubicBezTo>
                      <a:cubicBezTo>
                        <a:pt x="4345" y="13418"/>
                        <a:pt x="4247" y="12812"/>
                        <a:pt x="4148" y="12205"/>
                      </a:cubicBezTo>
                      <a:cubicBezTo>
                        <a:pt x="4033" y="11456"/>
                        <a:pt x="3908" y="10715"/>
                        <a:pt x="3783" y="9975"/>
                      </a:cubicBezTo>
                      <a:cubicBezTo>
                        <a:pt x="3685" y="9368"/>
                        <a:pt x="3578" y="8762"/>
                        <a:pt x="3479" y="8155"/>
                      </a:cubicBezTo>
                      <a:cubicBezTo>
                        <a:pt x="3355" y="7415"/>
                        <a:pt x="3239" y="6683"/>
                        <a:pt x="3114" y="5943"/>
                      </a:cubicBezTo>
                      <a:cubicBezTo>
                        <a:pt x="3024" y="5407"/>
                        <a:pt x="2935" y="4881"/>
                        <a:pt x="2846" y="4346"/>
                      </a:cubicBezTo>
                      <a:cubicBezTo>
                        <a:pt x="2837" y="4310"/>
                        <a:pt x="2837" y="4274"/>
                        <a:pt x="2828" y="4230"/>
                      </a:cubicBezTo>
                      <a:cubicBezTo>
                        <a:pt x="2821" y="4177"/>
                        <a:pt x="2845" y="4156"/>
                        <a:pt x="2900" y="4156"/>
                      </a:cubicBezTo>
                      <a:close/>
                      <a:moveTo>
                        <a:pt x="2587" y="4239"/>
                      </a:moveTo>
                      <a:cubicBezTo>
                        <a:pt x="2614" y="4372"/>
                        <a:pt x="2650" y="4506"/>
                        <a:pt x="2668" y="4640"/>
                      </a:cubicBezTo>
                      <a:cubicBezTo>
                        <a:pt x="2801" y="5461"/>
                        <a:pt x="2935" y="6282"/>
                        <a:pt x="3069" y="7102"/>
                      </a:cubicBezTo>
                      <a:cubicBezTo>
                        <a:pt x="3194" y="7861"/>
                        <a:pt x="3319" y="8610"/>
                        <a:pt x="3444" y="9368"/>
                      </a:cubicBezTo>
                      <a:cubicBezTo>
                        <a:pt x="3560" y="10037"/>
                        <a:pt x="3667" y="10697"/>
                        <a:pt x="3774" y="11367"/>
                      </a:cubicBezTo>
                      <a:cubicBezTo>
                        <a:pt x="3890" y="12036"/>
                        <a:pt x="3997" y="12705"/>
                        <a:pt x="4113" y="13374"/>
                      </a:cubicBezTo>
                      <a:cubicBezTo>
                        <a:pt x="4166" y="13722"/>
                        <a:pt x="4229" y="14079"/>
                        <a:pt x="4291" y="14426"/>
                      </a:cubicBezTo>
                      <a:cubicBezTo>
                        <a:pt x="4300" y="14471"/>
                        <a:pt x="4300" y="14525"/>
                        <a:pt x="4309" y="14578"/>
                      </a:cubicBezTo>
                      <a:cubicBezTo>
                        <a:pt x="4247" y="14596"/>
                        <a:pt x="4193" y="14605"/>
                        <a:pt x="4131" y="14623"/>
                      </a:cubicBezTo>
                      <a:cubicBezTo>
                        <a:pt x="3604" y="11152"/>
                        <a:pt x="3087" y="7700"/>
                        <a:pt x="2561" y="4239"/>
                      </a:cubicBezTo>
                      <a:close/>
                      <a:moveTo>
                        <a:pt x="2270" y="4262"/>
                      </a:moveTo>
                      <a:cubicBezTo>
                        <a:pt x="2327" y="4262"/>
                        <a:pt x="2321" y="4307"/>
                        <a:pt x="2329" y="4346"/>
                      </a:cubicBezTo>
                      <a:cubicBezTo>
                        <a:pt x="2346" y="4488"/>
                        <a:pt x="2364" y="4622"/>
                        <a:pt x="2391" y="4765"/>
                      </a:cubicBezTo>
                      <a:cubicBezTo>
                        <a:pt x="2721" y="6951"/>
                        <a:pt x="3060" y="9136"/>
                        <a:pt x="3390" y="11322"/>
                      </a:cubicBezTo>
                      <a:cubicBezTo>
                        <a:pt x="3515" y="12134"/>
                        <a:pt x="3631" y="12954"/>
                        <a:pt x="3756" y="13766"/>
                      </a:cubicBezTo>
                      <a:cubicBezTo>
                        <a:pt x="3801" y="14016"/>
                        <a:pt x="3845" y="14257"/>
                        <a:pt x="3890" y="14507"/>
                      </a:cubicBezTo>
                      <a:cubicBezTo>
                        <a:pt x="3890" y="14551"/>
                        <a:pt x="3899" y="14596"/>
                        <a:pt x="3908" y="14667"/>
                      </a:cubicBezTo>
                      <a:cubicBezTo>
                        <a:pt x="3818" y="14667"/>
                        <a:pt x="3747" y="14676"/>
                        <a:pt x="3658" y="14676"/>
                      </a:cubicBezTo>
                      <a:cubicBezTo>
                        <a:pt x="3649" y="14623"/>
                        <a:pt x="3631" y="14569"/>
                        <a:pt x="3622" y="14525"/>
                      </a:cubicBezTo>
                      <a:cubicBezTo>
                        <a:pt x="3479" y="13463"/>
                        <a:pt x="3328" y="12401"/>
                        <a:pt x="3185" y="11349"/>
                      </a:cubicBezTo>
                      <a:cubicBezTo>
                        <a:pt x="3096" y="10715"/>
                        <a:pt x="3016" y="10091"/>
                        <a:pt x="2926" y="9466"/>
                      </a:cubicBezTo>
                      <a:cubicBezTo>
                        <a:pt x="2819" y="8646"/>
                        <a:pt x="2703" y="7816"/>
                        <a:pt x="2587" y="6995"/>
                      </a:cubicBezTo>
                      <a:cubicBezTo>
                        <a:pt x="2498" y="6380"/>
                        <a:pt x="2418" y="5773"/>
                        <a:pt x="2338" y="5158"/>
                      </a:cubicBezTo>
                      <a:cubicBezTo>
                        <a:pt x="2302" y="4899"/>
                        <a:pt x="2266" y="4631"/>
                        <a:pt x="2230" y="4372"/>
                      </a:cubicBezTo>
                      <a:cubicBezTo>
                        <a:pt x="2230" y="4337"/>
                        <a:pt x="2230" y="4301"/>
                        <a:pt x="2239" y="4265"/>
                      </a:cubicBezTo>
                      <a:cubicBezTo>
                        <a:pt x="2251" y="4263"/>
                        <a:pt x="2262" y="4262"/>
                        <a:pt x="2270" y="4262"/>
                      </a:cubicBezTo>
                      <a:close/>
                      <a:moveTo>
                        <a:pt x="2114" y="5247"/>
                      </a:moveTo>
                      <a:cubicBezTo>
                        <a:pt x="2132" y="5345"/>
                        <a:pt x="2150" y="5443"/>
                        <a:pt x="2159" y="5541"/>
                      </a:cubicBezTo>
                      <a:cubicBezTo>
                        <a:pt x="2195" y="5800"/>
                        <a:pt x="2230" y="6067"/>
                        <a:pt x="2266" y="6326"/>
                      </a:cubicBezTo>
                      <a:cubicBezTo>
                        <a:pt x="2391" y="7191"/>
                        <a:pt x="2507" y="8057"/>
                        <a:pt x="2632" y="8913"/>
                      </a:cubicBezTo>
                      <a:cubicBezTo>
                        <a:pt x="2721" y="9591"/>
                        <a:pt x="2819" y="10269"/>
                        <a:pt x="2908" y="10947"/>
                      </a:cubicBezTo>
                      <a:cubicBezTo>
                        <a:pt x="3016" y="11723"/>
                        <a:pt x="3123" y="12508"/>
                        <a:pt x="3230" y="13285"/>
                      </a:cubicBezTo>
                      <a:cubicBezTo>
                        <a:pt x="3292" y="13704"/>
                        <a:pt x="3346" y="14123"/>
                        <a:pt x="3399" y="14542"/>
                      </a:cubicBezTo>
                      <a:cubicBezTo>
                        <a:pt x="3408" y="14587"/>
                        <a:pt x="3408" y="14623"/>
                        <a:pt x="3408" y="14667"/>
                      </a:cubicBezTo>
                      <a:cubicBezTo>
                        <a:pt x="3356" y="14678"/>
                        <a:pt x="3317" y="14684"/>
                        <a:pt x="3287" y="14684"/>
                      </a:cubicBezTo>
                      <a:cubicBezTo>
                        <a:pt x="3215" y="14684"/>
                        <a:pt x="3198" y="14645"/>
                        <a:pt x="3185" y="14525"/>
                      </a:cubicBezTo>
                      <a:cubicBezTo>
                        <a:pt x="3131" y="14043"/>
                        <a:pt x="3078" y="13552"/>
                        <a:pt x="3016" y="13062"/>
                      </a:cubicBezTo>
                      <a:cubicBezTo>
                        <a:pt x="2980" y="12723"/>
                        <a:pt x="2935" y="12384"/>
                        <a:pt x="2900" y="12045"/>
                      </a:cubicBezTo>
                      <a:cubicBezTo>
                        <a:pt x="2801" y="11215"/>
                        <a:pt x="2703" y="10385"/>
                        <a:pt x="2605" y="9547"/>
                      </a:cubicBezTo>
                      <a:cubicBezTo>
                        <a:pt x="2543" y="9047"/>
                        <a:pt x="2480" y="8547"/>
                        <a:pt x="2418" y="8039"/>
                      </a:cubicBezTo>
                      <a:cubicBezTo>
                        <a:pt x="2338" y="7361"/>
                        <a:pt x="2266" y="6683"/>
                        <a:pt x="2186" y="6005"/>
                      </a:cubicBezTo>
                      <a:cubicBezTo>
                        <a:pt x="2159" y="5755"/>
                        <a:pt x="2114" y="5505"/>
                        <a:pt x="2070" y="5256"/>
                      </a:cubicBezTo>
                      <a:cubicBezTo>
                        <a:pt x="2088" y="5247"/>
                        <a:pt x="2106" y="5247"/>
                        <a:pt x="2114" y="5247"/>
                      </a:cubicBezTo>
                      <a:close/>
                      <a:moveTo>
                        <a:pt x="4345" y="14810"/>
                      </a:moveTo>
                      <a:cubicBezTo>
                        <a:pt x="4425" y="15310"/>
                        <a:pt x="4496" y="15809"/>
                        <a:pt x="4577" y="16309"/>
                      </a:cubicBezTo>
                      <a:cubicBezTo>
                        <a:pt x="4532" y="16318"/>
                        <a:pt x="4470" y="16327"/>
                        <a:pt x="4398" y="16336"/>
                      </a:cubicBezTo>
                      <a:cubicBezTo>
                        <a:pt x="4327" y="15845"/>
                        <a:pt x="4247" y="15354"/>
                        <a:pt x="4175" y="14846"/>
                      </a:cubicBezTo>
                      <a:cubicBezTo>
                        <a:pt x="4220" y="14837"/>
                        <a:pt x="4273" y="14828"/>
                        <a:pt x="4345" y="14810"/>
                      </a:cubicBezTo>
                      <a:close/>
                      <a:moveTo>
                        <a:pt x="3917" y="14899"/>
                      </a:moveTo>
                      <a:cubicBezTo>
                        <a:pt x="3997" y="15390"/>
                        <a:pt x="4068" y="15881"/>
                        <a:pt x="4140" y="16371"/>
                      </a:cubicBezTo>
                      <a:cubicBezTo>
                        <a:pt x="4113" y="16380"/>
                        <a:pt x="4086" y="16389"/>
                        <a:pt x="4068" y="16398"/>
                      </a:cubicBezTo>
                      <a:cubicBezTo>
                        <a:pt x="4015" y="16407"/>
                        <a:pt x="3961" y="16407"/>
                        <a:pt x="3890" y="16425"/>
                      </a:cubicBezTo>
                      <a:cubicBezTo>
                        <a:pt x="3818" y="15916"/>
                        <a:pt x="3738" y="15426"/>
                        <a:pt x="3694" y="14908"/>
                      </a:cubicBezTo>
                      <a:cubicBezTo>
                        <a:pt x="3774" y="14908"/>
                        <a:pt x="3836" y="14899"/>
                        <a:pt x="3917" y="14899"/>
                      </a:cubicBezTo>
                      <a:close/>
                      <a:moveTo>
                        <a:pt x="5032" y="16487"/>
                      </a:moveTo>
                      <a:cubicBezTo>
                        <a:pt x="5058" y="16567"/>
                        <a:pt x="5076" y="16648"/>
                        <a:pt x="5094" y="16728"/>
                      </a:cubicBezTo>
                      <a:cubicBezTo>
                        <a:pt x="5023" y="16737"/>
                        <a:pt x="4969" y="16746"/>
                        <a:pt x="4907" y="16755"/>
                      </a:cubicBezTo>
                      <a:cubicBezTo>
                        <a:pt x="4898" y="16666"/>
                        <a:pt x="4880" y="16585"/>
                        <a:pt x="4871" y="16487"/>
                      </a:cubicBezTo>
                      <a:close/>
                      <a:moveTo>
                        <a:pt x="4630" y="16532"/>
                      </a:moveTo>
                      <a:cubicBezTo>
                        <a:pt x="4639" y="16621"/>
                        <a:pt x="4657" y="16701"/>
                        <a:pt x="4666" y="16790"/>
                      </a:cubicBezTo>
                      <a:cubicBezTo>
                        <a:pt x="4603" y="16808"/>
                        <a:pt x="4550" y="16808"/>
                        <a:pt x="4479" y="16826"/>
                      </a:cubicBezTo>
                      <a:cubicBezTo>
                        <a:pt x="4470" y="16737"/>
                        <a:pt x="4452" y="16648"/>
                        <a:pt x="4443" y="16559"/>
                      </a:cubicBezTo>
                      <a:cubicBezTo>
                        <a:pt x="4505" y="16550"/>
                        <a:pt x="4559" y="16541"/>
                        <a:pt x="4630" y="16532"/>
                      </a:cubicBezTo>
                      <a:close/>
                      <a:moveTo>
                        <a:pt x="4175" y="16603"/>
                      </a:moveTo>
                      <a:cubicBezTo>
                        <a:pt x="4184" y="16683"/>
                        <a:pt x="4202" y="16764"/>
                        <a:pt x="4211" y="16862"/>
                      </a:cubicBezTo>
                      <a:cubicBezTo>
                        <a:pt x="4131" y="16880"/>
                        <a:pt x="4059" y="16889"/>
                        <a:pt x="3970" y="16898"/>
                      </a:cubicBezTo>
                      <a:cubicBezTo>
                        <a:pt x="3952" y="16817"/>
                        <a:pt x="3943" y="16737"/>
                        <a:pt x="3925" y="16639"/>
                      </a:cubicBezTo>
                      <a:cubicBezTo>
                        <a:pt x="4006" y="16630"/>
                        <a:pt x="4086" y="16612"/>
                        <a:pt x="4175" y="16603"/>
                      </a:cubicBezTo>
                      <a:close/>
                      <a:moveTo>
                        <a:pt x="3685" y="16683"/>
                      </a:moveTo>
                      <a:cubicBezTo>
                        <a:pt x="3694" y="16764"/>
                        <a:pt x="3702" y="16835"/>
                        <a:pt x="3711" y="16906"/>
                      </a:cubicBezTo>
                      <a:cubicBezTo>
                        <a:pt x="3623" y="16931"/>
                        <a:pt x="3561" y="16943"/>
                        <a:pt x="3517" y="16943"/>
                      </a:cubicBezTo>
                      <a:cubicBezTo>
                        <a:pt x="3415" y="16943"/>
                        <a:pt x="3412" y="16877"/>
                        <a:pt x="3399" y="16746"/>
                      </a:cubicBezTo>
                      <a:cubicBezTo>
                        <a:pt x="3497" y="16728"/>
                        <a:pt x="3586" y="16701"/>
                        <a:pt x="3685" y="16683"/>
                      </a:cubicBezTo>
                      <a:close/>
                      <a:moveTo>
                        <a:pt x="4711" y="17014"/>
                      </a:moveTo>
                      <a:cubicBezTo>
                        <a:pt x="4773" y="17433"/>
                        <a:pt x="4844" y="17852"/>
                        <a:pt x="4907" y="18289"/>
                      </a:cubicBezTo>
                      <a:cubicBezTo>
                        <a:pt x="4844" y="18289"/>
                        <a:pt x="4773" y="18298"/>
                        <a:pt x="4702" y="18307"/>
                      </a:cubicBezTo>
                      <a:cubicBezTo>
                        <a:pt x="4639" y="17879"/>
                        <a:pt x="4577" y="17468"/>
                        <a:pt x="4514" y="17049"/>
                      </a:cubicBezTo>
                      <a:cubicBezTo>
                        <a:pt x="4577" y="17040"/>
                        <a:pt x="4639" y="17031"/>
                        <a:pt x="4711" y="17014"/>
                      </a:cubicBezTo>
                      <a:close/>
                      <a:moveTo>
                        <a:pt x="4256" y="17085"/>
                      </a:moveTo>
                      <a:cubicBezTo>
                        <a:pt x="4318" y="17504"/>
                        <a:pt x="4380" y="17906"/>
                        <a:pt x="4443" y="18325"/>
                      </a:cubicBezTo>
                      <a:cubicBezTo>
                        <a:pt x="4345" y="18343"/>
                        <a:pt x="4256" y="18352"/>
                        <a:pt x="4157" y="18370"/>
                      </a:cubicBezTo>
                      <a:cubicBezTo>
                        <a:pt x="4095" y="17950"/>
                        <a:pt x="4050" y="17540"/>
                        <a:pt x="3988" y="17129"/>
                      </a:cubicBezTo>
                      <a:cubicBezTo>
                        <a:pt x="4086" y="17112"/>
                        <a:pt x="4166" y="17103"/>
                        <a:pt x="4256" y="17085"/>
                      </a:cubicBezTo>
                      <a:close/>
                      <a:moveTo>
                        <a:pt x="4399" y="9349"/>
                      </a:moveTo>
                      <a:cubicBezTo>
                        <a:pt x="4462" y="9349"/>
                        <a:pt x="4524" y="9353"/>
                        <a:pt x="4586" y="9359"/>
                      </a:cubicBezTo>
                      <a:cubicBezTo>
                        <a:pt x="5433" y="9422"/>
                        <a:pt x="6022" y="9850"/>
                        <a:pt x="6370" y="10626"/>
                      </a:cubicBezTo>
                      <a:cubicBezTo>
                        <a:pt x="6557" y="11045"/>
                        <a:pt x="6584" y="11491"/>
                        <a:pt x="6557" y="11937"/>
                      </a:cubicBezTo>
                      <a:cubicBezTo>
                        <a:pt x="6539" y="12160"/>
                        <a:pt x="6530" y="12384"/>
                        <a:pt x="6530" y="12598"/>
                      </a:cubicBezTo>
                      <a:cubicBezTo>
                        <a:pt x="6539" y="12856"/>
                        <a:pt x="6584" y="13106"/>
                        <a:pt x="6700" y="13347"/>
                      </a:cubicBezTo>
                      <a:cubicBezTo>
                        <a:pt x="6602" y="13374"/>
                        <a:pt x="6504" y="13383"/>
                        <a:pt x="6414" y="13418"/>
                      </a:cubicBezTo>
                      <a:cubicBezTo>
                        <a:pt x="6067" y="13552"/>
                        <a:pt x="5879" y="13829"/>
                        <a:pt x="5861" y="14239"/>
                      </a:cubicBezTo>
                      <a:cubicBezTo>
                        <a:pt x="5852" y="14765"/>
                        <a:pt x="6004" y="15256"/>
                        <a:pt x="6245" y="15720"/>
                      </a:cubicBezTo>
                      <a:cubicBezTo>
                        <a:pt x="6352" y="15925"/>
                        <a:pt x="6477" y="16112"/>
                        <a:pt x="6620" y="16300"/>
                      </a:cubicBezTo>
                      <a:cubicBezTo>
                        <a:pt x="6843" y="16576"/>
                        <a:pt x="7092" y="16817"/>
                        <a:pt x="7494" y="16853"/>
                      </a:cubicBezTo>
                      <a:cubicBezTo>
                        <a:pt x="7485" y="16915"/>
                        <a:pt x="7485" y="16969"/>
                        <a:pt x="7485" y="17014"/>
                      </a:cubicBezTo>
                      <a:cubicBezTo>
                        <a:pt x="7467" y="17290"/>
                        <a:pt x="7556" y="17522"/>
                        <a:pt x="7699" y="17745"/>
                      </a:cubicBezTo>
                      <a:cubicBezTo>
                        <a:pt x="7976" y="18173"/>
                        <a:pt x="8190" y="18619"/>
                        <a:pt x="8306" y="19110"/>
                      </a:cubicBezTo>
                      <a:cubicBezTo>
                        <a:pt x="8457" y="19725"/>
                        <a:pt x="8386" y="20305"/>
                        <a:pt x="8109" y="20867"/>
                      </a:cubicBezTo>
                      <a:cubicBezTo>
                        <a:pt x="7851" y="21376"/>
                        <a:pt x="7476" y="21768"/>
                        <a:pt x="6994" y="22063"/>
                      </a:cubicBezTo>
                      <a:cubicBezTo>
                        <a:pt x="6575" y="22313"/>
                        <a:pt x="6147" y="22500"/>
                        <a:pt x="5683" y="22634"/>
                      </a:cubicBezTo>
                      <a:cubicBezTo>
                        <a:pt x="5647" y="22652"/>
                        <a:pt x="5612" y="22652"/>
                        <a:pt x="5567" y="22652"/>
                      </a:cubicBezTo>
                      <a:cubicBezTo>
                        <a:pt x="5558" y="22625"/>
                        <a:pt x="5540" y="22589"/>
                        <a:pt x="5531" y="22562"/>
                      </a:cubicBezTo>
                      <a:cubicBezTo>
                        <a:pt x="5424" y="21920"/>
                        <a:pt x="5353" y="21278"/>
                        <a:pt x="5397" y="20635"/>
                      </a:cubicBezTo>
                      <a:cubicBezTo>
                        <a:pt x="5424" y="20296"/>
                        <a:pt x="5522" y="19984"/>
                        <a:pt x="5736" y="19717"/>
                      </a:cubicBezTo>
                      <a:cubicBezTo>
                        <a:pt x="5781" y="19663"/>
                        <a:pt x="5799" y="19592"/>
                        <a:pt x="5799" y="19529"/>
                      </a:cubicBezTo>
                      <a:cubicBezTo>
                        <a:pt x="5781" y="19163"/>
                        <a:pt x="5754" y="18807"/>
                        <a:pt x="5665" y="18459"/>
                      </a:cubicBezTo>
                      <a:cubicBezTo>
                        <a:pt x="5618" y="18302"/>
                        <a:pt x="5550" y="18241"/>
                        <a:pt x="5407" y="18241"/>
                      </a:cubicBezTo>
                      <a:cubicBezTo>
                        <a:pt x="5387" y="18241"/>
                        <a:pt x="5366" y="18242"/>
                        <a:pt x="5344" y="18245"/>
                      </a:cubicBezTo>
                      <a:cubicBezTo>
                        <a:pt x="5281" y="18254"/>
                        <a:pt x="5219" y="18262"/>
                        <a:pt x="5148" y="18280"/>
                      </a:cubicBezTo>
                      <a:cubicBezTo>
                        <a:pt x="5076" y="17834"/>
                        <a:pt x="5014" y="17397"/>
                        <a:pt x="4942" y="16969"/>
                      </a:cubicBezTo>
                      <a:cubicBezTo>
                        <a:pt x="5094" y="16889"/>
                        <a:pt x="5353" y="16933"/>
                        <a:pt x="5299" y="16657"/>
                      </a:cubicBezTo>
                      <a:cubicBezTo>
                        <a:pt x="5255" y="16362"/>
                        <a:pt x="5290" y="16273"/>
                        <a:pt x="4853" y="16273"/>
                      </a:cubicBezTo>
                      <a:cubicBezTo>
                        <a:pt x="4791" y="16166"/>
                        <a:pt x="4577" y="14944"/>
                        <a:pt x="4577" y="14739"/>
                      </a:cubicBezTo>
                      <a:cubicBezTo>
                        <a:pt x="4657" y="14703"/>
                        <a:pt x="4728" y="14667"/>
                        <a:pt x="4809" y="14632"/>
                      </a:cubicBezTo>
                      <a:cubicBezTo>
                        <a:pt x="4898" y="14596"/>
                        <a:pt x="4925" y="14525"/>
                        <a:pt x="4907" y="14435"/>
                      </a:cubicBezTo>
                      <a:cubicBezTo>
                        <a:pt x="4818" y="13891"/>
                        <a:pt x="4728" y="13338"/>
                        <a:pt x="4630" y="12794"/>
                      </a:cubicBezTo>
                      <a:cubicBezTo>
                        <a:pt x="4577" y="12464"/>
                        <a:pt x="4523" y="12143"/>
                        <a:pt x="4470" y="11813"/>
                      </a:cubicBezTo>
                      <a:cubicBezTo>
                        <a:pt x="4336" y="11019"/>
                        <a:pt x="4211" y="10225"/>
                        <a:pt x="4077" y="9431"/>
                      </a:cubicBezTo>
                      <a:cubicBezTo>
                        <a:pt x="4077" y="9422"/>
                        <a:pt x="4077" y="9413"/>
                        <a:pt x="4077" y="9395"/>
                      </a:cubicBezTo>
                      <a:cubicBezTo>
                        <a:pt x="4185" y="9361"/>
                        <a:pt x="4292" y="9349"/>
                        <a:pt x="4399" y="9349"/>
                      </a:cubicBezTo>
                      <a:close/>
                      <a:moveTo>
                        <a:pt x="2355" y="9591"/>
                      </a:moveTo>
                      <a:cubicBezTo>
                        <a:pt x="2373" y="9716"/>
                        <a:pt x="2391" y="9841"/>
                        <a:pt x="2409" y="9966"/>
                      </a:cubicBezTo>
                      <a:cubicBezTo>
                        <a:pt x="2471" y="10510"/>
                        <a:pt x="2534" y="11063"/>
                        <a:pt x="2596" y="11616"/>
                      </a:cubicBezTo>
                      <a:cubicBezTo>
                        <a:pt x="2677" y="12259"/>
                        <a:pt x="2748" y="12901"/>
                        <a:pt x="2819" y="13552"/>
                      </a:cubicBezTo>
                      <a:cubicBezTo>
                        <a:pt x="2864" y="13918"/>
                        <a:pt x="2908" y="14275"/>
                        <a:pt x="2953" y="14641"/>
                      </a:cubicBezTo>
                      <a:cubicBezTo>
                        <a:pt x="2980" y="14819"/>
                        <a:pt x="3024" y="14864"/>
                        <a:pt x="3203" y="14890"/>
                      </a:cubicBezTo>
                      <a:cubicBezTo>
                        <a:pt x="3283" y="14908"/>
                        <a:pt x="3363" y="14908"/>
                        <a:pt x="3435" y="14917"/>
                      </a:cubicBezTo>
                      <a:cubicBezTo>
                        <a:pt x="3515" y="15443"/>
                        <a:pt x="3586" y="15952"/>
                        <a:pt x="3667" y="16469"/>
                      </a:cubicBezTo>
                      <a:cubicBezTo>
                        <a:pt x="3551" y="16505"/>
                        <a:pt x="3453" y="16532"/>
                        <a:pt x="3363" y="16559"/>
                      </a:cubicBezTo>
                      <a:cubicBezTo>
                        <a:pt x="3203" y="16612"/>
                        <a:pt x="3158" y="16692"/>
                        <a:pt x="3185" y="16853"/>
                      </a:cubicBezTo>
                      <a:cubicBezTo>
                        <a:pt x="3221" y="17103"/>
                        <a:pt x="3292" y="17156"/>
                        <a:pt x="3542" y="17156"/>
                      </a:cubicBezTo>
                      <a:cubicBezTo>
                        <a:pt x="3604" y="17156"/>
                        <a:pt x="3676" y="17147"/>
                        <a:pt x="3747" y="17147"/>
                      </a:cubicBezTo>
                      <a:cubicBezTo>
                        <a:pt x="3809" y="17576"/>
                        <a:pt x="3872" y="17995"/>
                        <a:pt x="3934" y="18432"/>
                      </a:cubicBezTo>
                      <a:cubicBezTo>
                        <a:pt x="3845" y="18441"/>
                        <a:pt x="3774" y="18450"/>
                        <a:pt x="3694" y="18468"/>
                      </a:cubicBezTo>
                      <a:cubicBezTo>
                        <a:pt x="3524" y="18503"/>
                        <a:pt x="3444" y="18610"/>
                        <a:pt x="3453" y="18789"/>
                      </a:cubicBezTo>
                      <a:cubicBezTo>
                        <a:pt x="3453" y="18833"/>
                        <a:pt x="3470" y="18878"/>
                        <a:pt x="3470" y="18932"/>
                      </a:cubicBezTo>
                      <a:cubicBezTo>
                        <a:pt x="3497" y="19181"/>
                        <a:pt x="3533" y="19440"/>
                        <a:pt x="3551" y="19690"/>
                      </a:cubicBezTo>
                      <a:cubicBezTo>
                        <a:pt x="3569" y="19833"/>
                        <a:pt x="3631" y="19940"/>
                        <a:pt x="3756" y="20002"/>
                      </a:cubicBezTo>
                      <a:cubicBezTo>
                        <a:pt x="3890" y="20064"/>
                        <a:pt x="3961" y="20172"/>
                        <a:pt x="4033" y="20288"/>
                      </a:cubicBezTo>
                      <a:cubicBezTo>
                        <a:pt x="4247" y="20635"/>
                        <a:pt x="4380" y="21019"/>
                        <a:pt x="4487" y="21412"/>
                      </a:cubicBezTo>
                      <a:cubicBezTo>
                        <a:pt x="4595" y="21804"/>
                        <a:pt x="4666" y="22206"/>
                        <a:pt x="4702" y="22616"/>
                      </a:cubicBezTo>
                      <a:cubicBezTo>
                        <a:pt x="4702" y="22669"/>
                        <a:pt x="4702" y="22732"/>
                        <a:pt x="4711" y="22794"/>
                      </a:cubicBezTo>
                      <a:cubicBezTo>
                        <a:pt x="4666" y="22794"/>
                        <a:pt x="4630" y="22803"/>
                        <a:pt x="4603" y="22803"/>
                      </a:cubicBezTo>
                      <a:cubicBezTo>
                        <a:pt x="3845" y="22794"/>
                        <a:pt x="3123" y="22652"/>
                        <a:pt x="2462" y="22286"/>
                      </a:cubicBezTo>
                      <a:cubicBezTo>
                        <a:pt x="2034" y="22054"/>
                        <a:pt x="1677" y="21724"/>
                        <a:pt x="1419" y="21305"/>
                      </a:cubicBezTo>
                      <a:cubicBezTo>
                        <a:pt x="1205" y="20974"/>
                        <a:pt x="1169" y="20591"/>
                        <a:pt x="1142" y="20207"/>
                      </a:cubicBezTo>
                      <a:cubicBezTo>
                        <a:pt x="1115" y="19708"/>
                        <a:pt x="1205" y="19226"/>
                        <a:pt x="1276" y="18735"/>
                      </a:cubicBezTo>
                      <a:cubicBezTo>
                        <a:pt x="1329" y="18414"/>
                        <a:pt x="1321" y="18084"/>
                        <a:pt x="1115" y="17799"/>
                      </a:cubicBezTo>
                      <a:cubicBezTo>
                        <a:pt x="1142" y="17781"/>
                        <a:pt x="1160" y="17763"/>
                        <a:pt x="1178" y="17754"/>
                      </a:cubicBezTo>
                      <a:cubicBezTo>
                        <a:pt x="1392" y="17674"/>
                        <a:pt x="1561" y="17522"/>
                        <a:pt x="1695" y="17326"/>
                      </a:cubicBezTo>
                      <a:cubicBezTo>
                        <a:pt x="1945" y="16978"/>
                        <a:pt x="2079" y="16576"/>
                        <a:pt x="2141" y="16148"/>
                      </a:cubicBezTo>
                      <a:cubicBezTo>
                        <a:pt x="2204" y="15666"/>
                        <a:pt x="2159" y="15194"/>
                        <a:pt x="1972" y="14739"/>
                      </a:cubicBezTo>
                      <a:cubicBezTo>
                        <a:pt x="1838" y="14444"/>
                        <a:pt x="1633" y="14230"/>
                        <a:pt x="1303" y="14168"/>
                      </a:cubicBezTo>
                      <a:cubicBezTo>
                        <a:pt x="1222" y="14150"/>
                        <a:pt x="1133" y="14150"/>
                        <a:pt x="1026" y="14141"/>
                      </a:cubicBezTo>
                      <a:cubicBezTo>
                        <a:pt x="1089" y="13766"/>
                        <a:pt x="964" y="13436"/>
                        <a:pt x="830" y="13106"/>
                      </a:cubicBezTo>
                      <a:cubicBezTo>
                        <a:pt x="758" y="12919"/>
                        <a:pt x="660" y="12731"/>
                        <a:pt x="589" y="12535"/>
                      </a:cubicBezTo>
                      <a:cubicBezTo>
                        <a:pt x="286" y="11643"/>
                        <a:pt x="455" y="10742"/>
                        <a:pt x="1249" y="10109"/>
                      </a:cubicBezTo>
                      <a:cubicBezTo>
                        <a:pt x="1633" y="9805"/>
                        <a:pt x="1927" y="9698"/>
                        <a:pt x="2355" y="9591"/>
                      </a:cubicBezTo>
                      <a:close/>
                      <a:moveTo>
                        <a:pt x="5292" y="18519"/>
                      </a:moveTo>
                      <a:cubicBezTo>
                        <a:pt x="5398" y="18519"/>
                        <a:pt x="5428" y="18549"/>
                        <a:pt x="5451" y="18673"/>
                      </a:cubicBezTo>
                      <a:cubicBezTo>
                        <a:pt x="5496" y="18949"/>
                        <a:pt x="5531" y="19226"/>
                        <a:pt x="5558" y="19502"/>
                      </a:cubicBezTo>
                      <a:cubicBezTo>
                        <a:pt x="5567" y="19538"/>
                        <a:pt x="5540" y="19574"/>
                        <a:pt x="5522" y="19610"/>
                      </a:cubicBezTo>
                      <a:cubicBezTo>
                        <a:pt x="5228" y="19966"/>
                        <a:pt x="5148" y="20403"/>
                        <a:pt x="5148" y="20850"/>
                      </a:cubicBezTo>
                      <a:cubicBezTo>
                        <a:pt x="5139" y="21412"/>
                        <a:pt x="5174" y="21974"/>
                        <a:pt x="5281" y="22518"/>
                      </a:cubicBezTo>
                      <a:cubicBezTo>
                        <a:pt x="5308" y="22669"/>
                        <a:pt x="5344" y="22812"/>
                        <a:pt x="5371" y="22973"/>
                      </a:cubicBezTo>
                      <a:cubicBezTo>
                        <a:pt x="5308" y="22991"/>
                        <a:pt x="5273" y="23008"/>
                        <a:pt x="5228" y="23017"/>
                      </a:cubicBezTo>
                      <a:cubicBezTo>
                        <a:pt x="5184" y="23028"/>
                        <a:pt x="5148" y="23033"/>
                        <a:pt x="5117" y="23033"/>
                      </a:cubicBezTo>
                      <a:cubicBezTo>
                        <a:pt x="5018" y="23033"/>
                        <a:pt x="4985" y="22974"/>
                        <a:pt x="4978" y="22830"/>
                      </a:cubicBezTo>
                      <a:cubicBezTo>
                        <a:pt x="4916" y="22036"/>
                        <a:pt x="4755" y="21260"/>
                        <a:pt x="4434" y="20528"/>
                      </a:cubicBezTo>
                      <a:cubicBezTo>
                        <a:pt x="4309" y="20234"/>
                        <a:pt x="4148" y="19957"/>
                        <a:pt x="3863" y="19770"/>
                      </a:cubicBezTo>
                      <a:cubicBezTo>
                        <a:pt x="3836" y="19743"/>
                        <a:pt x="3809" y="19690"/>
                        <a:pt x="3801" y="19645"/>
                      </a:cubicBezTo>
                      <a:cubicBezTo>
                        <a:pt x="3783" y="19378"/>
                        <a:pt x="3765" y="19110"/>
                        <a:pt x="3747" y="18842"/>
                      </a:cubicBezTo>
                      <a:cubicBezTo>
                        <a:pt x="3738" y="18735"/>
                        <a:pt x="3801" y="18700"/>
                        <a:pt x="3881" y="18691"/>
                      </a:cubicBezTo>
                      <a:cubicBezTo>
                        <a:pt x="4095" y="18646"/>
                        <a:pt x="4318" y="18601"/>
                        <a:pt x="4532" y="18575"/>
                      </a:cubicBezTo>
                      <a:cubicBezTo>
                        <a:pt x="4764" y="18548"/>
                        <a:pt x="5005" y="18530"/>
                        <a:pt x="5237" y="18521"/>
                      </a:cubicBezTo>
                      <a:cubicBezTo>
                        <a:pt x="5257" y="18520"/>
                        <a:pt x="5275" y="18519"/>
                        <a:pt x="5292" y="18519"/>
                      </a:cubicBezTo>
                      <a:close/>
                      <a:moveTo>
                        <a:pt x="1959" y="0"/>
                      </a:moveTo>
                      <a:cubicBezTo>
                        <a:pt x="1948" y="0"/>
                        <a:pt x="1938" y="1"/>
                        <a:pt x="1927" y="1"/>
                      </a:cubicBezTo>
                      <a:cubicBezTo>
                        <a:pt x="1829" y="1"/>
                        <a:pt x="1740" y="19"/>
                        <a:pt x="1642" y="28"/>
                      </a:cubicBezTo>
                      <a:cubicBezTo>
                        <a:pt x="1392" y="73"/>
                        <a:pt x="1294" y="162"/>
                        <a:pt x="1258" y="412"/>
                      </a:cubicBezTo>
                      <a:cubicBezTo>
                        <a:pt x="1222" y="661"/>
                        <a:pt x="1196" y="911"/>
                        <a:pt x="1169" y="1152"/>
                      </a:cubicBezTo>
                      <a:cubicBezTo>
                        <a:pt x="1151" y="1313"/>
                        <a:pt x="1142" y="1464"/>
                        <a:pt x="1133" y="1616"/>
                      </a:cubicBezTo>
                      <a:cubicBezTo>
                        <a:pt x="1124" y="1785"/>
                        <a:pt x="1178" y="1982"/>
                        <a:pt x="1401" y="2044"/>
                      </a:cubicBezTo>
                      <a:cubicBezTo>
                        <a:pt x="1410" y="2044"/>
                        <a:pt x="1410" y="2053"/>
                        <a:pt x="1419" y="2062"/>
                      </a:cubicBezTo>
                      <a:cubicBezTo>
                        <a:pt x="1419" y="2187"/>
                        <a:pt x="1410" y="2312"/>
                        <a:pt x="1410" y="2437"/>
                      </a:cubicBezTo>
                      <a:cubicBezTo>
                        <a:pt x="1285" y="2454"/>
                        <a:pt x="1178" y="2463"/>
                        <a:pt x="1071" y="2472"/>
                      </a:cubicBezTo>
                      <a:cubicBezTo>
                        <a:pt x="1000" y="2346"/>
                        <a:pt x="947" y="2291"/>
                        <a:pt x="866" y="2291"/>
                      </a:cubicBezTo>
                      <a:cubicBezTo>
                        <a:pt x="844" y="2291"/>
                        <a:pt x="821" y="2295"/>
                        <a:pt x="794" y="2303"/>
                      </a:cubicBezTo>
                      <a:cubicBezTo>
                        <a:pt x="598" y="2365"/>
                        <a:pt x="419" y="2446"/>
                        <a:pt x="232" y="2526"/>
                      </a:cubicBezTo>
                      <a:cubicBezTo>
                        <a:pt x="9" y="2615"/>
                        <a:pt x="0" y="2954"/>
                        <a:pt x="107" y="3088"/>
                      </a:cubicBezTo>
                      <a:cubicBezTo>
                        <a:pt x="152" y="3132"/>
                        <a:pt x="214" y="3186"/>
                        <a:pt x="277" y="3186"/>
                      </a:cubicBezTo>
                      <a:cubicBezTo>
                        <a:pt x="482" y="3204"/>
                        <a:pt x="696" y="3204"/>
                        <a:pt x="910" y="3204"/>
                      </a:cubicBezTo>
                      <a:cubicBezTo>
                        <a:pt x="999" y="3204"/>
                        <a:pt x="1080" y="3159"/>
                        <a:pt x="1089" y="3052"/>
                      </a:cubicBezTo>
                      <a:cubicBezTo>
                        <a:pt x="1097" y="3034"/>
                        <a:pt x="1115" y="3008"/>
                        <a:pt x="1115" y="2990"/>
                      </a:cubicBezTo>
                      <a:cubicBezTo>
                        <a:pt x="1222" y="2999"/>
                        <a:pt x="1321" y="2999"/>
                        <a:pt x="1419" y="2999"/>
                      </a:cubicBezTo>
                      <a:cubicBezTo>
                        <a:pt x="1428" y="3150"/>
                        <a:pt x="1428" y="3284"/>
                        <a:pt x="1436" y="3409"/>
                      </a:cubicBezTo>
                      <a:cubicBezTo>
                        <a:pt x="1347" y="3427"/>
                        <a:pt x="1276" y="3436"/>
                        <a:pt x="1205" y="3445"/>
                      </a:cubicBezTo>
                      <a:cubicBezTo>
                        <a:pt x="1135" y="3350"/>
                        <a:pt x="1097" y="3309"/>
                        <a:pt x="1026" y="3309"/>
                      </a:cubicBezTo>
                      <a:cubicBezTo>
                        <a:pt x="998" y="3309"/>
                        <a:pt x="963" y="3316"/>
                        <a:pt x="919" y="3329"/>
                      </a:cubicBezTo>
                      <a:cubicBezTo>
                        <a:pt x="714" y="3400"/>
                        <a:pt x="518" y="3480"/>
                        <a:pt x="321" y="3570"/>
                      </a:cubicBezTo>
                      <a:cubicBezTo>
                        <a:pt x="196" y="3632"/>
                        <a:pt x="170" y="3757"/>
                        <a:pt x="196" y="3900"/>
                      </a:cubicBezTo>
                      <a:cubicBezTo>
                        <a:pt x="232" y="4051"/>
                        <a:pt x="330" y="4158"/>
                        <a:pt x="464" y="4167"/>
                      </a:cubicBezTo>
                      <a:cubicBezTo>
                        <a:pt x="616" y="4176"/>
                        <a:pt x="767" y="4176"/>
                        <a:pt x="928" y="4176"/>
                      </a:cubicBezTo>
                      <a:cubicBezTo>
                        <a:pt x="1080" y="4176"/>
                        <a:pt x="1213" y="4158"/>
                        <a:pt x="1267" y="3989"/>
                      </a:cubicBezTo>
                      <a:lnTo>
                        <a:pt x="1454" y="3989"/>
                      </a:lnTo>
                      <a:cubicBezTo>
                        <a:pt x="1490" y="4087"/>
                        <a:pt x="1517" y="4194"/>
                        <a:pt x="1633" y="4221"/>
                      </a:cubicBezTo>
                      <a:cubicBezTo>
                        <a:pt x="1731" y="4248"/>
                        <a:pt x="1749" y="4310"/>
                        <a:pt x="1758" y="4390"/>
                      </a:cubicBezTo>
                      <a:cubicBezTo>
                        <a:pt x="1802" y="4819"/>
                        <a:pt x="1856" y="5247"/>
                        <a:pt x="1900" y="5675"/>
                      </a:cubicBezTo>
                      <a:cubicBezTo>
                        <a:pt x="1981" y="6317"/>
                        <a:pt x="2052" y="6951"/>
                        <a:pt x="2123" y="7593"/>
                      </a:cubicBezTo>
                      <a:cubicBezTo>
                        <a:pt x="2186" y="8093"/>
                        <a:pt x="2248" y="8592"/>
                        <a:pt x="2302" y="9092"/>
                      </a:cubicBezTo>
                      <a:cubicBezTo>
                        <a:pt x="2311" y="9181"/>
                        <a:pt x="2320" y="9279"/>
                        <a:pt x="2320" y="9377"/>
                      </a:cubicBezTo>
                      <a:cubicBezTo>
                        <a:pt x="2266" y="9395"/>
                        <a:pt x="2222" y="9413"/>
                        <a:pt x="2177" y="9422"/>
                      </a:cubicBezTo>
                      <a:cubicBezTo>
                        <a:pt x="1677" y="9529"/>
                        <a:pt x="1258" y="9770"/>
                        <a:pt x="901" y="10127"/>
                      </a:cubicBezTo>
                      <a:cubicBezTo>
                        <a:pt x="277" y="10760"/>
                        <a:pt x="98" y="11509"/>
                        <a:pt x="339" y="12357"/>
                      </a:cubicBezTo>
                      <a:cubicBezTo>
                        <a:pt x="428" y="12678"/>
                        <a:pt x="553" y="12981"/>
                        <a:pt x="669" y="13285"/>
                      </a:cubicBezTo>
                      <a:cubicBezTo>
                        <a:pt x="785" y="13588"/>
                        <a:pt x="883" y="13891"/>
                        <a:pt x="750" y="14221"/>
                      </a:cubicBezTo>
                      <a:cubicBezTo>
                        <a:pt x="707" y="14348"/>
                        <a:pt x="786" y="14427"/>
                        <a:pt x="908" y="14427"/>
                      </a:cubicBezTo>
                      <a:cubicBezTo>
                        <a:pt x="915" y="14427"/>
                        <a:pt x="921" y="14427"/>
                        <a:pt x="928" y="14426"/>
                      </a:cubicBezTo>
                      <a:cubicBezTo>
                        <a:pt x="973" y="14418"/>
                        <a:pt x="1008" y="14409"/>
                        <a:pt x="1044" y="14400"/>
                      </a:cubicBezTo>
                      <a:cubicBezTo>
                        <a:pt x="1080" y="14391"/>
                        <a:pt x="1116" y="14387"/>
                        <a:pt x="1151" y="14387"/>
                      </a:cubicBezTo>
                      <a:cubicBezTo>
                        <a:pt x="1263" y="14387"/>
                        <a:pt x="1370" y="14428"/>
                        <a:pt x="1472" y="14489"/>
                      </a:cubicBezTo>
                      <a:cubicBezTo>
                        <a:pt x="1615" y="14578"/>
                        <a:pt x="1713" y="14703"/>
                        <a:pt x="1775" y="14864"/>
                      </a:cubicBezTo>
                      <a:cubicBezTo>
                        <a:pt x="1909" y="15203"/>
                        <a:pt x="1981" y="15559"/>
                        <a:pt x="1936" y="15934"/>
                      </a:cubicBezTo>
                      <a:cubicBezTo>
                        <a:pt x="1891" y="16353"/>
                        <a:pt x="1775" y="16755"/>
                        <a:pt x="1552" y="17121"/>
                      </a:cubicBezTo>
                      <a:cubicBezTo>
                        <a:pt x="1445" y="17299"/>
                        <a:pt x="1303" y="17442"/>
                        <a:pt x="1106" y="17531"/>
                      </a:cubicBezTo>
                      <a:cubicBezTo>
                        <a:pt x="1053" y="17558"/>
                        <a:pt x="999" y="17584"/>
                        <a:pt x="955" y="17620"/>
                      </a:cubicBezTo>
                      <a:cubicBezTo>
                        <a:pt x="821" y="17700"/>
                        <a:pt x="803" y="17754"/>
                        <a:pt x="883" y="17888"/>
                      </a:cubicBezTo>
                      <a:cubicBezTo>
                        <a:pt x="901" y="17906"/>
                        <a:pt x="910" y="17923"/>
                        <a:pt x="928" y="17950"/>
                      </a:cubicBezTo>
                      <a:cubicBezTo>
                        <a:pt x="1026" y="18111"/>
                        <a:pt x="1089" y="18280"/>
                        <a:pt x="1071" y="18477"/>
                      </a:cubicBezTo>
                      <a:cubicBezTo>
                        <a:pt x="1035" y="18735"/>
                        <a:pt x="999" y="18985"/>
                        <a:pt x="964" y="19235"/>
                      </a:cubicBezTo>
                      <a:cubicBezTo>
                        <a:pt x="892" y="19743"/>
                        <a:pt x="883" y="20243"/>
                        <a:pt x="964" y="20742"/>
                      </a:cubicBezTo>
                      <a:cubicBezTo>
                        <a:pt x="1035" y="21171"/>
                        <a:pt x="1231" y="21519"/>
                        <a:pt x="1517" y="21831"/>
                      </a:cubicBezTo>
                      <a:cubicBezTo>
                        <a:pt x="2079" y="22437"/>
                        <a:pt x="2784" y="22768"/>
                        <a:pt x="3569" y="22946"/>
                      </a:cubicBezTo>
                      <a:cubicBezTo>
                        <a:pt x="3925" y="23026"/>
                        <a:pt x="4282" y="23053"/>
                        <a:pt x="4648" y="23053"/>
                      </a:cubicBezTo>
                      <a:cubicBezTo>
                        <a:pt x="4693" y="23053"/>
                        <a:pt x="4746" y="23062"/>
                        <a:pt x="4773" y="23098"/>
                      </a:cubicBezTo>
                      <a:cubicBezTo>
                        <a:pt x="4883" y="23220"/>
                        <a:pt x="5001" y="23271"/>
                        <a:pt x="5137" y="23271"/>
                      </a:cubicBezTo>
                      <a:cubicBezTo>
                        <a:pt x="5199" y="23271"/>
                        <a:pt x="5265" y="23260"/>
                        <a:pt x="5335" y="23240"/>
                      </a:cubicBezTo>
                      <a:cubicBezTo>
                        <a:pt x="5549" y="23178"/>
                        <a:pt x="5612" y="23115"/>
                        <a:pt x="5620" y="22884"/>
                      </a:cubicBezTo>
                      <a:cubicBezTo>
                        <a:pt x="6209" y="22732"/>
                        <a:pt x="6753" y="22482"/>
                        <a:pt x="7253" y="22152"/>
                      </a:cubicBezTo>
                      <a:cubicBezTo>
                        <a:pt x="7628" y="21902"/>
                        <a:pt x="7940" y="21590"/>
                        <a:pt x="8163" y="21197"/>
                      </a:cubicBezTo>
                      <a:cubicBezTo>
                        <a:pt x="8591" y="20475"/>
                        <a:pt x="8707" y="19708"/>
                        <a:pt x="8457" y="18896"/>
                      </a:cubicBezTo>
                      <a:cubicBezTo>
                        <a:pt x="8341" y="18494"/>
                        <a:pt x="8181" y="18111"/>
                        <a:pt x="7949" y="17763"/>
                      </a:cubicBezTo>
                      <a:cubicBezTo>
                        <a:pt x="7770" y="17486"/>
                        <a:pt x="7672" y="17201"/>
                        <a:pt x="7717" y="16862"/>
                      </a:cubicBezTo>
                      <a:cubicBezTo>
                        <a:pt x="7744" y="16710"/>
                        <a:pt x="7690" y="16648"/>
                        <a:pt x="7530" y="16639"/>
                      </a:cubicBezTo>
                      <a:cubicBezTo>
                        <a:pt x="7324" y="16621"/>
                        <a:pt x="7146" y="16532"/>
                        <a:pt x="7012" y="16389"/>
                      </a:cubicBezTo>
                      <a:cubicBezTo>
                        <a:pt x="6843" y="16202"/>
                        <a:pt x="6691" y="16014"/>
                        <a:pt x="6557" y="15809"/>
                      </a:cubicBezTo>
                      <a:cubicBezTo>
                        <a:pt x="6325" y="15479"/>
                        <a:pt x="6200" y="15095"/>
                        <a:pt x="6129" y="14703"/>
                      </a:cubicBezTo>
                      <a:cubicBezTo>
                        <a:pt x="6084" y="14471"/>
                        <a:pt x="6067" y="14239"/>
                        <a:pt x="6129" y="14016"/>
                      </a:cubicBezTo>
                      <a:cubicBezTo>
                        <a:pt x="6205" y="13753"/>
                        <a:pt x="6410" y="13595"/>
                        <a:pt x="6667" y="13595"/>
                      </a:cubicBezTo>
                      <a:cubicBezTo>
                        <a:pt x="6681" y="13595"/>
                        <a:pt x="6695" y="13596"/>
                        <a:pt x="6709" y="13597"/>
                      </a:cubicBezTo>
                      <a:cubicBezTo>
                        <a:pt x="6762" y="13597"/>
                        <a:pt x="6807" y="13597"/>
                        <a:pt x="6860" y="13588"/>
                      </a:cubicBezTo>
                      <a:cubicBezTo>
                        <a:pt x="6968" y="13579"/>
                        <a:pt x="7003" y="13516"/>
                        <a:pt x="6968" y="13409"/>
                      </a:cubicBezTo>
                      <a:cubicBezTo>
                        <a:pt x="6950" y="13365"/>
                        <a:pt x="6932" y="13329"/>
                        <a:pt x="6914" y="13293"/>
                      </a:cubicBezTo>
                      <a:cubicBezTo>
                        <a:pt x="6825" y="13097"/>
                        <a:pt x="6762" y="12892"/>
                        <a:pt x="6762" y="12678"/>
                      </a:cubicBezTo>
                      <a:cubicBezTo>
                        <a:pt x="6753" y="12268"/>
                        <a:pt x="6762" y="11848"/>
                        <a:pt x="6745" y="11438"/>
                      </a:cubicBezTo>
                      <a:cubicBezTo>
                        <a:pt x="6718" y="10733"/>
                        <a:pt x="6468" y="10118"/>
                        <a:pt x="5915" y="9663"/>
                      </a:cubicBezTo>
                      <a:cubicBezTo>
                        <a:pt x="5500" y="9318"/>
                        <a:pt x="5030" y="9125"/>
                        <a:pt x="4499" y="9125"/>
                      </a:cubicBezTo>
                      <a:cubicBezTo>
                        <a:pt x="4425" y="9125"/>
                        <a:pt x="4350" y="9129"/>
                        <a:pt x="4273" y="9136"/>
                      </a:cubicBezTo>
                      <a:cubicBezTo>
                        <a:pt x="4193" y="9136"/>
                        <a:pt x="4113" y="9145"/>
                        <a:pt x="4033" y="9145"/>
                      </a:cubicBezTo>
                      <a:cubicBezTo>
                        <a:pt x="4024" y="9110"/>
                        <a:pt x="4015" y="9083"/>
                        <a:pt x="4006" y="9065"/>
                      </a:cubicBezTo>
                      <a:cubicBezTo>
                        <a:pt x="3925" y="8583"/>
                        <a:pt x="3845" y="8110"/>
                        <a:pt x="3765" y="7638"/>
                      </a:cubicBezTo>
                      <a:cubicBezTo>
                        <a:pt x="3685" y="7200"/>
                        <a:pt x="3613" y="6763"/>
                        <a:pt x="3542" y="6326"/>
                      </a:cubicBezTo>
                      <a:cubicBezTo>
                        <a:pt x="3408" y="5586"/>
                        <a:pt x="3283" y="4836"/>
                        <a:pt x="3149" y="4087"/>
                      </a:cubicBezTo>
                      <a:cubicBezTo>
                        <a:pt x="3149" y="4060"/>
                        <a:pt x="3158" y="4016"/>
                        <a:pt x="3176" y="4007"/>
                      </a:cubicBezTo>
                      <a:cubicBezTo>
                        <a:pt x="3283" y="3926"/>
                        <a:pt x="3310" y="3819"/>
                        <a:pt x="3301" y="3703"/>
                      </a:cubicBezTo>
                      <a:cubicBezTo>
                        <a:pt x="3336" y="3693"/>
                        <a:pt x="3368" y="3675"/>
                        <a:pt x="3398" y="3675"/>
                      </a:cubicBezTo>
                      <a:cubicBezTo>
                        <a:pt x="3421" y="3675"/>
                        <a:pt x="3442" y="3686"/>
                        <a:pt x="3462" y="3721"/>
                      </a:cubicBezTo>
                      <a:cubicBezTo>
                        <a:pt x="3497" y="3793"/>
                        <a:pt x="3557" y="3820"/>
                        <a:pt x="3621" y="3820"/>
                      </a:cubicBezTo>
                      <a:cubicBezTo>
                        <a:pt x="3654" y="3820"/>
                        <a:pt x="3688" y="3813"/>
                        <a:pt x="3720" y="3802"/>
                      </a:cubicBezTo>
                      <a:cubicBezTo>
                        <a:pt x="3854" y="3757"/>
                        <a:pt x="3979" y="3703"/>
                        <a:pt x="4113" y="3650"/>
                      </a:cubicBezTo>
                      <a:cubicBezTo>
                        <a:pt x="4291" y="3561"/>
                        <a:pt x="4327" y="3498"/>
                        <a:pt x="4291" y="3293"/>
                      </a:cubicBezTo>
                      <a:cubicBezTo>
                        <a:pt x="4282" y="3248"/>
                        <a:pt x="4273" y="3195"/>
                        <a:pt x="4264" y="3150"/>
                      </a:cubicBezTo>
                      <a:cubicBezTo>
                        <a:pt x="4238" y="3061"/>
                        <a:pt x="4184" y="3016"/>
                        <a:pt x="4086" y="3016"/>
                      </a:cubicBezTo>
                      <a:cubicBezTo>
                        <a:pt x="3917" y="3008"/>
                        <a:pt x="3747" y="2999"/>
                        <a:pt x="3586" y="2990"/>
                      </a:cubicBezTo>
                      <a:cubicBezTo>
                        <a:pt x="3542" y="2990"/>
                        <a:pt x="3506" y="2990"/>
                        <a:pt x="3470" y="2999"/>
                      </a:cubicBezTo>
                      <a:cubicBezTo>
                        <a:pt x="3435" y="3016"/>
                        <a:pt x="3372" y="3043"/>
                        <a:pt x="3372" y="3070"/>
                      </a:cubicBezTo>
                      <a:cubicBezTo>
                        <a:pt x="3363" y="3213"/>
                        <a:pt x="3256" y="3186"/>
                        <a:pt x="3167" y="3213"/>
                      </a:cubicBezTo>
                      <a:cubicBezTo>
                        <a:pt x="3114" y="3052"/>
                        <a:pt x="3069" y="2900"/>
                        <a:pt x="3016" y="2731"/>
                      </a:cubicBezTo>
                      <a:cubicBezTo>
                        <a:pt x="3087" y="2722"/>
                        <a:pt x="3140" y="2713"/>
                        <a:pt x="3185" y="2713"/>
                      </a:cubicBezTo>
                      <a:cubicBezTo>
                        <a:pt x="3250" y="2817"/>
                        <a:pt x="3329" y="2869"/>
                        <a:pt x="3429" y="2869"/>
                      </a:cubicBezTo>
                      <a:cubicBezTo>
                        <a:pt x="3467" y="2869"/>
                        <a:pt x="3507" y="2862"/>
                        <a:pt x="3551" y="2847"/>
                      </a:cubicBezTo>
                      <a:cubicBezTo>
                        <a:pt x="3694" y="2793"/>
                        <a:pt x="3818" y="2740"/>
                        <a:pt x="3952" y="2677"/>
                      </a:cubicBezTo>
                      <a:cubicBezTo>
                        <a:pt x="4175" y="2561"/>
                        <a:pt x="4202" y="2508"/>
                        <a:pt x="4166" y="2267"/>
                      </a:cubicBezTo>
                      <a:cubicBezTo>
                        <a:pt x="4148" y="2107"/>
                        <a:pt x="4113" y="2053"/>
                        <a:pt x="3961" y="2026"/>
                      </a:cubicBezTo>
                      <a:cubicBezTo>
                        <a:pt x="3792" y="1999"/>
                        <a:pt x="3622" y="1982"/>
                        <a:pt x="3444" y="1982"/>
                      </a:cubicBezTo>
                      <a:cubicBezTo>
                        <a:pt x="3194" y="1982"/>
                        <a:pt x="3194" y="1991"/>
                        <a:pt x="3096" y="2196"/>
                      </a:cubicBezTo>
                      <a:cubicBezTo>
                        <a:pt x="3016" y="2205"/>
                        <a:pt x="2944" y="2222"/>
                        <a:pt x="2855" y="2231"/>
                      </a:cubicBezTo>
                      <a:cubicBezTo>
                        <a:pt x="2810" y="2098"/>
                        <a:pt x="2766" y="1955"/>
                        <a:pt x="2712" y="1821"/>
                      </a:cubicBezTo>
                      <a:cubicBezTo>
                        <a:pt x="2846" y="1723"/>
                        <a:pt x="2855" y="1589"/>
                        <a:pt x="2828" y="1455"/>
                      </a:cubicBezTo>
                      <a:cubicBezTo>
                        <a:pt x="2801" y="1321"/>
                        <a:pt x="2766" y="1188"/>
                        <a:pt x="2712" y="1072"/>
                      </a:cubicBezTo>
                      <a:cubicBezTo>
                        <a:pt x="2569" y="768"/>
                        <a:pt x="2418" y="474"/>
                        <a:pt x="2266" y="180"/>
                      </a:cubicBezTo>
                      <a:cubicBezTo>
                        <a:pt x="2200" y="55"/>
                        <a:pt x="2095" y="0"/>
                        <a:pt x="1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565108" y="1609872"/>
                  <a:ext cx="99491" cy="119159"/>
                </a:xfrm>
                <a:custGeom>
                  <a:avLst/>
                  <a:gdLst/>
                  <a:ahLst/>
                  <a:cxnLst/>
                  <a:rect l="l" t="t" r="r" b="b"/>
                  <a:pathLst>
                    <a:path w="2079" h="2490" extrusionOk="0">
                      <a:moveTo>
                        <a:pt x="386" y="0"/>
                      </a:moveTo>
                      <a:cubicBezTo>
                        <a:pt x="368" y="0"/>
                        <a:pt x="349" y="1"/>
                        <a:pt x="330" y="4"/>
                      </a:cubicBezTo>
                      <a:cubicBezTo>
                        <a:pt x="134" y="31"/>
                        <a:pt x="0" y="218"/>
                        <a:pt x="63" y="415"/>
                      </a:cubicBezTo>
                      <a:cubicBezTo>
                        <a:pt x="91" y="501"/>
                        <a:pt x="167" y="558"/>
                        <a:pt x="247" y="558"/>
                      </a:cubicBezTo>
                      <a:cubicBezTo>
                        <a:pt x="266" y="558"/>
                        <a:pt x="285" y="555"/>
                        <a:pt x="303" y="548"/>
                      </a:cubicBezTo>
                      <a:cubicBezTo>
                        <a:pt x="419" y="513"/>
                        <a:pt x="455" y="423"/>
                        <a:pt x="411" y="299"/>
                      </a:cubicBezTo>
                      <a:cubicBezTo>
                        <a:pt x="411" y="290"/>
                        <a:pt x="411" y="272"/>
                        <a:pt x="402" y="236"/>
                      </a:cubicBezTo>
                      <a:lnTo>
                        <a:pt x="402" y="236"/>
                      </a:lnTo>
                      <a:cubicBezTo>
                        <a:pt x="571" y="299"/>
                        <a:pt x="669" y="406"/>
                        <a:pt x="750" y="539"/>
                      </a:cubicBezTo>
                      <a:cubicBezTo>
                        <a:pt x="839" y="700"/>
                        <a:pt x="866" y="887"/>
                        <a:pt x="883" y="1066"/>
                      </a:cubicBezTo>
                      <a:cubicBezTo>
                        <a:pt x="901" y="1307"/>
                        <a:pt x="919" y="1539"/>
                        <a:pt x="964" y="1771"/>
                      </a:cubicBezTo>
                      <a:cubicBezTo>
                        <a:pt x="1026" y="2056"/>
                        <a:pt x="1169" y="2288"/>
                        <a:pt x="1428" y="2431"/>
                      </a:cubicBezTo>
                      <a:cubicBezTo>
                        <a:pt x="1494" y="2471"/>
                        <a:pt x="1566" y="2489"/>
                        <a:pt x="1636" y="2489"/>
                      </a:cubicBezTo>
                      <a:cubicBezTo>
                        <a:pt x="1755" y="2489"/>
                        <a:pt x="1870" y="2437"/>
                        <a:pt x="1954" y="2341"/>
                      </a:cubicBezTo>
                      <a:cubicBezTo>
                        <a:pt x="2070" y="2199"/>
                        <a:pt x="2079" y="1976"/>
                        <a:pt x="1972" y="1833"/>
                      </a:cubicBezTo>
                      <a:cubicBezTo>
                        <a:pt x="1926" y="1772"/>
                        <a:pt x="1874" y="1731"/>
                        <a:pt x="1799" y="1731"/>
                      </a:cubicBezTo>
                      <a:cubicBezTo>
                        <a:pt x="1786" y="1731"/>
                        <a:pt x="1772" y="1732"/>
                        <a:pt x="1758" y="1735"/>
                      </a:cubicBezTo>
                      <a:cubicBezTo>
                        <a:pt x="1686" y="1753"/>
                        <a:pt x="1606" y="1842"/>
                        <a:pt x="1597" y="1922"/>
                      </a:cubicBezTo>
                      <a:cubicBezTo>
                        <a:pt x="1588" y="2020"/>
                        <a:pt x="1624" y="2074"/>
                        <a:pt x="1722" y="2127"/>
                      </a:cubicBezTo>
                      <a:cubicBezTo>
                        <a:pt x="1749" y="2136"/>
                        <a:pt x="1775" y="2145"/>
                        <a:pt x="1802" y="2163"/>
                      </a:cubicBezTo>
                      <a:cubicBezTo>
                        <a:pt x="1746" y="2236"/>
                        <a:pt x="1690" y="2274"/>
                        <a:pt x="1627" y="2274"/>
                      </a:cubicBezTo>
                      <a:cubicBezTo>
                        <a:pt x="1590" y="2274"/>
                        <a:pt x="1551" y="2261"/>
                        <a:pt x="1508" y="2234"/>
                      </a:cubicBezTo>
                      <a:cubicBezTo>
                        <a:pt x="1312" y="2101"/>
                        <a:pt x="1205" y="1904"/>
                        <a:pt x="1169" y="1672"/>
                      </a:cubicBezTo>
                      <a:cubicBezTo>
                        <a:pt x="1133" y="1369"/>
                        <a:pt x="1115" y="1066"/>
                        <a:pt x="1071" y="762"/>
                      </a:cubicBezTo>
                      <a:cubicBezTo>
                        <a:pt x="1026" y="495"/>
                        <a:pt x="892" y="263"/>
                        <a:pt x="660" y="93"/>
                      </a:cubicBezTo>
                      <a:cubicBezTo>
                        <a:pt x="577" y="40"/>
                        <a:pt x="487" y="0"/>
                        <a:pt x="386" y="0"/>
                      </a:cubicBezTo>
                      <a:close/>
                    </a:path>
                  </a:pathLst>
                </a:custGeom>
                <a:solidFill>
                  <a:srgbClr val="61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420201" y="1624277"/>
                  <a:ext cx="71926" cy="133659"/>
                </a:xfrm>
                <a:custGeom>
                  <a:avLst/>
                  <a:gdLst/>
                  <a:ahLst/>
                  <a:cxnLst/>
                  <a:rect l="l" t="t" r="r" b="b"/>
                  <a:pathLst>
                    <a:path w="1503" h="2793" extrusionOk="0">
                      <a:moveTo>
                        <a:pt x="1121" y="0"/>
                      </a:moveTo>
                      <a:cubicBezTo>
                        <a:pt x="978" y="0"/>
                        <a:pt x="846" y="66"/>
                        <a:pt x="753" y="185"/>
                      </a:cubicBezTo>
                      <a:cubicBezTo>
                        <a:pt x="628" y="354"/>
                        <a:pt x="575" y="542"/>
                        <a:pt x="611" y="747"/>
                      </a:cubicBezTo>
                      <a:cubicBezTo>
                        <a:pt x="655" y="979"/>
                        <a:pt x="709" y="1202"/>
                        <a:pt x="762" y="1434"/>
                      </a:cubicBezTo>
                      <a:cubicBezTo>
                        <a:pt x="816" y="1657"/>
                        <a:pt x="843" y="1880"/>
                        <a:pt x="816" y="2103"/>
                      </a:cubicBezTo>
                      <a:cubicBezTo>
                        <a:pt x="789" y="2255"/>
                        <a:pt x="744" y="2397"/>
                        <a:pt x="611" y="2495"/>
                      </a:cubicBezTo>
                      <a:cubicBezTo>
                        <a:pt x="562" y="2532"/>
                        <a:pt x="509" y="2560"/>
                        <a:pt x="449" y="2560"/>
                      </a:cubicBezTo>
                      <a:cubicBezTo>
                        <a:pt x="421" y="2560"/>
                        <a:pt x="392" y="2554"/>
                        <a:pt x="361" y="2540"/>
                      </a:cubicBezTo>
                      <a:cubicBezTo>
                        <a:pt x="388" y="2504"/>
                        <a:pt x="414" y="2469"/>
                        <a:pt x="432" y="2433"/>
                      </a:cubicBezTo>
                      <a:cubicBezTo>
                        <a:pt x="459" y="2362"/>
                        <a:pt x="459" y="2281"/>
                        <a:pt x="396" y="2237"/>
                      </a:cubicBezTo>
                      <a:cubicBezTo>
                        <a:pt x="350" y="2206"/>
                        <a:pt x="290" y="2181"/>
                        <a:pt x="240" y="2181"/>
                      </a:cubicBezTo>
                      <a:cubicBezTo>
                        <a:pt x="232" y="2181"/>
                        <a:pt x="225" y="2182"/>
                        <a:pt x="218" y="2183"/>
                      </a:cubicBezTo>
                      <a:cubicBezTo>
                        <a:pt x="120" y="2183"/>
                        <a:pt x="49" y="2272"/>
                        <a:pt x="31" y="2379"/>
                      </a:cubicBezTo>
                      <a:cubicBezTo>
                        <a:pt x="1" y="2605"/>
                        <a:pt x="205" y="2793"/>
                        <a:pt x="430" y="2793"/>
                      </a:cubicBezTo>
                      <a:cubicBezTo>
                        <a:pt x="472" y="2793"/>
                        <a:pt x="515" y="2786"/>
                        <a:pt x="557" y="2772"/>
                      </a:cubicBezTo>
                      <a:cubicBezTo>
                        <a:pt x="851" y="2665"/>
                        <a:pt x="985" y="2433"/>
                        <a:pt x="1030" y="2148"/>
                      </a:cubicBezTo>
                      <a:cubicBezTo>
                        <a:pt x="1066" y="1907"/>
                        <a:pt x="1048" y="1657"/>
                        <a:pt x="994" y="1416"/>
                      </a:cubicBezTo>
                      <a:cubicBezTo>
                        <a:pt x="958" y="1264"/>
                        <a:pt x="905" y="1113"/>
                        <a:pt x="878" y="952"/>
                      </a:cubicBezTo>
                      <a:cubicBezTo>
                        <a:pt x="851" y="836"/>
                        <a:pt x="834" y="720"/>
                        <a:pt x="834" y="595"/>
                      </a:cubicBezTo>
                      <a:cubicBezTo>
                        <a:pt x="834" y="408"/>
                        <a:pt x="958" y="265"/>
                        <a:pt x="1128" y="247"/>
                      </a:cubicBezTo>
                      <a:cubicBezTo>
                        <a:pt x="1128" y="283"/>
                        <a:pt x="1128" y="328"/>
                        <a:pt x="1137" y="363"/>
                      </a:cubicBezTo>
                      <a:cubicBezTo>
                        <a:pt x="1155" y="470"/>
                        <a:pt x="1226" y="533"/>
                        <a:pt x="1315" y="533"/>
                      </a:cubicBezTo>
                      <a:cubicBezTo>
                        <a:pt x="1413" y="524"/>
                        <a:pt x="1485" y="453"/>
                        <a:pt x="1494" y="345"/>
                      </a:cubicBezTo>
                      <a:cubicBezTo>
                        <a:pt x="1503" y="194"/>
                        <a:pt x="1422" y="69"/>
                        <a:pt x="1271" y="24"/>
                      </a:cubicBezTo>
                      <a:cubicBezTo>
                        <a:pt x="1220" y="8"/>
                        <a:pt x="1170" y="0"/>
                        <a:pt x="1121" y="0"/>
                      </a:cubicBezTo>
                      <a:close/>
                    </a:path>
                  </a:pathLst>
                </a:custGeom>
                <a:solidFill>
                  <a:srgbClr val="61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7" name="Google Shape;707;p39"/>
            <p:cNvGrpSpPr/>
            <p:nvPr/>
          </p:nvGrpSpPr>
          <p:grpSpPr>
            <a:xfrm rot="189026" flipH="1">
              <a:off x="1421876" y="1849288"/>
              <a:ext cx="1069294" cy="802590"/>
              <a:chOff x="3549729" y="1995638"/>
              <a:chExt cx="721941" cy="541910"/>
            </a:xfrm>
          </p:grpSpPr>
          <p:grpSp>
            <p:nvGrpSpPr>
              <p:cNvPr id="708" name="Google Shape;708;p39"/>
              <p:cNvGrpSpPr/>
              <p:nvPr/>
            </p:nvGrpSpPr>
            <p:grpSpPr>
              <a:xfrm>
                <a:off x="3613329" y="2109104"/>
                <a:ext cx="568717" cy="412947"/>
                <a:chOff x="3613329" y="2109104"/>
                <a:chExt cx="568717" cy="412947"/>
              </a:xfrm>
            </p:grpSpPr>
            <p:sp>
              <p:nvSpPr>
                <p:cNvPr id="709" name="Google Shape;709;p39"/>
                <p:cNvSpPr/>
                <p:nvPr/>
              </p:nvSpPr>
              <p:spPr>
                <a:xfrm>
                  <a:off x="4149123" y="2398440"/>
                  <a:ext cx="32924" cy="44170"/>
                </a:xfrm>
                <a:custGeom>
                  <a:avLst/>
                  <a:gdLst/>
                  <a:ahLst/>
                  <a:cxnLst/>
                  <a:rect l="l" t="t" r="r" b="b"/>
                  <a:pathLst>
                    <a:path w="688" h="923" extrusionOk="0">
                      <a:moveTo>
                        <a:pt x="271" y="1"/>
                      </a:moveTo>
                      <a:cubicBezTo>
                        <a:pt x="166" y="1"/>
                        <a:pt x="70" y="68"/>
                        <a:pt x="36" y="191"/>
                      </a:cubicBezTo>
                      <a:cubicBezTo>
                        <a:pt x="9" y="298"/>
                        <a:pt x="9" y="405"/>
                        <a:pt x="0" y="485"/>
                      </a:cubicBezTo>
                      <a:cubicBezTo>
                        <a:pt x="36" y="592"/>
                        <a:pt x="72" y="672"/>
                        <a:pt x="98" y="753"/>
                      </a:cubicBezTo>
                      <a:cubicBezTo>
                        <a:pt x="132" y="854"/>
                        <a:pt x="198" y="923"/>
                        <a:pt x="310" y="923"/>
                      </a:cubicBezTo>
                      <a:cubicBezTo>
                        <a:pt x="317" y="923"/>
                        <a:pt x="323" y="923"/>
                        <a:pt x="330" y="922"/>
                      </a:cubicBezTo>
                      <a:cubicBezTo>
                        <a:pt x="455" y="913"/>
                        <a:pt x="545" y="851"/>
                        <a:pt x="598" y="735"/>
                      </a:cubicBezTo>
                      <a:cubicBezTo>
                        <a:pt x="687" y="530"/>
                        <a:pt x="616" y="226"/>
                        <a:pt x="455" y="75"/>
                      </a:cubicBezTo>
                      <a:cubicBezTo>
                        <a:pt x="399" y="25"/>
                        <a:pt x="333"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3992874" y="2178543"/>
                  <a:ext cx="28617" cy="43500"/>
                </a:xfrm>
                <a:custGeom>
                  <a:avLst/>
                  <a:gdLst/>
                  <a:ahLst/>
                  <a:cxnLst/>
                  <a:rect l="l" t="t" r="r" b="b"/>
                  <a:pathLst>
                    <a:path w="598" h="909" extrusionOk="0">
                      <a:moveTo>
                        <a:pt x="290" y="1"/>
                      </a:moveTo>
                      <a:cubicBezTo>
                        <a:pt x="280" y="1"/>
                        <a:pt x="269" y="2"/>
                        <a:pt x="259" y="4"/>
                      </a:cubicBezTo>
                      <a:cubicBezTo>
                        <a:pt x="161" y="22"/>
                        <a:pt x="107" y="93"/>
                        <a:pt x="81" y="173"/>
                      </a:cubicBezTo>
                      <a:cubicBezTo>
                        <a:pt x="27" y="361"/>
                        <a:pt x="0" y="539"/>
                        <a:pt x="81" y="727"/>
                      </a:cubicBezTo>
                      <a:cubicBezTo>
                        <a:pt x="116" y="816"/>
                        <a:pt x="161" y="896"/>
                        <a:pt x="268" y="905"/>
                      </a:cubicBezTo>
                      <a:cubicBezTo>
                        <a:pt x="279" y="907"/>
                        <a:pt x="291" y="908"/>
                        <a:pt x="301" y="908"/>
                      </a:cubicBezTo>
                      <a:cubicBezTo>
                        <a:pt x="382" y="908"/>
                        <a:pt x="444" y="852"/>
                        <a:pt x="491" y="789"/>
                      </a:cubicBezTo>
                      <a:cubicBezTo>
                        <a:pt x="598" y="655"/>
                        <a:pt x="580" y="504"/>
                        <a:pt x="571" y="343"/>
                      </a:cubicBezTo>
                      <a:cubicBezTo>
                        <a:pt x="536" y="272"/>
                        <a:pt x="509" y="191"/>
                        <a:pt x="473" y="120"/>
                      </a:cubicBezTo>
                      <a:cubicBezTo>
                        <a:pt x="434" y="57"/>
                        <a:pt x="367" y="1"/>
                        <a:pt x="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3724738" y="2482714"/>
                  <a:ext cx="28234" cy="39337"/>
                </a:xfrm>
                <a:custGeom>
                  <a:avLst/>
                  <a:gdLst/>
                  <a:ahLst/>
                  <a:cxnLst/>
                  <a:rect l="l" t="t" r="r" b="b"/>
                  <a:pathLst>
                    <a:path w="590" h="822" extrusionOk="0">
                      <a:moveTo>
                        <a:pt x="301" y="1"/>
                      </a:moveTo>
                      <a:cubicBezTo>
                        <a:pt x="229" y="1"/>
                        <a:pt x="155" y="36"/>
                        <a:pt x="108" y="107"/>
                      </a:cubicBezTo>
                      <a:cubicBezTo>
                        <a:pt x="10" y="276"/>
                        <a:pt x="1" y="455"/>
                        <a:pt x="63" y="633"/>
                      </a:cubicBezTo>
                      <a:cubicBezTo>
                        <a:pt x="105" y="759"/>
                        <a:pt x="178" y="821"/>
                        <a:pt x="290" y="821"/>
                      </a:cubicBezTo>
                      <a:cubicBezTo>
                        <a:pt x="298" y="821"/>
                        <a:pt x="305" y="821"/>
                        <a:pt x="313" y="820"/>
                      </a:cubicBezTo>
                      <a:cubicBezTo>
                        <a:pt x="465" y="803"/>
                        <a:pt x="563" y="722"/>
                        <a:pt x="581" y="588"/>
                      </a:cubicBezTo>
                      <a:cubicBezTo>
                        <a:pt x="590" y="499"/>
                        <a:pt x="590" y="410"/>
                        <a:pt x="590" y="312"/>
                      </a:cubicBezTo>
                      <a:cubicBezTo>
                        <a:pt x="554" y="241"/>
                        <a:pt x="527" y="160"/>
                        <a:pt x="474" y="89"/>
                      </a:cubicBezTo>
                      <a:cubicBezTo>
                        <a:pt x="431" y="30"/>
                        <a:pt x="367" y="1"/>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3943774" y="2478120"/>
                  <a:ext cx="31201" cy="37279"/>
                </a:xfrm>
                <a:custGeom>
                  <a:avLst/>
                  <a:gdLst/>
                  <a:ahLst/>
                  <a:cxnLst/>
                  <a:rect l="l" t="t" r="r" b="b"/>
                  <a:pathLst>
                    <a:path w="652" h="779" extrusionOk="0">
                      <a:moveTo>
                        <a:pt x="280" y="0"/>
                      </a:moveTo>
                      <a:cubicBezTo>
                        <a:pt x="228" y="0"/>
                        <a:pt x="179" y="24"/>
                        <a:pt x="134" y="69"/>
                      </a:cubicBezTo>
                      <a:cubicBezTo>
                        <a:pt x="0" y="221"/>
                        <a:pt x="0" y="524"/>
                        <a:pt x="125" y="676"/>
                      </a:cubicBezTo>
                      <a:cubicBezTo>
                        <a:pt x="186" y="744"/>
                        <a:pt x="267" y="778"/>
                        <a:pt x="346" y="778"/>
                      </a:cubicBezTo>
                      <a:cubicBezTo>
                        <a:pt x="442" y="778"/>
                        <a:pt x="535" y="729"/>
                        <a:pt x="589" y="631"/>
                      </a:cubicBezTo>
                      <a:cubicBezTo>
                        <a:pt x="625" y="551"/>
                        <a:pt x="634" y="444"/>
                        <a:pt x="652" y="354"/>
                      </a:cubicBezTo>
                      <a:cubicBezTo>
                        <a:pt x="598" y="194"/>
                        <a:pt x="518" y="87"/>
                        <a:pt x="375" y="24"/>
                      </a:cubicBezTo>
                      <a:cubicBezTo>
                        <a:pt x="342" y="8"/>
                        <a:pt x="311"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4152951" y="2109104"/>
                  <a:ext cx="26942" cy="39576"/>
                </a:xfrm>
                <a:custGeom>
                  <a:avLst/>
                  <a:gdLst/>
                  <a:ahLst/>
                  <a:cxnLst/>
                  <a:rect l="l" t="t" r="r" b="b"/>
                  <a:pathLst>
                    <a:path w="563" h="827" extrusionOk="0">
                      <a:moveTo>
                        <a:pt x="259" y="1"/>
                      </a:moveTo>
                      <a:cubicBezTo>
                        <a:pt x="161" y="1"/>
                        <a:pt x="99" y="72"/>
                        <a:pt x="72" y="152"/>
                      </a:cubicBezTo>
                      <a:cubicBezTo>
                        <a:pt x="1" y="322"/>
                        <a:pt x="1" y="491"/>
                        <a:pt x="54" y="661"/>
                      </a:cubicBezTo>
                      <a:cubicBezTo>
                        <a:pt x="91" y="767"/>
                        <a:pt x="170" y="826"/>
                        <a:pt x="253" y="826"/>
                      </a:cubicBezTo>
                      <a:cubicBezTo>
                        <a:pt x="310" y="826"/>
                        <a:pt x="369" y="799"/>
                        <a:pt x="420" y="741"/>
                      </a:cubicBezTo>
                      <a:cubicBezTo>
                        <a:pt x="536" y="625"/>
                        <a:pt x="563" y="500"/>
                        <a:pt x="518" y="367"/>
                      </a:cubicBezTo>
                      <a:cubicBezTo>
                        <a:pt x="518" y="331"/>
                        <a:pt x="509" y="313"/>
                        <a:pt x="509" y="295"/>
                      </a:cubicBezTo>
                      <a:cubicBezTo>
                        <a:pt x="491" y="242"/>
                        <a:pt x="473" y="197"/>
                        <a:pt x="456" y="144"/>
                      </a:cubicBezTo>
                      <a:cubicBezTo>
                        <a:pt x="420" y="45"/>
                        <a:pt x="357"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3613329" y="2210319"/>
                  <a:ext cx="29096" cy="35843"/>
                </a:xfrm>
                <a:custGeom>
                  <a:avLst/>
                  <a:gdLst/>
                  <a:ahLst/>
                  <a:cxnLst/>
                  <a:rect l="l" t="t" r="r" b="b"/>
                  <a:pathLst>
                    <a:path w="608" h="749" extrusionOk="0">
                      <a:moveTo>
                        <a:pt x="309" y="1"/>
                      </a:moveTo>
                      <a:cubicBezTo>
                        <a:pt x="237" y="1"/>
                        <a:pt x="165" y="29"/>
                        <a:pt x="116" y="89"/>
                      </a:cubicBezTo>
                      <a:cubicBezTo>
                        <a:pt x="0" y="232"/>
                        <a:pt x="9" y="518"/>
                        <a:pt x="143" y="660"/>
                      </a:cubicBezTo>
                      <a:cubicBezTo>
                        <a:pt x="199" y="720"/>
                        <a:pt x="267" y="748"/>
                        <a:pt x="332" y="748"/>
                      </a:cubicBezTo>
                      <a:cubicBezTo>
                        <a:pt x="423" y="748"/>
                        <a:pt x="508" y="693"/>
                        <a:pt x="545" y="589"/>
                      </a:cubicBezTo>
                      <a:cubicBezTo>
                        <a:pt x="580" y="482"/>
                        <a:pt x="589" y="375"/>
                        <a:pt x="607" y="268"/>
                      </a:cubicBezTo>
                      <a:cubicBezTo>
                        <a:pt x="598" y="268"/>
                        <a:pt x="589" y="259"/>
                        <a:pt x="589" y="259"/>
                      </a:cubicBezTo>
                      <a:cubicBezTo>
                        <a:pt x="571" y="223"/>
                        <a:pt x="571" y="187"/>
                        <a:pt x="554" y="152"/>
                      </a:cubicBezTo>
                      <a:cubicBezTo>
                        <a:pt x="507" y="54"/>
                        <a:pt x="407"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3778958" y="2219794"/>
                  <a:ext cx="26081" cy="35843"/>
                </a:xfrm>
                <a:custGeom>
                  <a:avLst/>
                  <a:gdLst/>
                  <a:ahLst/>
                  <a:cxnLst/>
                  <a:rect l="l" t="t" r="r" b="b"/>
                  <a:pathLst>
                    <a:path w="545" h="749" extrusionOk="0">
                      <a:moveTo>
                        <a:pt x="274" y="0"/>
                      </a:moveTo>
                      <a:cubicBezTo>
                        <a:pt x="224" y="0"/>
                        <a:pt x="176" y="23"/>
                        <a:pt x="135" y="70"/>
                      </a:cubicBezTo>
                      <a:cubicBezTo>
                        <a:pt x="28" y="195"/>
                        <a:pt x="1" y="337"/>
                        <a:pt x="10" y="507"/>
                      </a:cubicBezTo>
                      <a:cubicBezTo>
                        <a:pt x="19" y="543"/>
                        <a:pt x="36" y="578"/>
                        <a:pt x="63" y="614"/>
                      </a:cubicBezTo>
                      <a:cubicBezTo>
                        <a:pt x="104" y="704"/>
                        <a:pt x="190" y="749"/>
                        <a:pt x="286" y="749"/>
                      </a:cubicBezTo>
                      <a:cubicBezTo>
                        <a:pt x="295" y="749"/>
                        <a:pt x="304" y="748"/>
                        <a:pt x="313" y="748"/>
                      </a:cubicBezTo>
                      <a:cubicBezTo>
                        <a:pt x="420" y="748"/>
                        <a:pt x="474" y="667"/>
                        <a:pt x="491" y="569"/>
                      </a:cubicBezTo>
                      <a:cubicBezTo>
                        <a:pt x="518" y="489"/>
                        <a:pt x="545" y="391"/>
                        <a:pt x="545" y="302"/>
                      </a:cubicBezTo>
                      <a:cubicBezTo>
                        <a:pt x="545" y="186"/>
                        <a:pt x="491" y="96"/>
                        <a:pt x="384" y="34"/>
                      </a:cubicBezTo>
                      <a:cubicBezTo>
                        <a:pt x="347" y="12"/>
                        <a:pt x="310" y="0"/>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9"/>
              <p:cNvGrpSpPr/>
              <p:nvPr/>
            </p:nvGrpSpPr>
            <p:grpSpPr>
              <a:xfrm>
                <a:off x="3557817" y="2006166"/>
                <a:ext cx="700655" cy="520048"/>
                <a:chOff x="3557817" y="2006166"/>
                <a:chExt cx="700655" cy="520048"/>
              </a:xfrm>
            </p:grpSpPr>
            <p:sp>
              <p:nvSpPr>
                <p:cNvPr id="717" name="Google Shape;717;p39"/>
                <p:cNvSpPr/>
                <p:nvPr/>
              </p:nvSpPr>
              <p:spPr>
                <a:xfrm>
                  <a:off x="3557817" y="2006166"/>
                  <a:ext cx="646856" cy="206494"/>
                </a:xfrm>
                <a:custGeom>
                  <a:avLst/>
                  <a:gdLst/>
                  <a:ahLst/>
                  <a:cxnLst/>
                  <a:rect l="l" t="t" r="r" b="b"/>
                  <a:pathLst>
                    <a:path w="13517" h="4315" extrusionOk="0">
                      <a:moveTo>
                        <a:pt x="10239" y="1"/>
                      </a:moveTo>
                      <a:cubicBezTo>
                        <a:pt x="9908" y="1"/>
                        <a:pt x="9576" y="12"/>
                        <a:pt x="9243" y="29"/>
                      </a:cubicBezTo>
                      <a:cubicBezTo>
                        <a:pt x="8235" y="82"/>
                        <a:pt x="7236" y="207"/>
                        <a:pt x="6237" y="421"/>
                      </a:cubicBezTo>
                      <a:cubicBezTo>
                        <a:pt x="5933" y="484"/>
                        <a:pt x="5621" y="537"/>
                        <a:pt x="5318" y="600"/>
                      </a:cubicBezTo>
                      <a:cubicBezTo>
                        <a:pt x="4354" y="814"/>
                        <a:pt x="3417" y="1099"/>
                        <a:pt x="2508" y="1465"/>
                      </a:cubicBezTo>
                      <a:cubicBezTo>
                        <a:pt x="1945" y="1688"/>
                        <a:pt x="1410" y="1938"/>
                        <a:pt x="911" y="2277"/>
                      </a:cubicBezTo>
                      <a:cubicBezTo>
                        <a:pt x="661" y="2446"/>
                        <a:pt x="420" y="2642"/>
                        <a:pt x="242" y="2901"/>
                      </a:cubicBezTo>
                      <a:cubicBezTo>
                        <a:pt x="1" y="3240"/>
                        <a:pt x="45" y="3508"/>
                        <a:pt x="384" y="3758"/>
                      </a:cubicBezTo>
                      <a:cubicBezTo>
                        <a:pt x="607" y="3918"/>
                        <a:pt x="875" y="4007"/>
                        <a:pt x="1134" y="4079"/>
                      </a:cubicBezTo>
                      <a:cubicBezTo>
                        <a:pt x="1142" y="4080"/>
                        <a:pt x="1151" y="4081"/>
                        <a:pt x="1159" y="4081"/>
                      </a:cubicBezTo>
                      <a:cubicBezTo>
                        <a:pt x="1195" y="4081"/>
                        <a:pt x="1230" y="4068"/>
                        <a:pt x="1259" y="4061"/>
                      </a:cubicBezTo>
                      <a:cubicBezTo>
                        <a:pt x="1331" y="4031"/>
                        <a:pt x="1402" y="4016"/>
                        <a:pt x="1471" y="4016"/>
                      </a:cubicBezTo>
                      <a:cubicBezTo>
                        <a:pt x="1588" y="4016"/>
                        <a:pt x="1698" y="4060"/>
                        <a:pt x="1794" y="4150"/>
                      </a:cubicBezTo>
                      <a:cubicBezTo>
                        <a:pt x="1856" y="4204"/>
                        <a:pt x="1919" y="4230"/>
                        <a:pt x="1999" y="4239"/>
                      </a:cubicBezTo>
                      <a:cubicBezTo>
                        <a:pt x="2451" y="4293"/>
                        <a:pt x="2901" y="4314"/>
                        <a:pt x="3350" y="4314"/>
                      </a:cubicBezTo>
                      <a:cubicBezTo>
                        <a:pt x="3726" y="4314"/>
                        <a:pt x="4102" y="4299"/>
                        <a:pt x="4479" y="4275"/>
                      </a:cubicBezTo>
                      <a:cubicBezTo>
                        <a:pt x="4503" y="4275"/>
                        <a:pt x="4528" y="4276"/>
                        <a:pt x="4552" y="4276"/>
                      </a:cubicBezTo>
                      <a:cubicBezTo>
                        <a:pt x="4602" y="4276"/>
                        <a:pt x="4652" y="4272"/>
                        <a:pt x="4693" y="4248"/>
                      </a:cubicBezTo>
                      <a:cubicBezTo>
                        <a:pt x="4760" y="4220"/>
                        <a:pt x="4827" y="4206"/>
                        <a:pt x="4894" y="4206"/>
                      </a:cubicBezTo>
                      <a:cubicBezTo>
                        <a:pt x="4934" y="4206"/>
                        <a:pt x="4974" y="4211"/>
                        <a:pt x="5014" y="4221"/>
                      </a:cubicBezTo>
                      <a:cubicBezTo>
                        <a:pt x="5059" y="4230"/>
                        <a:pt x="5112" y="4230"/>
                        <a:pt x="5157" y="4230"/>
                      </a:cubicBezTo>
                      <a:cubicBezTo>
                        <a:pt x="5576" y="4177"/>
                        <a:pt x="5996" y="4141"/>
                        <a:pt x="6406" y="4070"/>
                      </a:cubicBezTo>
                      <a:cubicBezTo>
                        <a:pt x="7093" y="3954"/>
                        <a:pt x="7780" y="3811"/>
                        <a:pt x="8458" y="3668"/>
                      </a:cubicBezTo>
                      <a:cubicBezTo>
                        <a:pt x="8717" y="3615"/>
                        <a:pt x="8984" y="3570"/>
                        <a:pt x="9216" y="3436"/>
                      </a:cubicBezTo>
                      <a:cubicBezTo>
                        <a:pt x="9252" y="3410"/>
                        <a:pt x="9305" y="3410"/>
                        <a:pt x="9359" y="3401"/>
                      </a:cubicBezTo>
                      <a:cubicBezTo>
                        <a:pt x="9475" y="3383"/>
                        <a:pt x="9591" y="3365"/>
                        <a:pt x="9707" y="3329"/>
                      </a:cubicBezTo>
                      <a:cubicBezTo>
                        <a:pt x="9903" y="3276"/>
                        <a:pt x="10099" y="3205"/>
                        <a:pt x="10296" y="3142"/>
                      </a:cubicBezTo>
                      <a:cubicBezTo>
                        <a:pt x="10938" y="2919"/>
                        <a:pt x="11571" y="2660"/>
                        <a:pt x="12160" y="2339"/>
                      </a:cubicBezTo>
                      <a:cubicBezTo>
                        <a:pt x="12249" y="2295"/>
                        <a:pt x="12312" y="2241"/>
                        <a:pt x="12356" y="2152"/>
                      </a:cubicBezTo>
                      <a:cubicBezTo>
                        <a:pt x="12407" y="2041"/>
                        <a:pt x="12499" y="1955"/>
                        <a:pt x="12616" y="1955"/>
                      </a:cubicBezTo>
                      <a:cubicBezTo>
                        <a:pt x="12621" y="1955"/>
                        <a:pt x="12627" y="1955"/>
                        <a:pt x="12633" y="1956"/>
                      </a:cubicBezTo>
                      <a:cubicBezTo>
                        <a:pt x="12767" y="1956"/>
                        <a:pt x="12856" y="1893"/>
                        <a:pt x="12945" y="1822"/>
                      </a:cubicBezTo>
                      <a:cubicBezTo>
                        <a:pt x="13115" y="1670"/>
                        <a:pt x="13284" y="1510"/>
                        <a:pt x="13391" y="1295"/>
                      </a:cubicBezTo>
                      <a:cubicBezTo>
                        <a:pt x="13516" y="1037"/>
                        <a:pt x="13480" y="805"/>
                        <a:pt x="13248" y="626"/>
                      </a:cubicBezTo>
                      <a:cubicBezTo>
                        <a:pt x="13132" y="537"/>
                        <a:pt x="13008" y="448"/>
                        <a:pt x="12865" y="403"/>
                      </a:cubicBezTo>
                      <a:cubicBezTo>
                        <a:pt x="12579" y="305"/>
                        <a:pt x="12276" y="207"/>
                        <a:pt x="11982" y="145"/>
                      </a:cubicBezTo>
                      <a:cubicBezTo>
                        <a:pt x="11401" y="37"/>
                        <a:pt x="10821" y="1"/>
                        <a:pt x="10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3759768" y="2488218"/>
                  <a:ext cx="176776" cy="37997"/>
                </a:xfrm>
                <a:custGeom>
                  <a:avLst/>
                  <a:gdLst/>
                  <a:ahLst/>
                  <a:cxnLst/>
                  <a:rect l="l" t="t" r="r" b="b"/>
                  <a:pathLst>
                    <a:path w="3694" h="794" extrusionOk="0">
                      <a:moveTo>
                        <a:pt x="3613" y="1"/>
                      </a:moveTo>
                      <a:cubicBezTo>
                        <a:pt x="2916" y="91"/>
                        <a:pt x="2212" y="112"/>
                        <a:pt x="1505" y="112"/>
                      </a:cubicBezTo>
                      <a:cubicBezTo>
                        <a:pt x="1028" y="112"/>
                        <a:pt x="550" y="102"/>
                        <a:pt x="72" y="99"/>
                      </a:cubicBezTo>
                      <a:lnTo>
                        <a:pt x="72" y="99"/>
                      </a:lnTo>
                      <a:cubicBezTo>
                        <a:pt x="107" y="304"/>
                        <a:pt x="107" y="509"/>
                        <a:pt x="0" y="714"/>
                      </a:cubicBezTo>
                      <a:cubicBezTo>
                        <a:pt x="368" y="772"/>
                        <a:pt x="732" y="794"/>
                        <a:pt x="1094" y="794"/>
                      </a:cubicBezTo>
                      <a:cubicBezTo>
                        <a:pt x="1971" y="794"/>
                        <a:pt x="2835" y="663"/>
                        <a:pt x="3694" y="581"/>
                      </a:cubicBezTo>
                      <a:cubicBezTo>
                        <a:pt x="3667" y="375"/>
                        <a:pt x="3640" y="197"/>
                        <a:pt x="3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3982632" y="2423325"/>
                  <a:ext cx="166105" cy="80731"/>
                </a:xfrm>
                <a:custGeom>
                  <a:avLst/>
                  <a:gdLst/>
                  <a:ahLst/>
                  <a:cxnLst/>
                  <a:rect l="l" t="t" r="r" b="b"/>
                  <a:pathLst>
                    <a:path w="3471" h="1687" extrusionOk="0">
                      <a:moveTo>
                        <a:pt x="3194" y="1"/>
                      </a:moveTo>
                      <a:cubicBezTo>
                        <a:pt x="2168" y="465"/>
                        <a:pt x="1124" y="920"/>
                        <a:pt x="0" y="1178"/>
                      </a:cubicBezTo>
                      <a:cubicBezTo>
                        <a:pt x="36" y="1267"/>
                        <a:pt x="80" y="1339"/>
                        <a:pt x="98" y="1428"/>
                      </a:cubicBezTo>
                      <a:cubicBezTo>
                        <a:pt x="116" y="1508"/>
                        <a:pt x="116" y="1598"/>
                        <a:pt x="125" y="1687"/>
                      </a:cubicBezTo>
                      <a:cubicBezTo>
                        <a:pt x="1062" y="1544"/>
                        <a:pt x="2971" y="875"/>
                        <a:pt x="3470" y="518"/>
                      </a:cubicBezTo>
                      <a:cubicBezTo>
                        <a:pt x="3372" y="340"/>
                        <a:pt x="3283" y="170"/>
                        <a:pt x="3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811404" y="2187683"/>
                  <a:ext cx="174671" cy="58287"/>
                </a:xfrm>
                <a:custGeom>
                  <a:avLst/>
                  <a:gdLst/>
                  <a:ahLst/>
                  <a:cxnLst/>
                  <a:rect l="l" t="t" r="r" b="b"/>
                  <a:pathLst>
                    <a:path w="3650" h="1218" extrusionOk="0">
                      <a:moveTo>
                        <a:pt x="3596" y="0"/>
                      </a:moveTo>
                      <a:lnTo>
                        <a:pt x="3596" y="0"/>
                      </a:lnTo>
                      <a:cubicBezTo>
                        <a:pt x="2418" y="304"/>
                        <a:pt x="1223" y="518"/>
                        <a:pt x="1" y="652"/>
                      </a:cubicBezTo>
                      <a:cubicBezTo>
                        <a:pt x="99" y="839"/>
                        <a:pt x="126" y="1017"/>
                        <a:pt x="90" y="1214"/>
                      </a:cubicBezTo>
                      <a:cubicBezTo>
                        <a:pt x="126" y="1214"/>
                        <a:pt x="161" y="1218"/>
                        <a:pt x="194" y="1218"/>
                      </a:cubicBezTo>
                      <a:cubicBezTo>
                        <a:pt x="211" y="1218"/>
                        <a:pt x="227" y="1217"/>
                        <a:pt x="242" y="1214"/>
                      </a:cubicBezTo>
                      <a:cubicBezTo>
                        <a:pt x="706" y="1142"/>
                        <a:pt x="1178" y="1080"/>
                        <a:pt x="1642" y="999"/>
                      </a:cubicBezTo>
                      <a:cubicBezTo>
                        <a:pt x="2231" y="901"/>
                        <a:pt x="2811" y="776"/>
                        <a:pt x="3400" y="660"/>
                      </a:cubicBezTo>
                      <a:cubicBezTo>
                        <a:pt x="3480" y="643"/>
                        <a:pt x="3569" y="607"/>
                        <a:pt x="3650" y="580"/>
                      </a:cubicBezTo>
                      <a:cubicBezTo>
                        <a:pt x="3632" y="482"/>
                        <a:pt x="3605" y="393"/>
                        <a:pt x="3596" y="295"/>
                      </a:cubicBezTo>
                      <a:cubicBezTo>
                        <a:pt x="3587" y="205"/>
                        <a:pt x="3596" y="107"/>
                        <a:pt x="3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4024889" y="2129634"/>
                  <a:ext cx="126002" cy="72596"/>
                </a:xfrm>
                <a:custGeom>
                  <a:avLst/>
                  <a:gdLst/>
                  <a:ahLst/>
                  <a:cxnLst/>
                  <a:rect l="l" t="t" r="r" b="b"/>
                  <a:pathLst>
                    <a:path w="2633" h="1517" extrusionOk="0">
                      <a:moveTo>
                        <a:pt x="2454" y="0"/>
                      </a:moveTo>
                      <a:cubicBezTo>
                        <a:pt x="2061" y="170"/>
                        <a:pt x="1660" y="357"/>
                        <a:pt x="1249" y="526"/>
                      </a:cubicBezTo>
                      <a:cubicBezTo>
                        <a:pt x="830" y="687"/>
                        <a:pt x="402" y="830"/>
                        <a:pt x="0" y="972"/>
                      </a:cubicBezTo>
                      <a:cubicBezTo>
                        <a:pt x="63" y="1160"/>
                        <a:pt x="116" y="1338"/>
                        <a:pt x="179" y="1517"/>
                      </a:cubicBezTo>
                      <a:cubicBezTo>
                        <a:pt x="598" y="1454"/>
                        <a:pt x="2427" y="705"/>
                        <a:pt x="2632" y="482"/>
                      </a:cubicBezTo>
                      <a:cubicBezTo>
                        <a:pt x="2570" y="312"/>
                        <a:pt x="2507" y="143"/>
                        <a:pt x="2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3614622" y="2431796"/>
                  <a:ext cx="102075" cy="80396"/>
                </a:xfrm>
                <a:custGeom>
                  <a:avLst/>
                  <a:gdLst/>
                  <a:ahLst/>
                  <a:cxnLst/>
                  <a:rect l="l" t="t" r="r" b="b"/>
                  <a:pathLst>
                    <a:path w="2133" h="1680" extrusionOk="0">
                      <a:moveTo>
                        <a:pt x="91" y="1"/>
                      </a:moveTo>
                      <a:cubicBezTo>
                        <a:pt x="40" y="1"/>
                        <a:pt x="7" y="39"/>
                        <a:pt x="0" y="109"/>
                      </a:cubicBezTo>
                      <a:cubicBezTo>
                        <a:pt x="0" y="136"/>
                        <a:pt x="0" y="154"/>
                        <a:pt x="9" y="181"/>
                      </a:cubicBezTo>
                      <a:cubicBezTo>
                        <a:pt x="80" y="502"/>
                        <a:pt x="205" y="787"/>
                        <a:pt x="491" y="992"/>
                      </a:cubicBezTo>
                      <a:cubicBezTo>
                        <a:pt x="857" y="1260"/>
                        <a:pt x="1294" y="1403"/>
                        <a:pt x="1713" y="1563"/>
                      </a:cubicBezTo>
                      <a:cubicBezTo>
                        <a:pt x="1829" y="1608"/>
                        <a:pt x="1954" y="1644"/>
                        <a:pt x="2070" y="1679"/>
                      </a:cubicBezTo>
                      <a:cubicBezTo>
                        <a:pt x="2088" y="1474"/>
                        <a:pt x="2114" y="1296"/>
                        <a:pt x="2132" y="1108"/>
                      </a:cubicBezTo>
                      <a:cubicBezTo>
                        <a:pt x="2132" y="1108"/>
                        <a:pt x="2123" y="1099"/>
                        <a:pt x="2106" y="1099"/>
                      </a:cubicBezTo>
                      <a:cubicBezTo>
                        <a:pt x="1508" y="912"/>
                        <a:pt x="990" y="573"/>
                        <a:pt x="473" y="225"/>
                      </a:cubicBezTo>
                      <a:cubicBezTo>
                        <a:pt x="375" y="154"/>
                        <a:pt x="268" y="82"/>
                        <a:pt x="161" y="20"/>
                      </a:cubicBezTo>
                      <a:cubicBezTo>
                        <a:pt x="135" y="7"/>
                        <a:pt x="112"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3650896" y="2220560"/>
                  <a:ext cx="119590" cy="30244"/>
                </a:xfrm>
                <a:custGeom>
                  <a:avLst/>
                  <a:gdLst/>
                  <a:ahLst/>
                  <a:cxnLst/>
                  <a:rect l="l" t="t" r="r" b="b"/>
                  <a:pathLst>
                    <a:path w="2499" h="632" extrusionOk="0">
                      <a:moveTo>
                        <a:pt x="63" y="0"/>
                      </a:moveTo>
                      <a:cubicBezTo>
                        <a:pt x="36" y="161"/>
                        <a:pt x="18" y="312"/>
                        <a:pt x="0" y="464"/>
                      </a:cubicBezTo>
                      <a:cubicBezTo>
                        <a:pt x="548" y="572"/>
                        <a:pt x="1099" y="632"/>
                        <a:pt x="1652" y="632"/>
                      </a:cubicBezTo>
                      <a:cubicBezTo>
                        <a:pt x="1919" y="632"/>
                        <a:pt x="2186" y="618"/>
                        <a:pt x="2454" y="589"/>
                      </a:cubicBezTo>
                      <a:cubicBezTo>
                        <a:pt x="2472" y="402"/>
                        <a:pt x="2481" y="223"/>
                        <a:pt x="2498" y="27"/>
                      </a:cubicBezTo>
                      <a:lnTo>
                        <a:pt x="2498" y="27"/>
                      </a:lnTo>
                      <a:cubicBezTo>
                        <a:pt x="2129" y="51"/>
                        <a:pt x="1762" y="64"/>
                        <a:pt x="1397" y="64"/>
                      </a:cubicBezTo>
                      <a:cubicBezTo>
                        <a:pt x="950" y="64"/>
                        <a:pt x="505" y="4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4177740" y="2315554"/>
                  <a:ext cx="80731" cy="105712"/>
                </a:xfrm>
                <a:custGeom>
                  <a:avLst/>
                  <a:gdLst/>
                  <a:ahLst/>
                  <a:cxnLst/>
                  <a:rect l="l" t="t" r="r" b="b"/>
                  <a:pathLst>
                    <a:path w="1687" h="2209" extrusionOk="0">
                      <a:moveTo>
                        <a:pt x="1339" y="1"/>
                      </a:moveTo>
                      <a:cubicBezTo>
                        <a:pt x="1307" y="1"/>
                        <a:pt x="1284" y="28"/>
                        <a:pt x="1258" y="85"/>
                      </a:cubicBezTo>
                      <a:cubicBezTo>
                        <a:pt x="1195" y="192"/>
                        <a:pt x="1142" y="308"/>
                        <a:pt x="1080" y="415"/>
                      </a:cubicBezTo>
                      <a:cubicBezTo>
                        <a:pt x="812" y="825"/>
                        <a:pt x="473" y="1164"/>
                        <a:pt x="134" y="1503"/>
                      </a:cubicBezTo>
                      <a:cubicBezTo>
                        <a:pt x="89" y="1539"/>
                        <a:pt x="45" y="1584"/>
                        <a:pt x="0" y="1628"/>
                      </a:cubicBezTo>
                      <a:cubicBezTo>
                        <a:pt x="161" y="1789"/>
                        <a:pt x="241" y="1976"/>
                        <a:pt x="268" y="2208"/>
                      </a:cubicBezTo>
                      <a:cubicBezTo>
                        <a:pt x="312" y="2181"/>
                        <a:pt x="330" y="2172"/>
                        <a:pt x="348" y="2155"/>
                      </a:cubicBezTo>
                      <a:cubicBezTo>
                        <a:pt x="553" y="1940"/>
                        <a:pt x="767" y="1735"/>
                        <a:pt x="964" y="1503"/>
                      </a:cubicBezTo>
                      <a:cubicBezTo>
                        <a:pt x="1204" y="1218"/>
                        <a:pt x="1436" y="915"/>
                        <a:pt x="1588" y="567"/>
                      </a:cubicBezTo>
                      <a:cubicBezTo>
                        <a:pt x="1686" y="344"/>
                        <a:pt x="1633" y="174"/>
                        <a:pt x="1427" y="40"/>
                      </a:cubicBezTo>
                      <a:cubicBezTo>
                        <a:pt x="1390" y="14"/>
                        <a:pt x="1362"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3564229" y="2191942"/>
                  <a:ext cx="42735" cy="40581"/>
                </a:xfrm>
                <a:custGeom>
                  <a:avLst/>
                  <a:gdLst/>
                  <a:ahLst/>
                  <a:cxnLst/>
                  <a:rect l="l" t="t" r="r" b="b"/>
                  <a:pathLst>
                    <a:path w="893" h="848" extrusionOk="0">
                      <a:moveTo>
                        <a:pt x="1" y="0"/>
                      </a:moveTo>
                      <a:lnTo>
                        <a:pt x="1" y="0"/>
                      </a:lnTo>
                      <a:cubicBezTo>
                        <a:pt x="54" y="206"/>
                        <a:pt x="108" y="393"/>
                        <a:pt x="215" y="554"/>
                      </a:cubicBezTo>
                      <a:cubicBezTo>
                        <a:pt x="232" y="589"/>
                        <a:pt x="268" y="625"/>
                        <a:pt x="304" y="643"/>
                      </a:cubicBezTo>
                      <a:cubicBezTo>
                        <a:pt x="464" y="732"/>
                        <a:pt x="643" y="803"/>
                        <a:pt x="821" y="848"/>
                      </a:cubicBezTo>
                      <a:cubicBezTo>
                        <a:pt x="848" y="696"/>
                        <a:pt x="866" y="563"/>
                        <a:pt x="893" y="411"/>
                      </a:cubicBezTo>
                      <a:cubicBezTo>
                        <a:pt x="741" y="357"/>
                        <a:pt x="589" y="304"/>
                        <a:pt x="438" y="241"/>
                      </a:cubicBezTo>
                      <a:cubicBezTo>
                        <a:pt x="295" y="170"/>
                        <a:pt x="161" y="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4180277" y="2079242"/>
                  <a:ext cx="25650" cy="46563"/>
                </a:xfrm>
                <a:custGeom>
                  <a:avLst/>
                  <a:gdLst/>
                  <a:ahLst/>
                  <a:cxnLst/>
                  <a:rect l="l" t="t" r="r" b="b"/>
                  <a:pathLst>
                    <a:path w="536" h="973" extrusionOk="0">
                      <a:moveTo>
                        <a:pt x="518" y="0"/>
                      </a:moveTo>
                      <a:lnTo>
                        <a:pt x="518" y="0"/>
                      </a:lnTo>
                      <a:cubicBezTo>
                        <a:pt x="340" y="179"/>
                        <a:pt x="161" y="366"/>
                        <a:pt x="1" y="536"/>
                      </a:cubicBezTo>
                      <a:cubicBezTo>
                        <a:pt x="54" y="678"/>
                        <a:pt x="117" y="821"/>
                        <a:pt x="188" y="973"/>
                      </a:cubicBezTo>
                      <a:cubicBezTo>
                        <a:pt x="473" y="705"/>
                        <a:pt x="536" y="357"/>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39"/>
              <p:cNvGrpSpPr/>
              <p:nvPr/>
            </p:nvGrpSpPr>
            <p:grpSpPr>
              <a:xfrm>
                <a:off x="3591555" y="2129634"/>
                <a:ext cx="639161" cy="352313"/>
                <a:chOff x="3591555" y="2129634"/>
                <a:chExt cx="639161" cy="352313"/>
              </a:xfrm>
            </p:grpSpPr>
            <p:sp>
              <p:nvSpPr>
                <p:cNvPr id="728" name="Google Shape;728;p39"/>
                <p:cNvSpPr/>
                <p:nvPr/>
              </p:nvSpPr>
              <p:spPr>
                <a:xfrm>
                  <a:off x="3802455" y="2226111"/>
                  <a:ext cx="191324" cy="133276"/>
                </a:xfrm>
                <a:custGeom>
                  <a:avLst/>
                  <a:gdLst/>
                  <a:ahLst/>
                  <a:cxnLst/>
                  <a:rect l="l" t="t" r="r" b="b"/>
                  <a:pathLst>
                    <a:path w="3998" h="2785" extrusionOk="0">
                      <a:moveTo>
                        <a:pt x="3997" y="0"/>
                      </a:moveTo>
                      <a:lnTo>
                        <a:pt x="3997" y="0"/>
                      </a:lnTo>
                      <a:cubicBezTo>
                        <a:pt x="3908" y="18"/>
                        <a:pt x="3837" y="45"/>
                        <a:pt x="3756" y="54"/>
                      </a:cubicBezTo>
                      <a:cubicBezTo>
                        <a:pt x="3007" y="196"/>
                        <a:pt x="2249" y="348"/>
                        <a:pt x="1490" y="482"/>
                      </a:cubicBezTo>
                      <a:cubicBezTo>
                        <a:pt x="1133" y="544"/>
                        <a:pt x="768" y="589"/>
                        <a:pt x="402" y="616"/>
                      </a:cubicBezTo>
                      <a:cubicBezTo>
                        <a:pt x="232" y="634"/>
                        <a:pt x="99" y="678"/>
                        <a:pt x="0" y="839"/>
                      </a:cubicBezTo>
                      <a:cubicBezTo>
                        <a:pt x="215" y="1097"/>
                        <a:pt x="420" y="1356"/>
                        <a:pt x="625" y="1615"/>
                      </a:cubicBezTo>
                      <a:cubicBezTo>
                        <a:pt x="901" y="1972"/>
                        <a:pt x="1169" y="2329"/>
                        <a:pt x="1446" y="2685"/>
                      </a:cubicBezTo>
                      <a:cubicBezTo>
                        <a:pt x="1487" y="2735"/>
                        <a:pt x="1513" y="2785"/>
                        <a:pt x="1587" y="2785"/>
                      </a:cubicBezTo>
                      <a:cubicBezTo>
                        <a:pt x="1593" y="2785"/>
                        <a:pt x="1600" y="2784"/>
                        <a:pt x="1606" y="2784"/>
                      </a:cubicBezTo>
                      <a:cubicBezTo>
                        <a:pt x="2240" y="2730"/>
                        <a:pt x="2864" y="2659"/>
                        <a:pt x="3480" y="2543"/>
                      </a:cubicBezTo>
                      <a:cubicBezTo>
                        <a:pt x="3578" y="2525"/>
                        <a:pt x="3622" y="2489"/>
                        <a:pt x="3631" y="2391"/>
                      </a:cubicBezTo>
                      <a:cubicBezTo>
                        <a:pt x="3721" y="1838"/>
                        <a:pt x="3819" y="1285"/>
                        <a:pt x="3908" y="741"/>
                      </a:cubicBezTo>
                      <a:cubicBezTo>
                        <a:pt x="3944" y="500"/>
                        <a:pt x="3961" y="250"/>
                        <a:pt x="39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3747373" y="2371689"/>
                  <a:ext cx="196875" cy="110258"/>
                </a:xfrm>
                <a:custGeom>
                  <a:avLst/>
                  <a:gdLst/>
                  <a:ahLst/>
                  <a:cxnLst/>
                  <a:rect l="l" t="t" r="r" b="b"/>
                  <a:pathLst>
                    <a:path w="4114" h="2304" extrusionOk="0">
                      <a:moveTo>
                        <a:pt x="2472" y="0"/>
                      </a:moveTo>
                      <a:cubicBezTo>
                        <a:pt x="2017" y="27"/>
                        <a:pt x="1553" y="54"/>
                        <a:pt x="1089" y="72"/>
                      </a:cubicBezTo>
                      <a:cubicBezTo>
                        <a:pt x="893" y="81"/>
                        <a:pt x="696" y="89"/>
                        <a:pt x="482" y="89"/>
                      </a:cubicBezTo>
                      <a:cubicBezTo>
                        <a:pt x="322" y="759"/>
                        <a:pt x="161" y="1410"/>
                        <a:pt x="1" y="2061"/>
                      </a:cubicBezTo>
                      <a:cubicBezTo>
                        <a:pt x="45" y="2106"/>
                        <a:pt x="99" y="2132"/>
                        <a:pt x="134" y="2168"/>
                      </a:cubicBezTo>
                      <a:cubicBezTo>
                        <a:pt x="197" y="2257"/>
                        <a:pt x="277" y="2275"/>
                        <a:pt x="384" y="2284"/>
                      </a:cubicBezTo>
                      <a:cubicBezTo>
                        <a:pt x="777" y="2284"/>
                        <a:pt x="1178" y="2302"/>
                        <a:pt x="1580" y="2302"/>
                      </a:cubicBezTo>
                      <a:cubicBezTo>
                        <a:pt x="1656" y="2303"/>
                        <a:pt x="1733" y="2303"/>
                        <a:pt x="1810" y="2303"/>
                      </a:cubicBezTo>
                      <a:cubicBezTo>
                        <a:pt x="2499" y="2303"/>
                        <a:pt x="3181" y="2267"/>
                        <a:pt x="3863" y="2195"/>
                      </a:cubicBezTo>
                      <a:cubicBezTo>
                        <a:pt x="3971" y="2186"/>
                        <a:pt x="4069" y="2159"/>
                        <a:pt x="4113" y="2052"/>
                      </a:cubicBezTo>
                      <a:cubicBezTo>
                        <a:pt x="3667" y="1356"/>
                        <a:pt x="3168" y="696"/>
                        <a:pt x="2641" y="63"/>
                      </a:cubicBezTo>
                      <a:cubicBezTo>
                        <a:pt x="2588" y="0"/>
                        <a:pt x="2543" y="0"/>
                        <a:pt x="2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3963394" y="2331538"/>
                  <a:ext cx="176394" cy="138732"/>
                </a:xfrm>
                <a:custGeom>
                  <a:avLst/>
                  <a:gdLst/>
                  <a:ahLst/>
                  <a:cxnLst/>
                  <a:rect l="l" t="t" r="r" b="b"/>
                  <a:pathLst>
                    <a:path w="3686" h="2899" extrusionOk="0">
                      <a:moveTo>
                        <a:pt x="2597" y="1"/>
                      </a:moveTo>
                      <a:cubicBezTo>
                        <a:pt x="1928" y="224"/>
                        <a:pt x="1250" y="402"/>
                        <a:pt x="554" y="500"/>
                      </a:cubicBezTo>
                      <a:cubicBezTo>
                        <a:pt x="447" y="518"/>
                        <a:pt x="420" y="572"/>
                        <a:pt x="411" y="661"/>
                      </a:cubicBezTo>
                      <a:cubicBezTo>
                        <a:pt x="277" y="1383"/>
                        <a:pt x="135" y="2106"/>
                        <a:pt x="1" y="2838"/>
                      </a:cubicBezTo>
                      <a:cubicBezTo>
                        <a:pt x="106" y="2882"/>
                        <a:pt x="146" y="2899"/>
                        <a:pt x="201" y="2899"/>
                      </a:cubicBezTo>
                      <a:cubicBezTo>
                        <a:pt x="235" y="2899"/>
                        <a:pt x="275" y="2892"/>
                        <a:pt x="340" y="2882"/>
                      </a:cubicBezTo>
                      <a:cubicBezTo>
                        <a:pt x="857" y="2775"/>
                        <a:pt x="1339" y="2606"/>
                        <a:pt x="1821" y="2409"/>
                      </a:cubicBezTo>
                      <a:cubicBezTo>
                        <a:pt x="2365" y="2186"/>
                        <a:pt x="2891" y="1945"/>
                        <a:pt x="3426" y="1713"/>
                      </a:cubicBezTo>
                      <a:cubicBezTo>
                        <a:pt x="3578" y="1651"/>
                        <a:pt x="3676" y="1553"/>
                        <a:pt x="3685" y="1374"/>
                      </a:cubicBezTo>
                      <a:cubicBezTo>
                        <a:pt x="3337" y="920"/>
                        <a:pt x="2989" y="456"/>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4021874" y="2159927"/>
                  <a:ext cx="139689" cy="157204"/>
                </a:xfrm>
                <a:custGeom>
                  <a:avLst/>
                  <a:gdLst/>
                  <a:ahLst/>
                  <a:cxnLst/>
                  <a:rect l="l" t="t" r="r" b="b"/>
                  <a:pathLst>
                    <a:path w="2919" h="3285" extrusionOk="0">
                      <a:moveTo>
                        <a:pt x="2918" y="0"/>
                      </a:moveTo>
                      <a:cubicBezTo>
                        <a:pt x="2891" y="9"/>
                        <a:pt x="2873" y="18"/>
                        <a:pt x="2865" y="27"/>
                      </a:cubicBezTo>
                      <a:cubicBezTo>
                        <a:pt x="2097" y="473"/>
                        <a:pt x="1277" y="812"/>
                        <a:pt x="438" y="1080"/>
                      </a:cubicBezTo>
                      <a:cubicBezTo>
                        <a:pt x="251" y="1142"/>
                        <a:pt x="72" y="1187"/>
                        <a:pt x="1" y="1419"/>
                      </a:cubicBezTo>
                      <a:cubicBezTo>
                        <a:pt x="10" y="1437"/>
                        <a:pt x="28" y="1455"/>
                        <a:pt x="45" y="1481"/>
                      </a:cubicBezTo>
                      <a:cubicBezTo>
                        <a:pt x="500" y="2043"/>
                        <a:pt x="947" y="2605"/>
                        <a:pt x="1401" y="3167"/>
                      </a:cubicBezTo>
                      <a:cubicBezTo>
                        <a:pt x="1468" y="3250"/>
                        <a:pt x="1496" y="3285"/>
                        <a:pt x="1544" y="3285"/>
                      </a:cubicBezTo>
                      <a:cubicBezTo>
                        <a:pt x="1574" y="3285"/>
                        <a:pt x="1611" y="3272"/>
                        <a:pt x="1669" y="3248"/>
                      </a:cubicBezTo>
                      <a:cubicBezTo>
                        <a:pt x="2017" y="3114"/>
                        <a:pt x="2356" y="2962"/>
                        <a:pt x="2704" y="2828"/>
                      </a:cubicBezTo>
                      <a:cubicBezTo>
                        <a:pt x="2802" y="2793"/>
                        <a:pt x="2838" y="2730"/>
                        <a:pt x="2838" y="2623"/>
                      </a:cubicBezTo>
                      <a:cubicBezTo>
                        <a:pt x="2865" y="1785"/>
                        <a:pt x="2891" y="955"/>
                        <a:pt x="2918" y="116"/>
                      </a:cubicBezTo>
                      <a:cubicBezTo>
                        <a:pt x="2918" y="81"/>
                        <a:pt x="2918" y="45"/>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3639794" y="2253006"/>
                  <a:ext cx="145623" cy="111454"/>
                </a:xfrm>
                <a:custGeom>
                  <a:avLst/>
                  <a:gdLst/>
                  <a:ahLst/>
                  <a:cxnLst/>
                  <a:rect l="l" t="t" r="r" b="b"/>
                  <a:pathLst>
                    <a:path w="3043" h="2329" extrusionOk="0">
                      <a:moveTo>
                        <a:pt x="1" y="0"/>
                      </a:moveTo>
                      <a:lnTo>
                        <a:pt x="1" y="0"/>
                      </a:lnTo>
                      <a:cubicBezTo>
                        <a:pt x="27" y="72"/>
                        <a:pt x="45" y="107"/>
                        <a:pt x="54" y="143"/>
                      </a:cubicBezTo>
                      <a:cubicBezTo>
                        <a:pt x="375" y="821"/>
                        <a:pt x="696" y="1490"/>
                        <a:pt x="1009" y="2168"/>
                      </a:cubicBezTo>
                      <a:cubicBezTo>
                        <a:pt x="1044" y="2239"/>
                        <a:pt x="1089" y="2275"/>
                        <a:pt x="1169" y="2275"/>
                      </a:cubicBezTo>
                      <a:cubicBezTo>
                        <a:pt x="1562" y="2293"/>
                        <a:pt x="1945" y="2311"/>
                        <a:pt x="2338" y="2329"/>
                      </a:cubicBezTo>
                      <a:cubicBezTo>
                        <a:pt x="2400" y="2329"/>
                        <a:pt x="2472" y="2320"/>
                        <a:pt x="2552" y="2320"/>
                      </a:cubicBezTo>
                      <a:cubicBezTo>
                        <a:pt x="2713" y="1642"/>
                        <a:pt x="2882" y="964"/>
                        <a:pt x="3043" y="295"/>
                      </a:cubicBezTo>
                      <a:cubicBezTo>
                        <a:pt x="2989" y="259"/>
                        <a:pt x="2944" y="241"/>
                        <a:pt x="2909" y="214"/>
                      </a:cubicBezTo>
                      <a:cubicBezTo>
                        <a:pt x="2845" y="157"/>
                        <a:pt x="2786" y="140"/>
                        <a:pt x="2715" y="140"/>
                      </a:cubicBezTo>
                      <a:cubicBezTo>
                        <a:pt x="2697" y="140"/>
                        <a:pt x="2679" y="141"/>
                        <a:pt x="2659" y="143"/>
                      </a:cubicBezTo>
                      <a:cubicBezTo>
                        <a:pt x="2507" y="161"/>
                        <a:pt x="2347" y="161"/>
                        <a:pt x="2195" y="170"/>
                      </a:cubicBezTo>
                      <a:cubicBezTo>
                        <a:pt x="2079" y="176"/>
                        <a:pt x="1962" y="179"/>
                        <a:pt x="1845" y="179"/>
                      </a:cubicBezTo>
                      <a:cubicBezTo>
                        <a:pt x="1293" y="179"/>
                        <a:pt x="742" y="112"/>
                        <a:pt x="197" y="9"/>
                      </a:cubicBezTo>
                      <a:cubicBezTo>
                        <a:pt x="170" y="5"/>
                        <a:pt x="143" y="5"/>
                        <a:pt x="112" y="5"/>
                      </a:cubicBezTo>
                      <a:cubicBezTo>
                        <a:pt x="81" y="5"/>
                        <a:pt x="45" y="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3612899" y="2358433"/>
                  <a:ext cx="116192" cy="115713"/>
                </a:xfrm>
                <a:custGeom>
                  <a:avLst/>
                  <a:gdLst/>
                  <a:ahLst/>
                  <a:cxnLst/>
                  <a:rect l="l" t="t" r="r" b="b"/>
                  <a:pathLst>
                    <a:path w="2428" h="2418" extrusionOk="0">
                      <a:moveTo>
                        <a:pt x="1" y="1"/>
                      </a:moveTo>
                      <a:lnTo>
                        <a:pt x="1" y="1"/>
                      </a:lnTo>
                      <a:cubicBezTo>
                        <a:pt x="9" y="54"/>
                        <a:pt x="9" y="90"/>
                        <a:pt x="18" y="126"/>
                      </a:cubicBezTo>
                      <a:cubicBezTo>
                        <a:pt x="99" y="465"/>
                        <a:pt x="188" y="795"/>
                        <a:pt x="268" y="1134"/>
                      </a:cubicBezTo>
                      <a:cubicBezTo>
                        <a:pt x="304" y="1259"/>
                        <a:pt x="357" y="1366"/>
                        <a:pt x="473" y="1437"/>
                      </a:cubicBezTo>
                      <a:cubicBezTo>
                        <a:pt x="848" y="1678"/>
                        <a:pt x="1223" y="1928"/>
                        <a:pt x="1615" y="2142"/>
                      </a:cubicBezTo>
                      <a:cubicBezTo>
                        <a:pt x="1811" y="2258"/>
                        <a:pt x="2035" y="2320"/>
                        <a:pt x="2249" y="2400"/>
                      </a:cubicBezTo>
                      <a:cubicBezTo>
                        <a:pt x="2275" y="2412"/>
                        <a:pt x="2298" y="2418"/>
                        <a:pt x="2319" y="2418"/>
                      </a:cubicBezTo>
                      <a:cubicBezTo>
                        <a:pt x="2363" y="2418"/>
                        <a:pt x="2397" y="2392"/>
                        <a:pt x="2427" y="2338"/>
                      </a:cubicBezTo>
                      <a:cubicBezTo>
                        <a:pt x="2338" y="2168"/>
                        <a:pt x="2231" y="1990"/>
                        <a:pt x="2142" y="1812"/>
                      </a:cubicBezTo>
                      <a:cubicBezTo>
                        <a:pt x="1927" y="1357"/>
                        <a:pt x="1722" y="893"/>
                        <a:pt x="1517" y="429"/>
                      </a:cubicBezTo>
                      <a:cubicBezTo>
                        <a:pt x="1472" y="331"/>
                        <a:pt x="1410" y="286"/>
                        <a:pt x="1294" y="268"/>
                      </a:cubicBezTo>
                      <a:cubicBezTo>
                        <a:pt x="1009" y="233"/>
                        <a:pt x="732" y="170"/>
                        <a:pt x="447" y="117"/>
                      </a:cubicBezTo>
                      <a:cubicBezTo>
                        <a:pt x="304" y="90"/>
                        <a:pt x="161" y="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3987322" y="2232333"/>
                  <a:ext cx="94801" cy="112076"/>
                </a:xfrm>
                <a:custGeom>
                  <a:avLst/>
                  <a:gdLst/>
                  <a:ahLst/>
                  <a:cxnLst/>
                  <a:rect l="l" t="t" r="r" b="b"/>
                  <a:pathLst>
                    <a:path w="1981" h="2342" extrusionOk="0">
                      <a:moveTo>
                        <a:pt x="422" y="1"/>
                      </a:moveTo>
                      <a:cubicBezTo>
                        <a:pt x="399" y="1"/>
                        <a:pt x="375" y="5"/>
                        <a:pt x="348" y="13"/>
                      </a:cubicBezTo>
                      <a:cubicBezTo>
                        <a:pt x="232" y="789"/>
                        <a:pt x="116" y="1565"/>
                        <a:pt x="0" y="2341"/>
                      </a:cubicBezTo>
                      <a:cubicBezTo>
                        <a:pt x="339" y="2323"/>
                        <a:pt x="1642" y="2011"/>
                        <a:pt x="1981" y="1860"/>
                      </a:cubicBezTo>
                      <a:cubicBezTo>
                        <a:pt x="1954" y="1815"/>
                        <a:pt x="1927" y="1770"/>
                        <a:pt x="1892" y="1735"/>
                      </a:cubicBezTo>
                      <a:cubicBezTo>
                        <a:pt x="1472" y="1199"/>
                        <a:pt x="1044" y="664"/>
                        <a:pt x="625" y="129"/>
                      </a:cubicBezTo>
                      <a:cubicBezTo>
                        <a:pt x="563" y="46"/>
                        <a:pt x="501"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4167069" y="2155668"/>
                  <a:ext cx="54220" cy="131936"/>
                </a:xfrm>
                <a:custGeom>
                  <a:avLst/>
                  <a:gdLst/>
                  <a:ahLst/>
                  <a:cxnLst/>
                  <a:rect l="l" t="t" r="r" b="b"/>
                  <a:pathLst>
                    <a:path w="1133" h="2757" extrusionOk="0">
                      <a:moveTo>
                        <a:pt x="223" y="0"/>
                      </a:moveTo>
                      <a:cubicBezTo>
                        <a:pt x="125" y="9"/>
                        <a:pt x="89" y="54"/>
                        <a:pt x="89" y="134"/>
                      </a:cubicBezTo>
                      <a:cubicBezTo>
                        <a:pt x="62" y="937"/>
                        <a:pt x="36" y="1731"/>
                        <a:pt x="9" y="2534"/>
                      </a:cubicBezTo>
                      <a:cubicBezTo>
                        <a:pt x="0" y="2605"/>
                        <a:pt x="9" y="2668"/>
                        <a:pt x="9" y="2757"/>
                      </a:cubicBezTo>
                      <a:cubicBezTo>
                        <a:pt x="401" y="2578"/>
                        <a:pt x="758" y="2382"/>
                        <a:pt x="1079" y="2132"/>
                      </a:cubicBezTo>
                      <a:cubicBezTo>
                        <a:pt x="1133" y="2097"/>
                        <a:pt x="1124" y="2052"/>
                        <a:pt x="1124" y="2007"/>
                      </a:cubicBezTo>
                      <a:cubicBezTo>
                        <a:pt x="1071" y="1713"/>
                        <a:pt x="1026" y="1428"/>
                        <a:pt x="981" y="1133"/>
                      </a:cubicBezTo>
                      <a:cubicBezTo>
                        <a:pt x="972" y="1089"/>
                        <a:pt x="964" y="1035"/>
                        <a:pt x="937" y="999"/>
                      </a:cubicBezTo>
                      <a:cubicBezTo>
                        <a:pt x="696" y="660"/>
                        <a:pt x="455" y="33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4163623" y="2267937"/>
                  <a:ext cx="67093" cy="119590"/>
                </a:xfrm>
                <a:custGeom>
                  <a:avLst/>
                  <a:gdLst/>
                  <a:ahLst/>
                  <a:cxnLst/>
                  <a:rect l="l" t="t" r="r" b="b"/>
                  <a:pathLst>
                    <a:path w="1402" h="2499" extrusionOk="0">
                      <a:moveTo>
                        <a:pt x="1241" y="0"/>
                      </a:moveTo>
                      <a:cubicBezTo>
                        <a:pt x="884" y="259"/>
                        <a:pt x="518" y="473"/>
                        <a:pt x="126" y="643"/>
                      </a:cubicBezTo>
                      <a:cubicBezTo>
                        <a:pt x="63" y="670"/>
                        <a:pt x="72" y="714"/>
                        <a:pt x="72" y="759"/>
                      </a:cubicBezTo>
                      <a:cubicBezTo>
                        <a:pt x="63" y="893"/>
                        <a:pt x="72" y="1017"/>
                        <a:pt x="63" y="1151"/>
                      </a:cubicBezTo>
                      <a:cubicBezTo>
                        <a:pt x="45" y="1535"/>
                        <a:pt x="19" y="1927"/>
                        <a:pt x="1" y="2320"/>
                      </a:cubicBezTo>
                      <a:cubicBezTo>
                        <a:pt x="1" y="2364"/>
                        <a:pt x="10" y="2418"/>
                        <a:pt x="19" y="2498"/>
                      </a:cubicBezTo>
                      <a:cubicBezTo>
                        <a:pt x="81" y="2454"/>
                        <a:pt x="117" y="2436"/>
                        <a:pt x="152" y="2409"/>
                      </a:cubicBezTo>
                      <a:cubicBezTo>
                        <a:pt x="277" y="2293"/>
                        <a:pt x="402" y="2177"/>
                        <a:pt x="518" y="2061"/>
                      </a:cubicBezTo>
                      <a:cubicBezTo>
                        <a:pt x="839" y="1731"/>
                        <a:pt x="1160" y="1392"/>
                        <a:pt x="1357" y="964"/>
                      </a:cubicBezTo>
                      <a:cubicBezTo>
                        <a:pt x="1375" y="919"/>
                        <a:pt x="1401" y="857"/>
                        <a:pt x="1392" y="812"/>
                      </a:cubicBezTo>
                      <a:cubicBezTo>
                        <a:pt x="1348" y="554"/>
                        <a:pt x="1294" y="286"/>
                        <a:pt x="1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3886538" y="2359294"/>
                  <a:ext cx="85900" cy="102075"/>
                </a:xfrm>
                <a:custGeom>
                  <a:avLst/>
                  <a:gdLst/>
                  <a:ahLst/>
                  <a:cxnLst/>
                  <a:rect l="l" t="t" r="r" b="b"/>
                  <a:pathLst>
                    <a:path w="1795" h="2133" extrusionOk="0">
                      <a:moveTo>
                        <a:pt x="1794" y="1"/>
                      </a:moveTo>
                      <a:lnTo>
                        <a:pt x="1794" y="1"/>
                      </a:lnTo>
                      <a:cubicBezTo>
                        <a:pt x="1482" y="45"/>
                        <a:pt x="1187" y="81"/>
                        <a:pt x="893" y="125"/>
                      </a:cubicBezTo>
                      <a:cubicBezTo>
                        <a:pt x="590" y="170"/>
                        <a:pt x="295" y="179"/>
                        <a:pt x="1" y="232"/>
                      </a:cubicBezTo>
                      <a:cubicBezTo>
                        <a:pt x="474" y="884"/>
                        <a:pt x="929" y="1508"/>
                        <a:pt x="1393" y="2133"/>
                      </a:cubicBezTo>
                      <a:cubicBezTo>
                        <a:pt x="1526" y="1428"/>
                        <a:pt x="1660" y="723"/>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3773838" y="2275211"/>
                  <a:ext cx="87575" cy="88915"/>
                </a:xfrm>
                <a:custGeom>
                  <a:avLst/>
                  <a:gdLst/>
                  <a:ahLst/>
                  <a:cxnLst/>
                  <a:rect l="l" t="t" r="r" b="b"/>
                  <a:pathLst>
                    <a:path w="1830" h="1858" extrusionOk="0">
                      <a:moveTo>
                        <a:pt x="447" y="0"/>
                      </a:moveTo>
                      <a:cubicBezTo>
                        <a:pt x="295" y="633"/>
                        <a:pt x="143" y="1240"/>
                        <a:pt x="1" y="1847"/>
                      </a:cubicBezTo>
                      <a:cubicBezTo>
                        <a:pt x="42" y="1854"/>
                        <a:pt x="134" y="1857"/>
                        <a:pt x="256" y="1857"/>
                      </a:cubicBezTo>
                      <a:cubicBezTo>
                        <a:pt x="736" y="1857"/>
                        <a:pt x="1680" y="1807"/>
                        <a:pt x="1830" y="1758"/>
                      </a:cubicBezTo>
                      <a:cubicBezTo>
                        <a:pt x="1375" y="1169"/>
                        <a:pt x="946" y="571"/>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3605625" y="2257265"/>
                  <a:ext cx="70490" cy="102266"/>
                </a:xfrm>
                <a:custGeom>
                  <a:avLst/>
                  <a:gdLst/>
                  <a:ahLst/>
                  <a:cxnLst/>
                  <a:rect l="l" t="t" r="r" b="b"/>
                  <a:pathLst>
                    <a:path w="1473" h="2137" extrusionOk="0">
                      <a:moveTo>
                        <a:pt x="474" y="0"/>
                      </a:moveTo>
                      <a:cubicBezTo>
                        <a:pt x="438" y="72"/>
                        <a:pt x="411" y="107"/>
                        <a:pt x="393" y="152"/>
                      </a:cubicBezTo>
                      <a:cubicBezTo>
                        <a:pt x="304" y="420"/>
                        <a:pt x="224" y="687"/>
                        <a:pt x="126" y="955"/>
                      </a:cubicBezTo>
                      <a:cubicBezTo>
                        <a:pt x="28" y="1205"/>
                        <a:pt x="1" y="1455"/>
                        <a:pt x="63" y="1713"/>
                      </a:cubicBezTo>
                      <a:cubicBezTo>
                        <a:pt x="90" y="1802"/>
                        <a:pt x="117" y="1856"/>
                        <a:pt x="206" y="1874"/>
                      </a:cubicBezTo>
                      <a:cubicBezTo>
                        <a:pt x="599" y="1954"/>
                        <a:pt x="1000" y="2043"/>
                        <a:pt x="1401" y="2133"/>
                      </a:cubicBezTo>
                      <a:cubicBezTo>
                        <a:pt x="1407" y="2135"/>
                        <a:pt x="1413" y="2136"/>
                        <a:pt x="1419" y="2136"/>
                      </a:cubicBezTo>
                      <a:cubicBezTo>
                        <a:pt x="1435" y="2136"/>
                        <a:pt x="1454" y="2130"/>
                        <a:pt x="1473" y="2124"/>
                      </a:cubicBezTo>
                      <a:cubicBezTo>
                        <a:pt x="1143" y="1419"/>
                        <a:pt x="813" y="732"/>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3696168" y="2374225"/>
                  <a:ext cx="62355" cy="87575"/>
                </a:xfrm>
                <a:custGeom>
                  <a:avLst/>
                  <a:gdLst/>
                  <a:ahLst/>
                  <a:cxnLst/>
                  <a:rect l="l" t="t" r="r" b="b"/>
                  <a:pathLst>
                    <a:path w="1303" h="1830" extrusionOk="0">
                      <a:moveTo>
                        <a:pt x="0" y="1"/>
                      </a:moveTo>
                      <a:cubicBezTo>
                        <a:pt x="277" y="625"/>
                        <a:pt x="526" y="1232"/>
                        <a:pt x="865" y="1830"/>
                      </a:cubicBezTo>
                      <a:cubicBezTo>
                        <a:pt x="1017" y="1214"/>
                        <a:pt x="1160" y="634"/>
                        <a:pt x="1303" y="45"/>
                      </a:cubicBezTo>
                      <a:cubicBezTo>
                        <a:pt x="865" y="28"/>
                        <a:pt x="437" y="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4100884" y="2304643"/>
                  <a:ext cx="56804" cy="83746"/>
                </a:xfrm>
                <a:custGeom>
                  <a:avLst/>
                  <a:gdLst/>
                  <a:ahLst/>
                  <a:cxnLst/>
                  <a:rect l="l" t="t" r="r" b="b"/>
                  <a:pathLst>
                    <a:path w="1187" h="1750" extrusionOk="0">
                      <a:moveTo>
                        <a:pt x="1187" y="1"/>
                      </a:moveTo>
                      <a:lnTo>
                        <a:pt x="1187" y="1"/>
                      </a:lnTo>
                      <a:cubicBezTo>
                        <a:pt x="767" y="170"/>
                        <a:pt x="393" y="322"/>
                        <a:pt x="0" y="482"/>
                      </a:cubicBezTo>
                      <a:cubicBezTo>
                        <a:pt x="330" y="920"/>
                        <a:pt x="643" y="1339"/>
                        <a:pt x="955" y="1749"/>
                      </a:cubicBezTo>
                      <a:cubicBezTo>
                        <a:pt x="1071" y="1722"/>
                        <a:pt x="1115" y="1669"/>
                        <a:pt x="1115" y="1562"/>
                      </a:cubicBezTo>
                      <a:cubicBezTo>
                        <a:pt x="1115" y="1303"/>
                        <a:pt x="1142" y="1044"/>
                        <a:pt x="1151" y="786"/>
                      </a:cubicBezTo>
                      <a:cubicBezTo>
                        <a:pt x="1169" y="536"/>
                        <a:pt x="1169" y="286"/>
                        <a:pt x="1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3591555" y="2241042"/>
                  <a:ext cx="23975" cy="52545"/>
                </a:xfrm>
                <a:custGeom>
                  <a:avLst/>
                  <a:gdLst/>
                  <a:ahLst/>
                  <a:cxnLst/>
                  <a:rect l="l" t="t" r="r" b="b"/>
                  <a:pathLst>
                    <a:path w="501" h="1098" extrusionOk="0">
                      <a:moveTo>
                        <a:pt x="0" y="0"/>
                      </a:moveTo>
                      <a:lnTo>
                        <a:pt x="0" y="0"/>
                      </a:lnTo>
                      <a:cubicBezTo>
                        <a:pt x="63" y="357"/>
                        <a:pt x="134" y="714"/>
                        <a:pt x="215" y="1098"/>
                      </a:cubicBezTo>
                      <a:cubicBezTo>
                        <a:pt x="313" y="803"/>
                        <a:pt x="411" y="545"/>
                        <a:pt x="500" y="304"/>
                      </a:cubicBezTo>
                      <a:cubicBezTo>
                        <a:pt x="393" y="99"/>
                        <a:pt x="215"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4182861" y="2129634"/>
                  <a:ext cx="26942" cy="52114"/>
                </a:xfrm>
                <a:custGeom>
                  <a:avLst/>
                  <a:gdLst/>
                  <a:ahLst/>
                  <a:cxnLst/>
                  <a:rect l="l" t="t" r="r" b="b"/>
                  <a:pathLst>
                    <a:path w="563" h="1089" extrusionOk="0">
                      <a:moveTo>
                        <a:pt x="384" y="0"/>
                      </a:moveTo>
                      <a:cubicBezTo>
                        <a:pt x="259" y="107"/>
                        <a:pt x="161" y="196"/>
                        <a:pt x="54" y="286"/>
                      </a:cubicBezTo>
                      <a:cubicBezTo>
                        <a:pt x="0" y="339"/>
                        <a:pt x="18" y="384"/>
                        <a:pt x="63" y="437"/>
                      </a:cubicBezTo>
                      <a:cubicBezTo>
                        <a:pt x="179" y="589"/>
                        <a:pt x="286" y="740"/>
                        <a:pt x="402" y="901"/>
                      </a:cubicBezTo>
                      <a:cubicBezTo>
                        <a:pt x="455" y="963"/>
                        <a:pt x="500" y="1026"/>
                        <a:pt x="544" y="1088"/>
                      </a:cubicBezTo>
                      <a:cubicBezTo>
                        <a:pt x="553" y="1088"/>
                        <a:pt x="553" y="1088"/>
                        <a:pt x="562" y="1079"/>
                      </a:cubicBezTo>
                      <a:cubicBezTo>
                        <a:pt x="500" y="732"/>
                        <a:pt x="446" y="375"/>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9"/>
              <p:cNvGrpSpPr/>
              <p:nvPr/>
            </p:nvGrpSpPr>
            <p:grpSpPr>
              <a:xfrm>
                <a:off x="3549729" y="1995638"/>
                <a:ext cx="721941" cy="541910"/>
                <a:chOff x="3549729" y="1995638"/>
                <a:chExt cx="721941" cy="541910"/>
              </a:xfrm>
            </p:grpSpPr>
            <p:sp>
              <p:nvSpPr>
                <p:cNvPr id="745" name="Google Shape;745;p39"/>
                <p:cNvSpPr/>
                <p:nvPr/>
              </p:nvSpPr>
              <p:spPr>
                <a:xfrm>
                  <a:off x="3549729" y="1995638"/>
                  <a:ext cx="721941" cy="541910"/>
                </a:xfrm>
                <a:custGeom>
                  <a:avLst/>
                  <a:gdLst/>
                  <a:ahLst/>
                  <a:cxnLst/>
                  <a:rect l="l" t="t" r="r" b="b"/>
                  <a:pathLst>
                    <a:path w="15086" h="11324" extrusionOk="0">
                      <a:moveTo>
                        <a:pt x="13694" y="1747"/>
                      </a:moveTo>
                      <a:cubicBezTo>
                        <a:pt x="13712" y="2104"/>
                        <a:pt x="13649" y="2452"/>
                        <a:pt x="13364" y="2720"/>
                      </a:cubicBezTo>
                      <a:cubicBezTo>
                        <a:pt x="13293" y="2568"/>
                        <a:pt x="13230" y="2425"/>
                        <a:pt x="13177" y="2283"/>
                      </a:cubicBezTo>
                      <a:cubicBezTo>
                        <a:pt x="13337" y="2113"/>
                        <a:pt x="13516" y="1926"/>
                        <a:pt x="13694" y="1747"/>
                      </a:cubicBezTo>
                      <a:close/>
                      <a:moveTo>
                        <a:pt x="12864" y="2372"/>
                      </a:moveTo>
                      <a:cubicBezTo>
                        <a:pt x="12962" y="2372"/>
                        <a:pt x="13025" y="2416"/>
                        <a:pt x="13061" y="2515"/>
                      </a:cubicBezTo>
                      <a:cubicBezTo>
                        <a:pt x="13078" y="2568"/>
                        <a:pt x="13096" y="2613"/>
                        <a:pt x="13114" y="2666"/>
                      </a:cubicBezTo>
                      <a:cubicBezTo>
                        <a:pt x="13114" y="2684"/>
                        <a:pt x="13123" y="2702"/>
                        <a:pt x="13123" y="2738"/>
                      </a:cubicBezTo>
                      <a:cubicBezTo>
                        <a:pt x="13168" y="2871"/>
                        <a:pt x="13141" y="2996"/>
                        <a:pt x="13025" y="3112"/>
                      </a:cubicBezTo>
                      <a:cubicBezTo>
                        <a:pt x="12974" y="3170"/>
                        <a:pt x="12915" y="3197"/>
                        <a:pt x="12858" y="3197"/>
                      </a:cubicBezTo>
                      <a:cubicBezTo>
                        <a:pt x="12775" y="3197"/>
                        <a:pt x="12696" y="3138"/>
                        <a:pt x="12659" y="3032"/>
                      </a:cubicBezTo>
                      <a:cubicBezTo>
                        <a:pt x="12606" y="2862"/>
                        <a:pt x="12606" y="2693"/>
                        <a:pt x="12677" y="2523"/>
                      </a:cubicBezTo>
                      <a:cubicBezTo>
                        <a:pt x="12704" y="2443"/>
                        <a:pt x="12766" y="2372"/>
                        <a:pt x="12864" y="2372"/>
                      </a:cubicBezTo>
                      <a:close/>
                      <a:moveTo>
                        <a:pt x="13614" y="2800"/>
                      </a:moveTo>
                      <a:cubicBezTo>
                        <a:pt x="13676" y="3175"/>
                        <a:pt x="13730" y="3532"/>
                        <a:pt x="13792" y="3879"/>
                      </a:cubicBezTo>
                      <a:cubicBezTo>
                        <a:pt x="13783" y="3888"/>
                        <a:pt x="13783" y="3888"/>
                        <a:pt x="13774" y="3888"/>
                      </a:cubicBezTo>
                      <a:cubicBezTo>
                        <a:pt x="13730" y="3826"/>
                        <a:pt x="13685" y="3763"/>
                        <a:pt x="13632" y="3701"/>
                      </a:cubicBezTo>
                      <a:cubicBezTo>
                        <a:pt x="13516" y="3540"/>
                        <a:pt x="13409" y="3389"/>
                        <a:pt x="13293" y="3237"/>
                      </a:cubicBezTo>
                      <a:cubicBezTo>
                        <a:pt x="13248" y="3184"/>
                        <a:pt x="13230" y="3139"/>
                        <a:pt x="13284" y="3086"/>
                      </a:cubicBezTo>
                      <a:cubicBezTo>
                        <a:pt x="13391" y="2996"/>
                        <a:pt x="13489" y="2907"/>
                        <a:pt x="13614" y="2800"/>
                      </a:cubicBezTo>
                      <a:close/>
                      <a:moveTo>
                        <a:pt x="12383" y="2800"/>
                      </a:moveTo>
                      <a:cubicBezTo>
                        <a:pt x="12436" y="2943"/>
                        <a:pt x="12499" y="3112"/>
                        <a:pt x="12561" y="3282"/>
                      </a:cubicBezTo>
                      <a:cubicBezTo>
                        <a:pt x="12356" y="3505"/>
                        <a:pt x="10527" y="4254"/>
                        <a:pt x="10108" y="4317"/>
                      </a:cubicBezTo>
                      <a:cubicBezTo>
                        <a:pt x="10045" y="4138"/>
                        <a:pt x="9992" y="3960"/>
                        <a:pt x="9929" y="3772"/>
                      </a:cubicBezTo>
                      <a:cubicBezTo>
                        <a:pt x="10331" y="3630"/>
                        <a:pt x="10759" y="3487"/>
                        <a:pt x="11178" y="3326"/>
                      </a:cubicBezTo>
                      <a:cubicBezTo>
                        <a:pt x="11589" y="3157"/>
                        <a:pt x="11990" y="2970"/>
                        <a:pt x="12383" y="2800"/>
                      </a:cubicBezTo>
                      <a:close/>
                      <a:moveTo>
                        <a:pt x="10408" y="221"/>
                      </a:moveTo>
                      <a:cubicBezTo>
                        <a:pt x="10990" y="221"/>
                        <a:pt x="11570" y="257"/>
                        <a:pt x="12151" y="365"/>
                      </a:cubicBezTo>
                      <a:cubicBezTo>
                        <a:pt x="12445" y="427"/>
                        <a:pt x="12748" y="525"/>
                        <a:pt x="13034" y="623"/>
                      </a:cubicBezTo>
                      <a:cubicBezTo>
                        <a:pt x="13177" y="668"/>
                        <a:pt x="13301" y="757"/>
                        <a:pt x="13417" y="846"/>
                      </a:cubicBezTo>
                      <a:cubicBezTo>
                        <a:pt x="13649" y="1025"/>
                        <a:pt x="13685" y="1257"/>
                        <a:pt x="13560" y="1515"/>
                      </a:cubicBezTo>
                      <a:cubicBezTo>
                        <a:pt x="13453" y="1730"/>
                        <a:pt x="13284" y="1890"/>
                        <a:pt x="13114" y="2042"/>
                      </a:cubicBezTo>
                      <a:cubicBezTo>
                        <a:pt x="13025" y="2113"/>
                        <a:pt x="12936" y="2176"/>
                        <a:pt x="12802" y="2176"/>
                      </a:cubicBezTo>
                      <a:cubicBezTo>
                        <a:pt x="12796" y="2175"/>
                        <a:pt x="12790" y="2175"/>
                        <a:pt x="12785" y="2175"/>
                      </a:cubicBezTo>
                      <a:cubicBezTo>
                        <a:pt x="12668" y="2175"/>
                        <a:pt x="12576" y="2261"/>
                        <a:pt x="12525" y="2372"/>
                      </a:cubicBezTo>
                      <a:cubicBezTo>
                        <a:pt x="12481" y="2461"/>
                        <a:pt x="12418" y="2515"/>
                        <a:pt x="12329" y="2559"/>
                      </a:cubicBezTo>
                      <a:cubicBezTo>
                        <a:pt x="11731" y="2880"/>
                        <a:pt x="11107" y="3139"/>
                        <a:pt x="10465" y="3362"/>
                      </a:cubicBezTo>
                      <a:cubicBezTo>
                        <a:pt x="10268" y="3425"/>
                        <a:pt x="10072" y="3496"/>
                        <a:pt x="9876" y="3549"/>
                      </a:cubicBezTo>
                      <a:cubicBezTo>
                        <a:pt x="9760" y="3585"/>
                        <a:pt x="9644" y="3603"/>
                        <a:pt x="9528" y="3621"/>
                      </a:cubicBezTo>
                      <a:cubicBezTo>
                        <a:pt x="9474" y="3630"/>
                        <a:pt x="9421" y="3630"/>
                        <a:pt x="9385" y="3656"/>
                      </a:cubicBezTo>
                      <a:cubicBezTo>
                        <a:pt x="9153" y="3790"/>
                        <a:pt x="8886" y="3835"/>
                        <a:pt x="8627" y="3888"/>
                      </a:cubicBezTo>
                      <a:cubicBezTo>
                        <a:pt x="7949" y="4031"/>
                        <a:pt x="7262" y="4174"/>
                        <a:pt x="6575" y="4290"/>
                      </a:cubicBezTo>
                      <a:cubicBezTo>
                        <a:pt x="6165" y="4361"/>
                        <a:pt x="5745" y="4397"/>
                        <a:pt x="5326" y="4450"/>
                      </a:cubicBezTo>
                      <a:cubicBezTo>
                        <a:pt x="5281" y="4450"/>
                        <a:pt x="5228" y="4450"/>
                        <a:pt x="5183" y="4441"/>
                      </a:cubicBezTo>
                      <a:cubicBezTo>
                        <a:pt x="5143" y="4431"/>
                        <a:pt x="5103" y="4426"/>
                        <a:pt x="5063" y="4426"/>
                      </a:cubicBezTo>
                      <a:cubicBezTo>
                        <a:pt x="4996" y="4426"/>
                        <a:pt x="4929" y="4440"/>
                        <a:pt x="4862" y="4468"/>
                      </a:cubicBezTo>
                      <a:cubicBezTo>
                        <a:pt x="4821" y="4492"/>
                        <a:pt x="4771" y="4496"/>
                        <a:pt x="4721" y="4496"/>
                      </a:cubicBezTo>
                      <a:cubicBezTo>
                        <a:pt x="4697" y="4496"/>
                        <a:pt x="4672" y="4495"/>
                        <a:pt x="4648" y="4495"/>
                      </a:cubicBezTo>
                      <a:cubicBezTo>
                        <a:pt x="4271" y="4519"/>
                        <a:pt x="3895" y="4534"/>
                        <a:pt x="3519" y="4534"/>
                      </a:cubicBezTo>
                      <a:cubicBezTo>
                        <a:pt x="3070" y="4534"/>
                        <a:pt x="2620" y="4513"/>
                        <a:pt x="2168" y="4459"/>
                      </a:cubicBezTo>
                      <a:cubicBezTo>
                        <a:pt x="2088" y="4450"/>
                        <a:pt x="2025" y="4424"/>
                        <a:pt x="1963" y="4370"/>
                      </a:cubicBezTo>
                      <a:cubicBezTo>
                        <a:pt x="1867" y="4280"/>
                        <a:pt x="1757" y="4236"/>
                        <a:pt x="1640" y="4236"/>
                      </a:cubicBezTo>
                      <a:cubicBezTo>
                        <a:pt x="1571" y="4236"/>
                        <a:pt x="1500" y="4251"/>
                        <a:pt x="1428" y="4281"/>
                      </a:cubicBezTo>
                      <a:cubicBezTo>
                        <a:pt x="1399" y="4288"/>
                        <a:pt x="1364" y="4301"/>
                        <a:pt x="1328" y="4301"/>
                      </a:cubicBezTo>
                      <a:cubicBezTo>
                        <a:pt x="1320" y="4301"/>
                        <a:pt x="1311" y="4300"/>
                        <a:pt x="1303" y="4299"/>
                      </a:cubicBezTo>
                      <a:cubicBezTo>
                        <a:pt x="1044" y="4227"/>
                        <a:pt x="776" y="4138"/>
                        <a:pt x="553" y="3978"/>
                      </a:cubicBezTo>
                      <a:cubicBezTo>
                        <a:pt x="214" y="3728"/>
                        <a:pt x="170" y="3460"/>
                        <a:pt x="411" y="3121"/>
                      </a:cubicBezTo>
                      <a:cubicBezTo>
                        <a:pt x="589" y="2862"/>
                        <a:pt x="830" y="2666"/>
                        <a:pt x="1080" y="2497"/>
                      </a:cubicBezTo>
                      <a:cubicBezTo>
                        <a:pt x="1579" y="2158"/>
                        <a:pt x="2114" y="1908"/>
                        <a:pt x="2677" y="1685"/>
                      </a:cubicBezTo>
                      <a:cubicBezTo>
                        <a:pt x="3586" y="1319"/>
                        <a:pt x="4523" y="1034"/>
                        <a:pt x="5487" y="820"/>
                      </a:cubicBezTo>
                      <a:cubicBezTo>
                        <a:pt x="5790" y="757"/>
                        <a:pt x="6102" y="704"/>
                        <a:pt x="6406" y="641"/>
                      </a:cubicBezTo>
                      <a:cubicBezTo>
                        <a:pt x="7405" y="427"/>
                        <a:pt x="8404" y="302"/>
                        <a:pt x="9412" y="249"/>
                      </a:cubicBezTo>
                      <a:cubicBezTo>
                        <a:pt x="9745" y="232"/>
                        <a:pt x="10077" y="221"/>
                        <a:pt x="10408" y="221"/>
                      </a:cubicBezTo>
                      <a:close/>
                      <a:moveTo>
                        <a:pt x="9550" y="3823"/>
                      </a:moveTo>
                      <a:cubicBezTo>
                        <a:pt x="9627" y="3823"/>
                        <a:pt x="9694" y="3879"/>
                        <a:pt x="9733" y="3942"/>
                      </a:cubicBezTo>
                      <a:cubicBezTo>
                        <a:pt x="9769" y="4013"/>
                        <a:pt x="9796" y="4094"/>
                        <a:pt x="9831" y="4165"/>
                      </a:cubicBezTo>
                      <a:cubicBezTo>
                        <a:pt x="9840" y="4326"/>
                        <a:pt x="9858" y="4477"/>
                        <a:pt x="9751" y="4611"/>
                      </a:cubicBezTo>
                      <a:cubicBezTo>
                        <a:pt x="9704" y="4674"/>
                        <a:pt x="9642" y="4730"/>
                        <a:pt x="9561" y="4730"/>
                      </a:cubicBezTo>
                      <a:cubicBezTo>
                        <a:pt x="9551" y="4730"/>
                        <a:pt x="9539" y="4729"/>
                        <a:pt x="9528" y="4727"/>
                      </a:cubicBezTo>
                      <a:cubicBezTo>
                        <a:pt x="9421" y="4718"/>
                        <a:pt x="9376" y="4638"/>
                        <a:pt x="9341" y="4549"/>
                      </a:cubicBezTo>
                      <a:cubicBezTo>
                        <a:pt x="9260" y="4361"/>
                        <a:pt x="9287" y="4183"/>
                        <a:pt x="9341" y="3995"/>
                      </a:cubicBezTo>
                      <a:cubicBezTo>
                        <a:pt x="9367" y="3915"/>
                        <a:pt x="9421" y="3844"/>
                        <a:pt x="9519" y="3826"/>
                      </a:cubicBezTo>
                      <a:cubicBezTo>
                        <a:pt x="9529" y="3824"/>
                        <a:pt x="9540" y="3823"/>
                        <a:pt x="9550" y="3823"/>
                      </a:cubicBezTo>
                      <a:close/>
                      <a:moveTo>
                        <a:pt x="304" y="4102"/>
                      </a:moveTo>
                      <a:lnTo>
                        <a:pt x="304" y="4102"/>
                      </a:lnTo>
                      <a:cubicBezTo>
                        <a:pt x="464" y="4192"/>
                        <a:pt x="598" y="4272"/>
                        <a:pt x="741" y="4343"/>
                      </a:cubicBezTo>
                      <a:cubicBezTo>
                        <a:pt x="892" y="4406"/>
                        <a:pt x="1044" y="4459"/>
                        <a:pt x="1196" y="4513"/>
                      </a:cubicBezTo>
                      <a:cubicBezTo>
                        <a:pt x="1169" y="4665"/>
                        <a:pt x="1151" y="4798"/>
                        <a:pt x="1124" y="4950"/>
                      </a:cubicBezTo>
                      <a:cubicBezTo>
                        <a:pt x="946" y="4905"/>
                        <a:pt x="767" y="4834"/>
                        <a:pt x="607" y="4745"/>
                      </a:cubicBezTo>
                      <a:cubicBezTo>
                        <a:pt x="571" y="4727"/>
                        <a:pt x="535" y="4691"/>
                        <a:pt x="518" y="4656"/>
                      </a:cubicBezTo>
                      <a:cubicBezTo>
                        <a:pt x="411" y="4495"/>
                        <a:pt x="357" y="4308"/>
                        <a:pt x="304" y="4102"/>
                      </a:cubicBezTo>
                      <a:close/>
                      <a:moveTo>
                        <a:pt x="9064" y="4013"/>
                      </a:moveTo>
                      <a:cubicBezTo>
                        <a:pt x="9064" y="4120"/>
                        <a:pt x="9055" y="4218"/>
                        <a:pt x="9064" y="4308"/>
                      </a:cubicBezTo>
                      <a:cubicBezTo>
                        <a:pt x="9073" y="4406"/>
                        <a:pt x="9100" y="4495"/>
                        <a:pt x="9118" y="4593"/>
                      </a:cubicBezTo>
                      <a:cubicBezTo>
                        <a:pt x="9037" y="4620"/>
                        <a:pt x="8948" y="4656"/>
                        <a:pt x="8868" y="4673"/>
                      </a:cubicBezTo>
                      <a:cubicBezTo>
                        <a:pt x="8279" y="4789"/>
                        <a:pt x="7699" y="4914"/>
                        <a:pt x="7110" y="5012"/>
                      </a:cubicBezTo>
                      <a:cubicBezTo>
                        <a:pt x="6646" y="5093"/>
                        <a:pt x="6174" y="5155"/>
                        <a:pt x="5710" y="5227"/>
                      </a:cubicBezTo>
                      <a:cubicBezTo>
                        <a:pt x="5695" y="5230"/>
                        <a:pt x="5679" y="5231"/>
                        <a:pt x="5662" y="5231"/>
                      </a:cubicBezTo>
                      <a:cubicBezTo>
                        <a:pt x="5629" y="5231"/>
                        <a:pt x="5594" y="5227"/>
                        <a:pt x="5558" y="5227"/>
                      </a:cubicBezTo>
                      <a:cubicBezTo>
                        <a:pt x="5594" y="5030"/>
                        <a:pt x="5567" y="4852"/>
                        <a:pt x="5469" y="4665"/>
                      </a:cubicBezTo>
                      <a:cubicBezTo>
                        <a:pt x="6691" y="4531"/>
                        <a:pt x="7886" y="4317"/>
                        <a:pt x="9064" y="4013"/>
                      </a:cubicBezTo>
                      <a:close/>
                      <a:moveTo>
                        <a:pt x="1638" y="4487"/>
                      </a:moveTo>
                      <a:cubicBezTo>
                        <a:pt x="1736" y="4487"/>
                        <a:pt x="1836" y="4540"/>
                        <a:pt x="1883" y="4638"/>
                      </a:cubicBezTo>
                      <a:cubicBezTo>
                        <a:pt x="1900" y="4673"/>
                        <a:pt x="1900" y="4709"/>
                        <a:pt x="1918" y="4745"/>
                      </a:cubicBezTo>
                      <a:lnTo>
                        <a:pt x="1936" y="4754"/>
                      </a:lnTo>
                      <a:cubicBezTo>
                        <a:pt x="1918" y="4861"/>
                        <a:pt x="1909" y="4968"/>
                        <a:pt x="1874" y="5075"/>
                      </a:cubicBezTo>
                      <a:cubicBezTo>
                        <a:pt x="1837" y="5179"/>
                        <a:pt x="1752" y="5234"/>
                        <a:pt x="1661" y="5234"/>
                      </a:cubicBezTo>
                      <a:cubicBezTo>
                        <a:pt x="1596" y="5234"/>
                        <a:pt x="1528" y="5206"/>
                        <a:pt x="1472" y="5146"/>
                      </a:cubicBezTo>
                      <a:cubicBezTo>
                        <a:pt x="1338" y="5004"/>
                        <a:pt x="1329" y="4718"/>
                        <a:pt x="1445" y="4575"/>
                      </a:cubicBezTo>
                      <a:cubicBezTo>
                        <a:pt x="1494" y="4515"/>
                        <a:pt x="1566" y="4487"/>
                        <a:pt x="1638" y="4487"/>
                      </a:cubicBezTo>
                      <a:close/>
                      <a:moveTo>
                        <a:pt x="2177" y="4700"/>
                      </a:moveTo>
                      <a:cubicBezTo>
                        <a:pt x="2619" y="4744"/>
                        <a:pt x="3064" y="4764"/>
                        <a:pt x="3511" y="4764"/>
                      </a:cubicBezTo>
                      <a:cubicBezTo>
                        <a:pt x="3876" y="4764"/>
                        <a:pt x="4243" y="4751"/>
                        <a:pt x="4612" y="4727"/>
                      </a:cubicBezTo>
                      <a:lnTo>
                        <a:pt x="4612" y="4727"/>
                      </a:lnTo>
                      <a:cubicBezTo>
                        <a:pt x="4595" y="4923"/>
                        <a:pt x="4586" y="5102"/>
                        <a:pt x="4568" y="5289"/>
                      </a:cubicBezTo>
                      <a:cubicBezTo>
                        <a:pt x="4300" y="5318"/>
                        <a:pt x="4033" y="5332"/>
                        <a:pt x="3766" y="5332"/>
                      </a:cubicBezTo>
                      <a:cubicBezTo>
                        <a:pt x="3213" y="5332"/>
                        <a:pt x="2662" y="5272"/>
                        <a:pt x="2114" y="5164"/>
                      </a:cubicBezTo>
                      <a:cubicBezTo>
                        <a:pt x="2132" y="5012"/>
                        <a:pt x="2150" y="4861"/>
                        <a:pt x="2177" y="4700"/>
                      </a:cubicBezTo>
                      <a:close/>
                      <a:moveTo>
                        <a:pt x="5064" y="4684"/>
                      </a:moveTo>
                      <a:cubicBezTo>
                        <a:pt x="5100" y="4684"/>
                        <a:pt x="5137" y="4696"/>
                        <a:pt x="5174" y="4718"/>
                      </a:cubicBezTo>
                      <a:cubicBezTo>
                        <a:pt x="5281" y="4780"/>
                        <a:pt x="5335" y="4870"/>
                        <a:pt x="5335" y="4986"/>
                      </a:cubicBezTo>
                      <a:cubicBezTo>
                        <a:pt x="5335" y="5075"/>
                        <a:pt x="5308" y="5173"/>
                        <a:pt x="5281" y="5253"/>
                      </a:cubicBezTo>
                      <a:cubicBezTo>
                        <a:pt x="5264" y="5351"/>
                        <a:pt x="5210" y="5432"/>
                        <a:pt x="5103" y="5432"/>
                      </a:cubicBezTo>
                      <a:cubicBezTo>
                        <a:pt x="5094" y="5432"/>
                        <a:pt x="5085" y="5433"/>
                        <a:pt x="5076" y="5433"/>
                      </a:cubicBezTo>
                      <a:cubicBezTo>
                        <a:pt x="4980" y="5433"/>
                        <a:pt x="4894" y="5388"/>
                        <a:pt x="4853" y="5298"/>
                      </a:cubicBezTo>
                      <a:cubicBezTo>
                        <a:pt x="4826" y="5262"/>
                        <a:pt x="4809" y="5227"/>
                        <a:pt x="4800" y="5191"/>
                      </a:cubicBezTo>
                      <a:cubicBezTo>
                        <a:pt x="4791" y="5021"/>
                        <a:pt x="4818" y="4879"/>
                        <a:pt x="4925" y="4754"/>
                      </a:cubicBezTo>
                      <a:cubicBezTo>
                        <a:pt x="4966" y="4707"/>
                        <a:pt x="5014" y="4684"/>
                        <a:pt x="5064" y="4684"/>
                      </a:cubicBezTo>
                      <a:close/>
                      <a:moveTo>
                        <a:pt x="13123" y="3344"/>
                      </a:moveTo>
                      <a:cubicBezTo>
                        <a:pt x="13355" y="3674"/>
                        <a:pt x="13596" y="4004"/>
                        <a:pt x="13837" y="4343"/>
                      </a:cubicBezTo>
                      <a:cubicBezTo>
                        <a:pt x="13864" y="4379"/>
                        <a:pt x="13872" y="4433"/>
                        <a:pt x="13881" y="4477"/>
                      </a:cubicBezTo>
                      <a:cubicBezTo>
                        <a:pt x="13926" y="4772"/>
                        <a:pt x="13971" y="5057"/>
                        <a:pt x="14024" y="5351"/>
                      </a:cubicBezTo>
                      <a:cubicBezTo>
                        <a:pt x="14024" y="5396"/>
                        <a:pt x="14033" y="5441"/>
                        <a:pt x="13979" y="5476"/>
                      </a:cubicBezTo>
                      <a:cubicBezTo>
                        <a:pt x="13658" y="5726"/>
                        <a:pt x="13301" y="5922"/>
                        <a:pt x="12909" y="6101"/>
                      </a:cubicBezTo>
                      <a:cubicBezTo>
                        <a:pt x="12909" y="6012"/>
                        <a:pt x="12900" y="5949"/>
                        <a:pt x="12909" y="5878"/>
                      </a:cubicBezTo>
                      <a:cubicBezTo>
                        <a:pt x="12936" y="5075"/>
                        <a:pt x="12962" y="4281"/>
                        <a:pt x="12989" y="3478"/>
                      </a:cubicBezTo>
                      <a:cubicBezTo>
                        <a:pt x="12989" y="3398"/>
                        <a:pt x="13025" y="3353"/>
                        <a:pt x="13123" y="3344"/>
                      </a:cubicBezTo>
                      <a:close/>
                      <a:moveTo>
                        <a:pt x="874" y="5128"/>
                      </a:moveTo>
                      <a:cubicBezTo>
                        <a:pt x="1089" y="5146"/>
                        <a:pt x="1267" y="5227"/>
                        <a:pt x="1374" y="5432"/>
                      </a:cubicBezTo>
                      <a:cubicBezTo>
                        <a:pt x="1285" y="5673"/>
                        <a:pt x="1187" y="5931"/>
                        <a:pt x="1089" y="6226"/>
                      </a:cubicBezTo>
                      <a:cubicBezTo>
                        <a:pt x="1008" y="5842"/>
                        <a:pt x="937" y="5485"/>
                        <a:pt x="874" y="5128"/>
                      </a:cubicBezTo>
                      <a:close/>
                      <a:moveTo>
                        <a:pt x="12784" y="3433"/>
                      </a:moveTo>
                      <a:cubicBezTo>
                        <a:pt x="12784" y="3478"/>
                        <a:pt x="12784" y="3514"/>
                        <a:pt x="12784" y="3549"/>
                      </a:cubicBezTo>
                      <a:cubicBezTo>
                        <a:pt x="12757" y="4388"/>
                        <a:pt x="12731" y="5218"/>
                        <a:pt x="12704" y="6056"/>
                      </a:cubicBezTo>
                      <a:cubicBezTo>
                        <a:pt x="12704" y="6163"/>
                        <a:pt x="12668" y="6226"/>
                        <a:pt x="12570" y="6261"/>
                      </a:cubicBezTo>
                      <a:cubicBezTo>
                        <a:pt x="12222" y="6395"/>
                        <a:pt x="11883" y="6547"/>
                        <a:pt x="11535" y="6681"/>
                      </a:cubicBezTo>
                      <a:cubicBezTo>
                        <a:pt x="11477" y="6705"/>
                        <a:pt x="11440" y="6718"/>
                        <a:pt x="11410" y="6718"/>
                      </a:cubicBezTo>
                      <a:cubicBezTo>
                        <a:pt x="11362" y="6718"/>
                        <a:pt x="11334" y="6683"/>
                        <a:pt x="11267" y="6600"/>
                      </a:cubicBezTo>
                      <a:cubicBezTo>
                        <a:pt x="10813" y="6038"/>
                        <a:pt x="10366" y="5476"/>
                        <a:pt x="9911" y="4914"/>
                      </a:cubicBezTo>
                      <a:cubicBezTo>
                        <a:pt x="9894" y="4888"/>
                        <a:pt x="9876" y="4870"/>
                        <a:pt x="9867" y="4852"/>
                      </a:cubicBezTo>
                      <a:cubicBezTo>
                        <a:pt x="9938" y="4620"/>
                        <a:pt x="10117" y="4575"/>
                        <a:pt x="10304" y="4513"/>
                      </a:cubicBezTo>
                      <a:cubicBezTo>
                        <a:pt x="11143" y="4236"/>
                        <a:pt x="11963" y="3906"/>
                        <a:pt x="12731" y="3460"/>
                      </a:cubicBezTo>
                      <a:cubicBezTo>
                        <a:pt x="12739" y="3451"/>
                        <a:pt x="12757" y="3442"/>
                        <a:pt x="12784" y="3433"/>
                      </a:cubicBezTo>
                      <a:close/>
                      <a:moveTo>
                        <a:pt x="9566" y="4947"/>
                      </a:moveTo>
                      <a:cubicBezTo>
                        <a:pt x="9645" y="4947"/>
                        <a:pt x="9707" y="4992"/>
                        <a:pt x="9769" y="5075"/>
                      </a:cubicBezTo>
                      <a:cubicBezTo>
                        <a:pt x="10188" y="5610"/>
                        <a:pt x="10616" y="6145"/>
                        <a:pt x="11036" y="6681"/>
                      </a:cubicBezTo>
                      <a:cubicBezTo>
                        <a:pt x="11071" y="6716"/>
                        <a:pt x="11098" y="6761"/>
                        <a:pt x="11125" y="6806"/>
                      </a:cubicBezTo>
                      <a:cubicBezTo>
                        <a:pt x="10786" y="6957"/>
                        <a:pt x="9483" y="7269"/>
                        <a:pt x="9144" y="7287"/>
                      </a:cubicBezTo>
                      <a:cubicBezTo>
                        <a:pt x="9260" y="6511"/>
                        <a:pt x="9376" y="5735"/>
                        <a:pt x="9492" y="4959"/>
                      </a:cubicBezTo>
                      <a:cubicBezTo>
                        <a:pt x="9519" y="4951"/>
                        <a:pt x="9543" y="4947"/>
                        <a:pt x="9566" y="4947"/>
                      </a:cubicBezTo>
                      <a:close/>
                      <a:moveTo>
                        <a:pt x="9278" y="4816"/>
                      </a:moveTo>
                      <a:lnTo>
                        <a:pt x="9278" y="4816"/>
                      </a:lnTo>
                      <a:cubicBezTo>
                        <a:pt x="9242" y="5066"/>
                        <a:pt x="9225" y="5316"/>
                        <a:pt x="9189" y="5557"/>
                      </a:cubicBezTo>
                      <a:cubicBezTo>
                        <a:pt x="9100" y="6101"/>
                        <a:pt x="9002" y="6654"/>
                        <a:pt x="8912" y="7207"/>
                      </a:cubicBezTo>
                      <a:cubicBezTo>
                        <a:pt x="8903" y="7305"/>
                        <a:pt x="8859" y="7341"/>
                        <a:pt x="8761" y="7359"/>
                      </a:cubicBezTo>
                      <a:cubicBezTo>
                        <a:pt x="8145" y="7475"/>
                        <a:pt x="7521" y="7546"/>
                        <a:pt x="6887" y="7600"/>
                      </a:cubicBezTo>
                      <a:cubicBezTo>
                        <a:pt x="6881" y="7600"/>
                        <a:pt x="6874" y="7601"/>
                        <a:pt x="6868" y="7601"/>
                      </a:cubicBezTo>
                      <a:cubicBezTo>
                        <a:pt x="6794" y="7601"/>
                        <a:pt x="6768" y="7551"/>
                        <a:pt x="6727" y="7501"/>
                      </a:cubicBezTo>
                      <a:cubicBezTo>
                        <a:pt x="6450" y="7145"/>
                        <a:pt x="6182" y="6779"/>
                        <a:pt x="5906" y="6431"/>
                      </a:cubicBezTo>
                      <a:cubicBezTo>
                        <a:pt x="5701" y="6172"/>
                        <a:pt x="5496" y="5913"/>
                        <a:pt x="5281" y="5655"/>
                      </a:cubicBezTo>
                      <a:cubicBezTo>
                        <a:pt x="5380" y="5494"/>
                        <a:pt x="5513" y="5450"/>
                        <a:pt x="5683" y="5432"/>
                      </a:cubicBezTo>
                      <a:cubicBezTo>
                        <a:pt x="6049" y="5405"/>
                        <a:pt x="6414" y="5360"/>
                        <a:pt x="6771" y="5298"/>
                      </a:cubicBezTo>
                      <a:cubicBezTo>
                        <a:pt x="7530" y="5164"/>
                        <a:pt x="8288" y="5012"/>
                        <a:pt x="9037" y="4870"/>
                      </a:cubicBezTo>
                      <a:cubicBezTo>
                        <a:pt x="9118" y="4852"/>
                        <a:pt x="9189" y="4834"/>
                        <a:pt x="9278" y="4816"/>
                      </a:cubicBezTo>
                      <a:close/>
                      <a:moveTo>
                        <a:pt x="1642" y="5467"/>
                      </a:moveTo>
                      <a:cubicBezTo>
                        <a:pt x="1981" y="6199"/>
                        <a:pt x="2311" y="6886"/>
                        <a:pt x="2641" y="7591"/>
                      </a:cubicBezTo>
                      <a:cubicBezTo>
                        <a:pt x="2612" y="7591"/>
                        <a:pt x="2595" y="7602"/>
                        <a:pt x="2580" y="7602"/>
                      </a:cubicBezTo>
                      <a:cubicBezTo>
                        <a:pt x="2577" y="7602"/>
                        <a:pt x="2573" y="7601"/>
                        <a:pt x="2569" y="7600"/>
                      </a:cubicBezTo>
                      <a:cubicBezTo>
                        <a:pt x="2168" y="7510"/>
                        <a:pt x="1767" y="7421"/>
                        <a:pt x="1374" y="7341"/>
                      </a:cubicBezTo>
                      <a:cubicBezTo>
                        <a:pt x="1285" y="7323"/>
                        <a:pt x="1258" y="7269"/>
                        <a:pt x="1231" y="7180"/>
                      </a:cubicBezTo>
                      <a:cubicBezTo>
                        <a:pt x="1169" y="6922"/>
                        <a:pt x="1196" y="6672"/>
                        <a:pt x="1294" y="6422"/>
                      </a:cubicBezTo>
                      <a:cubicBezTo>
                        <a:pt x="1392" y="6154"/>
                        <a:pt x="1472" y="5887"/>
                        <a:pt x="1561" y="5619"/>
                      </a:cubicBezTo>
                      <a:cubicBezTo>
                        <a:pt x="1579" y="5574"/>
                        <a:pt x="1606" y="5539"/>
                        <a:pt x="1642" y="5467"/>
                      </a:cubicBezTo>
                      <a:close/>
                      <a:moveTo>
                        <a:pt x="5130" y="5842"/>
                      </a:moveTo>
                      <a:cubicBezTo>
                        <a:pt x="5629" y="6413"/>
                        <a:pt x="6058" y="7011"/>
                        <a:pt x="6513" y="7600"/>
                      </a:cubicBezTo>
                      <a:cubicBezTo>
                        <a:pt x="6363" y="7649"/>
                        <a:pt x="5419" y="7699"/>
                        <a:pt x="4939" y="7699"/>
                      </a:cubicBezTo>
                      <a:cubicBezTo>
                        <a:pt x="4817" y="7699"/>
                        <a:pt x="4725" y="7696"/>
                        <a:pt x="4684" y="7689"/>
                      </a:cubicBezTo>
                      <a:cubicBezTo>
                        <a:pt x="4826" y="7082"/>
                        <a:pt x="4978" y="6475"/>
                        <a:pt x="5130" y="5842"/>
                      </a:cubicBezTo>
                      <a:close/>
                      <a:moveTo>
                        <a:pt x="1883" y="5378"/>
                      </a:moveTo>
                      <a:lnTo>
                        <a:pt x="1883" y="5378"/>
                      </a:lnTo>
                      <a:cubicBezTo>
                        <a:pt x="1927" y="5383"/>
                        <a:pt x="1963" y="5383"/>
                        <a:pt x="1994" y="5383"/>
                      </a:cubicBezTo>
                      <a:cubicBezTo>
                        <a:pt x="2025" y="5383"/>
                        <a:pt x="2052" y="5383"/>
                        <a:pt x="2079" y="5387"/>
                      </a:cubicBezTo>
                      <a:cubicBezTo>
                        <a:pt x="2624" y="5490"/>
                        <a:pt x="3175" y="5557"/>
                        <a:pt x="3727" y="5557"/>
                      </a:cubicBezTo>
                      <a:cubicBezTo>
                        <a:pt x="3844" y="5557"/>
                        <a:pt x="3961" y="5554"/>
                        <a:pt x="4077" y="5548"/>
                      </a:cubicBezTo>
                      <a:cubicBezTo>
                        <a:pt x="4229" y="5539"/>
                        <a:pt x="4389" y="5539"/>
                        <a:pt x="4541" y="5521"/>
                      </a:cubicBezTo>
                      <a:cubicBezTo>
                        <a:pt x="4561" y="5519"/>
                        <a:pt x="4579" y="5518"/>
                        <a:pt x="4597" y="5518"/>
                      </a:cubicBezTo>
                      <a:cubicBezTo>
                        <a:pt x="4668" y="5518"/>
                        <a:pt x="4727" y="5535"/>
                        <a:pt x="4791" y="5592"/>
                      </a:cubicBezTo>
                      <a:cubicBezTo>
                        <a:pt x="4826" y="5619"/>
                        <a:pt x="4871" y="5637"/>
                        <a:pt x="4925" y="5673"/>
                      </a:cubicBezTo>
                      <a:cubicBezTo>
                        <a:pt x="4764" y="6342"/>
                        <a:pt x="4595" y="7020"/>
                        <a:pt x="4434" y="7698"/>
                      </a:cubicBezTo>
                      <a:cubicBezTo>
                        <a:pt x="4354" y="7698"/>
                        <a:pt x="4282" y="7707"/>
                        <a:pt x="4220" y="7707"/>
                      </a:cubicBezTo>
                      <a:cubicBezTo>
                        <a:pt x="3827" y="7689"/>
                        <a:pt x="3444" y="7671"/>
                        <a:pt x="3051" y="7653"/>
                      </a:cubicBezTo>
                      <a:cubicBezTo>
                        <a:pt x="2971" y="7653"/>
                        <a:pt x="2926" y="7617"/>
                        <a:pt x="2891" y="7546"/>
                      </a:cubicBezTo>
                      <a:cubicBezTo>
                        <a:pt x="2578" y="6868"/>
                        <a:pt x="2257" y="6199"/>
                        <a:pt x="1936" y="5521"/>
                      </a:cubicBezTo>
                      <a:cubicBezTo>
                        <a:pt x="1927" y="5485"/>
                        <a:pt x="1909" y="5450"/>
                        <a:pt x="1883" y="5378"/>
                      </a:cubicBezTo>
                      <a:close/>
                      <a:moveTo>
                        <a:pt x="14069" y="5690"/>
                      </a:moveTo>
                      <a:cubicBezTo>
                        <a:pt x="14122" y="5976"/>
                        <a:pt x="14176" y="6244"/>
                        <a:pt x="14220" y="6502"/>
                      </a:cubicBezTo>
                      <a:cubicBezTo>
                        <a:pt x="14229" y="6547"/>
                        <a:pt x="14203" y="6609"/>
                        <a:pt x="14185" y="6654"/>
                      </a:cubicBezTo>
                      <a:cubicBezTo>
                        <a:pt x="13988" y="7082"/>
                        <a:pt x="13667" y="7421"/>
                        <a:pt x="13346" y="7751"/>
                      </a:cubicBezTo>
                      <a:cubicBezTo>
                        <a:pt x="13230" y="7867"/>
                        <a:pt x="13105" y="7983"/>
                        <a:pt x="12980" y="8099"/>
                      </a:cubicBezTo>
                      <a:cubicBezTo>
                        <a:pt x="12945" y="8126"/>
                        <a:pt x="12909" y="8144"/>
                        <a:pt x="12847" y="8188"/>
                      </a:cubicBezTo>
                      <a:cubicBezTo>
                        <a:pt x="12838" y="8108"/>
                        <a:pt x="12829" y="8054"/>
                        <a:pt x="12829" y="8010"/>
                      </a:cubicBezTo>
                      <a:cubicBezTo>
                        <a:pt x="12847" y="7617"/>
                        <a:pt x="12873" y="7225"/>
                        <a:pt x="12891" y="6841"/>
                      </a:cubicBezTo>
                      <a:cubicBezTo>
                        <a:pt x="12900" y="6707"/>
                        <a:pt x="12891" y="6583"/>
                        <a:pt x="12900" y="6449"/>
                      </a:cubicBezTo>
                      <a:cubicBezTo>
                        <a:pt x="12900" y="6404"/>
                        <a:pt x="12891" y="6360"/>
                        <a:pt x="12954" y="6333"/>
                      </a:cubicBezTo>
                      <a:cubicBezTo>
                        <a:pt x="13346" y="6163"/>
                        <a:pt x="13712" y="5949"/>
                        <a:pt x="14069" y="5690"/>
                      </a:cubicBezTo>
                      <a:close/>
                      <a:moveTo>
                        <a:pt x="12704" y="6458"/>
                      </a:moveTo>
                      <a:lnTo>
                        <a:pt x="12704" y="6458"/>
                      </a:lnTo>
                      <a:cubicBezTo>
                        <a:pt x="12686" y="6743"/>
                        <a:pt x="12686" y="6993"/>
                        <a:pt x="12668" y="7243"/>
                      </a:cubicBezTo>
                      <a:cubicBezTo>
                        <a:pt x="12659" y="7501"/>
                        <a:pt x="12632" y="7760"/>
                        <a:pt x="12632" y="8019"/>
                      </a:cubicBezTo>
                      <a:cubicBezTo>
                        <a:pt x="12632" y="8126"/>
                        <a:pt x="12588" y="8179"/>
                        <a:pt x="12472" y="8206"/>
                      </a:cubicBezTo>
                      <a:cubicBezTo>
                        <a:pt x="12160" y="7796"/>
                        <a:pt x="11847" y="7377"/>
                        <a:pt x="11517" y="6939"/>
                      </a:cubicBezTo>
                      <a:cubicBezTo>
                        <a:pt x="11910" y="6779"/>
                        <a:pt x="12284" y="6627"/>
                        <a:pt x="12704" y="6458"/>
                      </a:cubicBezTo>
                      <a:close/>
                      <a:moveTo>
                        <a:pt x="14462" y="6686"/>
                      </a:moveTo>
                      <a:cubicBezTo>
                        <a:pt x="14485" y="6686"/>
                        <a:pt x="14513" y="6699"/>
                        <a:pt x="14550" y="6725"/>
                      </a:cubicBezTo>
                      <a:cubicBezTo>
                        <a:pt x="14756" y="6859"/>
                        <a:pt x="14809" y="7029"/>
                        <a:pt x="14711" y="7252"/>
                      </a:cubicBezTo>
                      <a:cubicBezTo>
                        <a:pt x="14559" y="7600"/>
                        <a:pt x="14327" y="7903"/>
                        <a:pt x="14087" y="8188"/>
                      </a:cubicBezTo>
                      <a:cubicBezTo>
                        <a:pt x="13890" y="8420"/>
                        <a:pt x="13676" y="8625"/>
                        <a:pt x="13471" y="8840"/>
                      </a:cubicBezTo>
                      <a:cubicBezTo>
                        <a:pt x="13453" y="8857"/>
                        <a:pt x="13435" y="8866"/>
                        <a:pt x="13391" y="8893"/>
                      </a:cubicBezTo>
                      <a:cubicBezTo>
                        <a:pt x="13364" y="8661"/>
                        <a:pt x="13284" y="8474"/>
                        <a:pt x="13123" y="8313"/>
                      </a:cubicBezTo>
                      <a:cubicBezTo>
                        <a:pt x="13168" y="8269"/>
                        <a:pt x="13212" y="8224"/>
                        <a:pt x="13257" y="8188"/>
                      </a:cubicBezTo>
                      <a:cubicBezTo>
                        <a:pt x="13596" y="7849"/>
                        <a:pt x="13935" y="7510"/>
                        <a:pt x="14203" y="7100"/>
                      </a:cubicBezTo>
                      <a:cubicBezTo>
                        <a:pt x="14265" y="6993"/>
                        <a:pt x="14318" y="6877"/>
                        <a:pt x="14381" y="6770"/>
                      </a:cubicBezTo>
                      <a:cubicBezTo>
                        <a:pt x="14407" y="6713"/>
                        <a:pt x="14430" y="6686"/>
                        <a:pt x="14462" y="6686"/>
                      </a:cubicBezTo>
                      <a:close/>
                      <a:moveTo>
                        <a:pt x="12796" y="8418"/>
                      </a:moveTo>
                      <a:cubicBezTo>
                        <a:pt x="12858" y="8418"/>
                        <a:pt x="12924" y="8442"/>
                        <a:pt x="12980" y="8492"/>
                      </a:cubicBezTo>
                      <a:cubicBezTo>
                        <a:pt x="13141" y="8643"/>
                        <a:pt x="13212" y="8947"/>
                        <a:pt x="13123" y="9152"/>
                      </a:cubicBezTo>
                      <a:cubicBezTo>
                        <a:pt x="13070" y="9268"/>
                        <a:pt x="12980" y="9330"/>
                        <a:pt x="12855" y="9339"/>
                      </a:cubicBezTo>
                      <a:cubicBezTo>
                        <a:pt x="12848" y="9340"/>
                        <a:pt x="12842" y="9340"/>
                        <a:pt x="12835" y="9340"/>
                      </a:cubicBezTo>
                      <a:cubicBezTo>
                        <a:pt x="12723" y="9340"/>
                        <a:pt x="12657" y="9271"/>
                        <a:pt x="12623" y="9170"/>
                      </a:cubicBezTo>
                      <a:cubicBezTo>
                        <a:pt x="12597" y="9089"/>
                        <a:pt x="12561" y="9009"/>
                        <a:pt x="12525" y="8902"/>
                      </a:cubicBezTo>
                      <a:cubicBezTo>
                        <a:pt x="12534" y="8822"/>
                        <a:pt x="12534" y="8715"/>
                        <a:pt x="12561" y="8608"/>
                      </a:cubicBezTo>
                      <a:cubicBezTo>
                        <a:pt x="12595" y="8485"/>
                        <a:pt x="12691" y="8418"/>
                        <a:pt x="12796" y="8418"/>
                      </a:cubicBezTo>
                      <a:close/>
                      <a:moveTo>
                        <a:pt x="8832" y="7600"/>
                      </a:moveTo>
                      <a:cubicBezTo>
                        <a:pt x="8698" y="8322"/>
                        <a:pt x="8564" y="9027"/>
                        <a:pt x="8431" y="9732"/>
                      </a:cubicBezTo>
                      <a:cubicBezTo>
                        <a:pt x="7967" y="9107"/>
                        <a:pt x="7512" y="8483"/>
                        <a:pt x="7039" y="7831"/>
                      </a:cubicBezTo>
                      <a:cubicBezTo>
                        <a:pt x="7333" y="7778"/>
                        <a:pt x="7628" y="7769"/>
                        <a:pt x="7931" y="7724"/>
                      </a:cubicBezTo>
                      <a:cubicBezTo>
                        <a:pt x="8225" y="7680"/>
                        <a:pt x="8520" y="7644"/>
                        <a:pt x="8832" y="7600"/>
                      </a:cubicBezTo>
                      <a:close/>
                      <a:moveTo>
                        <a:pt x="3060" y="7912"/>
                      </a:moveTo>
                      <a:lnTo>
                        <a:pt x="3060" y="7912"/>
                      </a:lnTo>
                      <a:cubicBezTo>
                        <a:pt x="3497" y="7930"/>
                        <a:pt x="3925" y="7939"/>
                        <a:pt x="4363" y="7956"/>
                      </a:cubicBezTo>
                      <a:cubicBezTo>
                        <a:pt x="4220" y="8545"/>
                        <a:pt x="4077" y="9125"/>
                        <a:pt x="3925" y="9741"/>
                      </a:cubicBezTo>
                      <a:cubicBezTo>
                        <a:pt x="3586" y="9143"/>
                        <a:pt x="3337" y="8536"/>
                        <a:pt x="3060" y="7912"/>
                      </a:cubicBezTo>
                      <a:close/>
                      <a:moveTo>
                        <a:pt x="11285" y="7020"/>
                      </a:moveTo>
                      <a:cubicBezTo>
                        <a:pt x="11633" y="7475"/>
                        <a:pt x="11981" y="7939"/>
                        <a:pt x="12329" y="8393"/>
                      </a:cubicBezTo>
                      <a:cubicBezTo>
                        <a:pt x="12320" y="8572"/>
                        <a:pt x="12222" y="8670"/>
                        <a:pt x="12070" y="8732"/>
                      </a:cubicBezTo>
                      <a:cubicBezTo>
                        <a:pt x="11535" y="8964"/>
                        <a:pt x="11009" y="9205"/>
                        <a:pt x="10465" y="9428"/>
                      </a:cubicBezTo>
                      <a:cubicBezTo>
                        <a:pt x="9983" y="9625"/>
                        <a:pt x="9501" y="9794"/>
                        <a:pt x="8984" y="9901"/>
                      </a:cubicBezTo>
                      <a:cubicBezTo>
                        <a:pt x="8919" y="9911"/>
                        <a:pt x="8879" y="9918"/>
                        <a:pt x="8845" y="9918"/>
                      </a:cubicBezTo>
                      <a:cubicBezTo>
                        <a:pt x="8790" y="9918"/>
                        <a:pt x="8750" y="9901"/>
                        <a:pt x="8645" y="9857"/>
                      </a:cubicBezTo>
                      <a:cubicBezTo>
                        <a:pt x="8779" y="9125"/>
                        <a:pt x="8921" y="8402"/>
                        <a:pt x="9055" y="7680"/>
                      </a:cubicBezTo>
                      <a:cubicBezTo>
                        <a:pt x="9064" y="7591"/>
                        <a:pt x="9091" y="7537"/>
                        <a:pt x="9198" y="7519"/>
                      </a:cubicBezTo>
                      <a:cubicBezTo>
                        <a:pt x="9894" y="7421"/>
                        <a:pt x="10572" y="7243"/>
                        <a:pt x="11241" y="7020"/>
                      </a:cubicBezTo>
                      <a:close/>
                      <a:moveTo>
                        <a:pt x="1321" y="7582"/>
                      </a:moveTo>
                      <a:lnTo>
                        <a:pt x="1321" y="7582"/>
                      </a:lnTo>
                      <a:cubicBezTo>
                        <a:pt x="1481" y="7626"/>
                        <a:pt x="1624" y="7671"/>
                        <a:pt x="1767" y="7698"/>
                      </a:cubicBezTo>
                      <a:cubicBezTo>
                        <a:pt x="2052" y="7751"/>
                        <a:pt x="2329" y="7814"/>
                        <a:pt x="2614" y="7849"/>
                      </a:cubicBezTo>
                      <a:cubicBezTo>
                        <a:pt x="2730" y="7867"/>
                        <a:pt x="2792" y="7912"/>
                        <a:pt x="2837" y="8010"/>
                      </a:cubicBezTo>
                      <a:cubicBezTo>
                        <a:pt x="3042" y="8474"/>
                        <a:pt x="3247" y="8938"/>
                        <a:pt x="3462" y="9393"/>
                      </a:cubicBezTo>
                      <a:cubicBezTo>
                        <a:pt x="3551" y="9571"/>
                        <a:pt x="3658" y="9749"/>
                        <a:pt x="3747" y="9919"/>
                      </a:cubicBezTo>
                      <a:cubicBezTo>
                        <a:pt x="3717" y="9973"/>
                        <a:pt x="3683" y="9999"/>
                        <a:pt x="3639" y="9999"/>
                      </a:cubicBezTo>
                      <a:cubicBezTo>
                        <a:pt x="3618" y="9999"/>
                        <a:pt x="3595" y="9993"/>
                        <a:pt x="3569" y="9981"/>
                      </a:cubicBezTo>
                      <a:cubicBezTo>
                        <a:pt x="3355" y="9901"/>
                        <a:pt x="3131" y="9839"/>
                        <a:pt x="2935" y="9723"/>
                      </a:cubicBezTo>
                      <a:cubicBezTo>
                        <a:pt x="2543" y="9509"/>
                        <a:pt x="2168" y="9259"/>
                        <a:pt x="1793" y="9018"/>
                      </a:cubicBezTo>
                      <a:cubicBezTo>
                        <a:pt x="1677" y="8947"/>
                        <a:pt x="1624" y="8840"/>
                        <a:pt x="1588" y="8715"/>
                      </a:cubicBezTo>
                      <a:cubicBezTo>
                        <a:pt x="1508" y="8376"/>
                        <a:pt x="1419" y="8046"/>
                        <a:pt x="1338" y="7707"/>
                      </a:cubicBezTo>
                      <a:cubicBezTo>
                        <a:pt x="1329" y="7671"/>
                        <a:pt x="1329" y="7635"/>
                        <a:pt x="1321" y="7582"/>
                      </a:cubicBezTo>
                      <a:close/>
                      <a:moveTo>
                        <a:pt x="6602" y="7858"/>
                      </a:moveTo>
                      <a:cubicBezTo>
                        <a:pt x="6673" y="7858"/>
                        <a:pt x="6718" y="7858"/>
                        <a:pt x="6771" y="7921"/>
                      </a:cubicBezTo>
                      <a:cubicBezTo>
                        <a:pt x="7298" y="8554"/>
                        <a:pt x="7797" y="9214"/>
                        <a:pt x="8243" y="9910"/>
                      </a:cubicBezTo>
                      <a:cubicBezTo>
                        <a:pt x="8199" y="10017"/>
                        <a:pt x="8101" y="10044"/>
                        <a:pt x="7993" y="10053"/>
                      </a:cubicBezTo>
                      <a:cubicBezTo>
                        <a:pt x="7311" y="10125"/>
                        <a:pt x="6629" y="10161"/>
                        <a:pt x="5940" y="10161"/>
                      </a:cubicBezTo>
                      <a:cubicBezTo>
                        <a:pt x="5863" y="10161"/>
                        <a:pt x="5786" y="10161"/>
                        <a:pt x="5710" y="10160"/>
                      </a:cubicBezTo>
                      <a:cubicBezTo>
                        <a:pt x="5308" y="10160"/>
                        <a:pt x="4907" y="10142"/>
                        <a:pt x="4514" y="10142"/>
                      </a:cubicBezTo>
                      <a:cubicBezTo>
                        <a:pt x="4407" y="10133"/>
                        <a:pt x="4327" y="10115"/>
                        <a:pt x="4264" y="10026"/>
                      </a:cubicBezTo>
                      <a:cubicBezTo>
                        <a:pt x="4229" y="9990"/>
                        <a:pt x="4175" y="9964"/>
                        <a:pt x="4131" y="9928"/>
                      </a:cubicBezTo>
                      <a:cubicBezTo>
                        <a:pt x="4291" y="9268"/>
                        <a:pt x="4452" y="8617"/>
                        <a:pt x="4612" y="7947"/>
                      </a:cubicBezTo>
                      <a:cubicBezTo>
                        <a:pt x="4826" y="7947"/>
                        <a:pt x="5023" y="7939"/>
                        <a:pt x="5219" y="7930"/>
                      </a:cubicBezTo>
                      <a:cubicBezTo>
                        <a:pt x="5683" y="7912"/>
                        <a:pt x="6147" y="7885"/>
                        <a:pt x="6602" y="7858"/>
                      </a:cubicBezTo>
                      <a:close/>
                      <a:moveTo>
                        <a:pt x="12240" y="8938"/>
                      </a:moveTo>
                      <a:cubicBezTo>
                        <a:pt x="12329" y="9107"/>
                        <a:pt x="12418" y="9277"/>
                        <a:pt x="12516" y="9455"/>
                      </a:cubicBezTo>
                      <a:cubicBezTo>
                        <a:pt x="12017" y="9812"/>
                        <a:pt x="10108" y="10481"/>
                        <a:pt x="9171" y="10624"/>
                      </a:cubicBezTo>
                      <a:cubicBezTo>
                        <a:pt x="9162" y="10535"/>
                        <a:pt x="9162" y="10445"/>
                        <a:pt x="9144" y="10365"/>
                      </a:cubicBezTo>
                      <a:cubicBezTo>
                        <a:pt x="9126" y="10276"/>
                        <a:pt x="9082" y="10204"/>
                        <a:pt x="9046" y="10115"/>
                      </a:cubicBezTo>
                      <a:cubicBezTo>
                        <a:pt x="10170" y="9857"/>
                        <a:pt x="11214" y="9402"/>
                        <a:pt x="12240" y="8938"/>
                      </a:cubicBezTo>
                      <a:close/>
                      <a:moveTo>
                        <a:pt x="1447" y="9115"/>
                      </a:moveTo>
                      <a:cubicBezTo>
                        <a:pt x="1468" y="9115"/>
                        <a:pt x="1491" y="9121"/>
                        <a:pt x="1517" y="9134"/>
                      </a:cubicBezTo>
                      <a:cubicBezTo>
                        <a:pt x="1624" y="9196"/>
                        <a:pt x="1731" y="9268"/>
                        <a:pt x="1829" y="9339"/>
                      </a:cubicBezTo>
                      <a:cubicBezTo>
                        <a:pt x="2346" y="9687"/>
                        <a:pt x="2864" y="10026"/>
                        <a:pt x="3462" y="10213"/>
                      </a:cubicBezTo>
                      <a:cubicBezTo>
                        <a:pt x="3479" y="10213"/>
                        <a:pt x="3488" y="10222"/>
                        <a:pt x="3488" y="10222"/>
                      </a:cubicBezTo>
                      <a:cubicBezTo>
                        <a:pt x="3470" y="10410"/>
                        <a:pt x="3444" y="10588"/>
                        <a:pt x="3426" y="10793"/>
                      </a:cubicBezTo>
                      <a:cubicBezTo>
                        <a:pt x="3310" y="10758"/>
                        <a:pt x="3185" y="10722"/>
                        <a:pt x="3069" y="10677"/>
                      </a:cubicBezTo>
                      <a:cubicBezTo>
                        <a:pt x="2650" y="10517"/>
                        <a:pt x="2213" y="10374"/>
                        <a:pt x="1847" y="10106"/>
                      </a:cubicBezTo>
                      <a:cubicBezTo>
                        <a:pt x="1561" y="9901"/>
                        <a:pt x="1436" y="9616"/>
                        <a:pt x="1365" y="9295"/>
                      </a:cubicBezTo>
                      <a:cubicBezTo>
                        <a:pt x="1356" y="9268"/>
                        <a:pt x="1356" y="9250"/>
                        <a:pt x="1356" y="9223"/>
                      </a:cubicBezTo>
                      <a:cubicBezTo>
                        <a:pt x="1363" y="9153"/>
                        <a:pt x="1396" y="9115"/>
                        <a:pt x="1447" y="9115"/>
                      </a:cubicBezTo>
                      <a:close/>
                      <a:moveTo>
                        <a:pt x="8514" y="10082"/>
                      </a:moveTo>
                      <a:cubicBezTo>
                        <a:pt x="8545" y="10082"/>
                        <a:pt x="8576" y="10090"/>
                        <a:pt x="8609" y="10106"/>
                      </a:cubicBezTo>
                      <a:cubicBezTo>
                        <a:pt x="8752" y="10169"/>
                        <a:pt x="8832" y="10276"/>
                        <a:pt x="8886" y="10436"/>
                      </a:cubicBezTo>
                      <a:cubicBezTo>
                        <a:pt x="8868" y="10526"/>
                        <a:pt x="8859" y="10633"/>
                        <a:pt x="8823" y="10713"/>
                      </a:cubicBezTo>
                      <a:cubicBezTo>
                        <a:pt x="8769" y="10811"/>
                        <a:pt x="8676" y="10860"/>
                        <a:pt x="8580" y="10860"/>
                      </a:cubicBezTo>
                      <a:cubicBezTo>
                        <a:pt x="8501" y="10860"/>
                        <a:pt x="8420" y="10826"/>
                        <a:pt x="8359" y="10758"/>
                      </a:cubicBezTo>
                      <a:cubicBezTo>
                        <a:pt x="8234" y="10606"/>
                        <a:pt x="8234" y="10303"/>
                        <a:pt x="8368" y="10151"/>
                      </a:cubicBezTo>
                      <a:cubicBezTo>
                        <a:pt x="8413" y="10106"/>
                        <a:pt x="8462" y="10082"/>
                        <a:pt x="8514" y="10082"/>
                      </a:cubicBezTo>
                      <a:close/>
                      <a:moveTo>
                        <a:pt x="3958" y="10179"/>
                      </a:moveTo>
                      <a:cubicBezTo>
                        <a:pt x="4024" y="10179"/>
                        <a:pt x="4088" y="10208"/>
                        <a:pt x="4131" y="10267"/>
                      </a:cubicBezTo>
                      <a:cubicBezTo>
                        <a:pt x="4184" y="10338"/>
                        <a:pt x="4211" y="10419"/>
                        <a:pt x="4247" y="10490"/>
                      </a:cubicBezTo>
                      <a:cubicBezTo>
                        <a:pt x="4247" y="10588"/>
                        <a:pt x="4247" y="10677"/>
                        <a:pt x="4238" y="10766"/>
                      </a:cubicBezTo>
                      <a:cubicBezTo>
                        <a:pt x="4220" y="10900"/>
                        <a:pt x="4122" y="10981"/>
                        <a:pt x="3970" y="10998"/>
                      </a:cubicBezTo>
                      <a:cubicBezTo>
                        <a:pt x="3962" y="10999"/>
                        <a:pt x="3955" y="10999"/>
                        <a:pt x="3947" y="10999"/>
                      </a:cubicBezTo>
                      <a:cubicBezTo>
                        <a:pt x="3835" y="10999"/>
                        <a:pt x="3762" y="10937"/>
                        <a:pt x="3720" y="10811"/>
                      </a:cubicBezTo>
                      <a:cubicBezTo>
                        <a:pt x="3658" y="10633"/>
                        <a:pt x="3667" y="10454"/>
                        <a:pt x="3765" y="10285"/>
                      </a:cubicBezTo>
                      <a:cubicBezTo>
                        <a:pt x="3812" y="10214"/>
                        <a:pt x="3886" y="10179"/>
                        <a:pt x="3958" y="10179"/>
                      </a:cubicBezTo>
                      <a:close/>
                      <a:moveTo>
                        <a:pt x="8002" y="10294"/>
                      </a:moveTo>
                      <a:cubicBezTo>
                        <a:pt x="8029" y="10490"/>
                        <a:pt x="8056" y="10668"/>
                        <a:pt x="8083" y="10874"/>
                      </a:cubicBezTo>
                      <a:cubicBezTo>
                        <a:pt x="7224" y="10956"/>
                        <a:pt x="6360" y="11087"/>
                        <a:pt x="5483" y="11087"/>
                      </a:cubicBezTo>
                      <a:cubicBezTo>
                        <a:pt x="5121" y="11087"/>
                        <a:pt x="4757" y="11065"/>
                        <a:pt x="4389" y="11007"/>
                      </a:cubicBezTo>
                      <a:cubicBezTo>
                        <a:pt x="4496" y="10802"/>
                        <a:pt x="4496" y="10597"/>
                        <a:pt x="4461" y="10392"/>
                      </a:cubicBezTo>
                      <a:lnTo>
                        <a:pt x="4461" y="10392"/>
                      </a:lnTo>
                      <a:cubicBezTo>
                        <a:pt x="4939" y="10395"/>
                        <a:pt x="5417" y="10405"/>
                        <a:pt x="5894" y="10405"/>
                      </a:cubicBezTo>
                      <a:cubicBezTo>
                        <a:pt x="6601" y="10405"/>
                        <a:pt x="7305" y="10384"/>
                        <a:pt x="8002" y="10294"/>
                      </a:cubicBezTo>
                      <a:close/>
                      <a:moveTo>
                        <a:pt x="10315" y="1"/>
                      </a:moveTo>
                      <a:cubicBezTo>
                        <a:pt x="9860" y="1"/>
                        <a:pt x="9404" y="24"/>
                        <a:pt x="8948" y="61"/>
                      </a:cubicBezTo>
                      <a:cubicBezTo>
                        <a:pt x="8350" y="115"/>
                        <a:pt x="7744" y="195"/>
                        <a:pt x="7146" y="275"/>
                      </a:cubicBezTo>
                      <a:cubicBezTo>
                        <a:pt x="6700" y="338"/>
                        <a:pt x="6272" y="427"/>
                        <a:pt x="5835" y="498"/>
                      </a:cubicBezTo>
                      <a:cubicBezTo>
                        <a:pt x="5835" y="507"/>
                        <a:pt x="5835" y="516"/>
                        <a:pt x="5835" y="516"/>
                      </a:cubicBezTo>
                      <a:cubicBezTo>
                        <a:pt x="5799" y="525"/>
                        <a:pt x="5763" y="534"/>
                        <a:pt x="5728" y="543"/>
                      </a:cubicBezTo>
                      <a:cubicBezTo>
                        <a:pt x="4648" y="766"/>
                        <a:pt x="3595" y="1078"/>
                        <a:pt x="2569" y="1489"/>
                      </a:cubicBezTo>
                      <a:cubicBezTo>
                        <a:pt x="1972" y="1730"/>
                        <a:pt x="1383" y="2006"/>
                        <a:pt x="848" y="2390"/>
                      </a:cubicBezTo>
                      <a:cubicBezTo>
                        <a:pt x="625" y="2550"/>
                        <a:pt x="419" y="2729"/>
                        <a:pt x="250" y="2943"/>
                      </a:cubicBezTo>
                      <a:cubicBezTo>
                        <a:pt x="134" y="3103"/>
                        <a:pt x="54" y="3264"/>
                        <a:pt x="36" y="3460"/>
                      </a:cubicBezTo>
                      <a:cubicBezTo>
                        <a:pt x="0" y="3817"/>
                        <a:pt x="54" y="4165"/>
                        <a:pt x="188" y="4495"/>
                      </a:cubicBezTo>
                      <a:cubicBezTo>
                        <a:pt x="259" y="4700"/>
                        <a:pt x="357" y="4896"/>
                        <a:pt x="580" y="4995"/>
                      </a:cubicBezTo>
                      <a:cubicBezTo>
                        <a:pt x="598" y="5004"/>
                        <a:pt x="616" y="5048"/>
                        <a:pt x="625" y="5084"/>
                      </a:cubicBezTo>
                      <a:cubicBezTo>
                        <a:pt x="866" y="6208"/>
                        <a:pt x="990" y="7359"/>
                        <a:pt x="1285" y="8474"/>
                      </a:cubicBezTo>
                      <a:cubicBezTo>
                        <a:pt x="1329" y="8625"/>
                        <a:pt x="1321" y="8768"/>
                        <a:pt x="1222" y="8911"/>
                      </a:cubicBezTo>
                      <a:cubicBezTo>
                        <a:pt x="1160" y="9000"/>
                        <a:pt x="1124" y="9116"/>
                        <a:pt x="1133" y="9223"/>
                      </a:cubicBezTo>
                      <a:cubicBezTo>
                        <a:pt x="1142" y="9634"/>
                        <a:pt x="1312" y="9964"/>
                        <a:pt x="1633" y="10222"/>
                      </a:cubicBezTo>
                      <a:cubicBezTo>
                        <a:pt x="1865" y="10410"/>
                        <a:pt x="2114" y="10570"/>
                        <a:pt x="2400" y="10677"/>
                      </a:cubicBezTo>
                      <a:cubicBezTo>
                        <a:pt x="2757" y="10811"/>
                        <a:pt x="3123" y="10936"/>
                        <a:pt x="3488" y="11061"/>
                      </a:cubicBezTo>
                      <a:cubicBezTo>
                        <a:pt x="3542" y="11079"/>
                        <a:pt x="3595" y="11105"/>
                        <a:pt x="3640" y="11141"/>
                      </a:cubicBezTo>
                      <a:cubicBezTo>
                        <a:pt x="3758" y="11216"/>
                        <a:pt x="3877" y="11278"/>
                        <a:pt x="4010" y="11278"/>
                      </a:cubicBezTo>
                      <a:cubicBezTo>
                        <a:pt x="4068" y="11278"/>
                        <a:pt x="4129" y="11266"/>
                        <a:pt x="4193" y="11239"/>
                      </a:cubicBezTo>
                      <a:cubicBezTo>
                        <a:pt x="4204" y="11232"/>
                        <a:pt x="4219" y="11229"/>
                        <a:pt x="4235" y="11229"/>
                      </a:cubicBezTo>
                      <a:cubicBezTo>
                        <a:pt x="4256" y="11229"/>
                        <a:pt x="4280" y="11234"/>
                        <a:pt x="4300" y="11239"/>
                      </a:cubicBezTo>
                      <a:cubicBezTo>
                        <a:pt x="4639" y="11266"/>
                        <a:pt x="4978" y="11302"/>
                        <a:pt x="5308" y="11320"/>
                      </a:cubicBezTo>
                      <a:cubicBezTo>
                        <a:pt x="5366" y="11322"/>
                        <a:pt x="5423" y="11323"/>
                        <a:pt x="5481" y="11323"/>
                      </a:cubicBezTo>
                      <a:cubicBezTo>
                        <a:pt x="5619" y="11323"/>
                        <a:pt x="5758" y="11317"/>
                        <a:pt x="5897" y="11311"/>
                      </a:cubicBezTo>
                      <a:cubicBezTo>
                        <a:pt x="6191" y="11293"/>
                        <a:pt x="6486" y="11266"/>
                        <a:pt x="6780" y="11239"/>
                      </a:cubicBezTo>
                      <a:cubicBezTo>
                        <a:pt x="7244" y="11195"/>
                        <a:pt x="7708" y="11141"/>
                        <a:pt x="8172" y="11097"/>
                      </a:cubicBezTo>
                      <a:cubicBezTo>
                        <a:pt x="8252" y="11097"/>
                        <a:pt x="8332" y="11097"/>
                        <a:pt x="8413" y="11114"/>
                      </a:cubicBezTo>
                      <a:cubicBezTo>
                        <a:pt x="8461" y="11125"/>
                        <a:pt x="8509" y="11131"/>
                        <a:pt x="8556" y="11131"/>
                      </a:cubicBezTo>
                      <a:cubicBezTo>
                        <a:pt x="8664" y="11131"/>
                        <a:pt x="8766" y="11100"/>
                        <a:pt x="8859" y="11025"/>
                      </a:cubicBezTo>
                      <a:cubicBezTo>
                        <a:pt x="8903" y="10990"/>
                        <a:pt x="8957" y="10954"/>
                        <a:pt x="9010" y="10936"/>
                      </a:cubicBezTo>
                      <a:cubicBezTo>
                        <a:pt x="9126" y="10900"/>
                        <a:pt x="9242" y="10865"/>
                        <a:pt x="9358" y="10838"/>
                      </a:cubicBezTo>
                      <a:cubicBezTo>
                        <a:pt x="9920" y="10713"/>
                        <a:pt x="10465" y="10552"/>
                        <a:pt x="11009" y="10374"/>
                      </a:cubicBezTo>
                      <a:cubicBezTo>
                        <a:pt x="11606" y="10169"/>
                        <a:pt x="12195" y="9937"/>
                        <a:pt x="12739" y="9625"/>
                      </a:cubicBezTo>
                      <a:cubicBezTo>
                        <a:pt x="12802" y="9589"/>
                        <a:pt x="12864" y="9562"/>
                        <a:pt x="12927" y="9553"/>
                      </a:cubicBezTo>
                      <a:cubicBezTo>
                        <a:pt x="13078" y="9518"/>
                        <a:pt x="13194" y="9437"/>
                        <a:pt x="13284" y="9312"/>
                      </a:cubicBezTo>
                      <a:cubicBezTo>
                        <a:pt x="13301" y="9277"/>
                        <a:pt x="13328" y="9250"/>
                        <a:pt x="13364" y="9214"/>
                      </a:cubicBezTo>
                      <a:cubicBezTo>
                        <a:pt x="13614" y="8982"/>
                        <a:pt x="13864" y="8759"/>
                        <a:pt x="14104" y="8509"/>
                      </a:cubicBezTo>
                      <a:cubicBezTo>
                        <a:pt x="14417" y="8179"/>
                        <a:pt x="14684" y="7814"/>
                        <a:pt x="14889" y="7403"/>
                      </a:cubicBezTo>
                      <a:cubicBezTo>
                        <a:pt x="15086" y="7020"/>
                        <a:pt x="14952" y="6636"/>
                        <a:pt x="14542" y="6475"/>
                      </a:cubicBezTo>
                      <a:cubicBezTo>
                        <a:pt x="14461" y="6440"/>
                        <a:pt x="14452" y="6386"/>
                        <a:pt x="14443" y="6324"/>
                      </a:cubicBezTo>
                      <a:cubicBezTo>
                        <a:pt x="14345" y="5753"/>
                        <a:pt x="14247" y="5191"/>
                        <a:pt x="14149" y="4629"/>
                      </a:cubicBezTo>
                      <a:cubicBezTo>
                        <a:pt x="14033" y="3951"/>
                        <a:pt x="13908" y="3282"/>
                        <a:pt x="13792" y="2604"/>
                      </a:cubicBezTo>
                      <a:cubicBezTo>
                        <a:pt x="13783" y="2550"/>
                        <a:pt x="13801" y="2479"/>
                        <a:pt x="13810" y="2425"/>
                      </a:cubicBezTo>
                      <a:cubicBezTo>
                        <a:pt x="13846" y="2247"/>
                        <a:pt x="13899" y="2077"/>
                        <a:pt x="13908" y="1899"/>
                      </a:cubicBezTo>
                      <a:cubicBezTo>
                        <a:pt x="13926" y="1738"/>
                        <a:pt x="13890" y="1578"/>
                        <a:pt x="13881" y="1417"/>
                      </a:cubicBezTo>
                      <a:cubicBezTo>
                        <a:pt x="13855" y="998"/>
                        <a:pt x="13649" y="713"/>
                        <a:pt x="13293" y="516"/>
                      </a:cubicBezTo>
                      <a:cubicBezTo>
                        <a:pt x="12954" y="320"/>
                        <a:pt x="12579" y="222"/>
                        <a:pt x="12204" y="159"/>
                      </a:cubicBezTo>
                      <a:cubicBezTo>
                        <a:pt x="11577" y="45"/>
                        <a:pt x="10947" y="1"/>
                        <a:pt x="10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3577868" y="2019518"/>
                  <a:ext cx="607136" cy="177638"/>
                </a:xfrm>
                <a:custGeom>
                  <a:avLst/>
                  <a:gdLst/>
                  <a:ahLst/>
                  <a:cxnLst/>
                  <a:rect l="l" t="t" r="r" b="b"/>
                  <a:pathLst>
                    <a:path w="12687" h="3712" extrusionOk="0">
                      <a:moveTo>
                        <a:pt x="9987" y="247"/>
                      </a:moveTo>
                      <a:cubicBezTo>
                        <a:pt x="10185" y="247"/>
                        <a:pt x="10383" y="251"/>
                        <a:pt x="10581" y="258"/>
                      </a:cubicBezTo>
                      <a:cubicBezTo>
                        <a:pt x="10974" y="267"/>
                        <a:pt x="11366" y="303"/>
                        <a:pt x="11750" y="410"/>
                      </a:cubicBezTo>
                      <a:cubicBezTo>
                        <a:pt x="11902" y="454"/>
                        <a:pt x="12053" y="508"/>
                        <a:pt x="12196" y="588"/>
                      </a:cubicBezTo>
                      <a:cubicBezTo>
                        <a:pt x="12410" y="704"/>
                        <a:pt x="12437" y="856"/>
                        <a:pt x="12267" y="1043"/>
                      </a:cubicBezTo>
                      <a:cubicBezTo>
                        <a:pt x="12151" y="1168"/>
                        <a:pt x="12009" y="1284"/>
                        <a:pt x="11866" y="1382"/>
                      </a:cubicBezTo>
                      <a:cubicBezTo>
                        <a:pt x="11420" y="1685"/>
                        <a:pt x="10920" y="1891"/>
                        <a:pt x="10421" y="2078"/>
                      </a:cubicBezTo>
                      <a:cubicBezTo>
                        <a:pt x="9538" y="2408"/>
                        <a:pt x="8628" y="2667"/>
                        <a:pt x="7700" y="2854"/>
                      </a:cubicBezTo>
                      <a:cubicBezTo>
                        <a:pt x="7495" y="2899"/>
                        <a:pt x="7298" y="2934"/>
                        <a:pt x="7093" y="2979"/>
                      </a:cubicBezTo>
                      <a:cubicBezTo>
                        <a:pt x="6023" y="3202"/>
                        <a:pt x="4952" y="3363"/>
                        <a:pt x="3864" y="3443"/>
                      </a:cubicBezTo>
                      <a:cubicBezTo>
                        <a:pt x="3455" y="3468"/>
                        <a:pt x="3047" y="3490"/>
                        <a:pt x="2639" y="3490"/>
                      </a:cubicBezTo>
                      <a:cubicBezTo>
                        <a:pt x="2191" y="3490"/>
                        <a:pt x="1743" y="3464"/>
                        <a:pt x="1295" y="3389"/>
                      </a:cubicBezTo>
                      <a:cubicBezTo>
                        <a:pt x="1072" y="3354"/>
                        <a:pt x="840" y="3291"/>
                        <a:pt x="617" y="3202"/>
                      </a:cubicBezTo>
                      <a:cubicBezTo>
                        <a:pt x="286" y="3068"/>
                        <a:pt x="206" y="2872"/>
                        <a:pt x="518" y="2587"/>
                      </a:cubicBezTo>
                      <a:cubicBezTo>
                        <a:pt x="768" y="2355"/>
                        <a:pt x="1063" y="2185"/>
                        <a:pt x="1375" y="2033"/>
                      </a:cubicBezTo>
                      <a:cubicBezTo>
                        <a:pt x="1973" y="1739"/>
                        <a:pt x="2597" y="1516"/>
                        <a:pt x="3230" y="1320"/>
                      </a:cubicBezTo>
                      <a:cubicBezTo>
                        <a:pt x="4212" y="1016"/>
                        <a:pt x="5202" y="784"/>
                        <a:pt x="6210" y="615"/>
                      </a:cubicBezTo>
                      <a:cubicBezTo>
                        <a:pt x="7460" y="391"/>
                        <a:pt x="8718" y="247"/>
                        <a:pt x="9987" y="247"/>
                      </a:cubicBezTo>
                      <a:close/>
                      <a:moveTo>
                        <a:pt x="9980" y="1"/>
                      </a:moveTo>
                      <a:cubicBezTo>
                        <a:pt x="9290" y="1"/>
                        <a:pt x="8610" y="46"/>
                        <a:pt x="7923" y="133"/>
                      </a:cubicBezTo>
                      <a:cubicBezTo>
                        <a:pt x="7281" y="214"/>
                        <a:pt x="6638" y="312"/>
                        <a:pt x="5996" y="401"/>
                      </a:cubicBezTo>
                      <a:cubicBezTo>
                        <a:pt x="5996" y="410"/>
                        <a:pt x="5996" y="419"/>
                        <a:pt x="5996" y="419"/>
                      </a:cubicBezTo>
                      <a:cubicBezTo>
                        <a:pt x="5809" y="454"/>
                        <a:pt x="5630" y="499"/>
                        <a:pt x="5443" y="535"/>
                      </a:cubicBezTo>
                      <a:cubicBezTo>
                        <a:pt x="4542" y="704"/>
                        <a:pt x="3650" y="936"/>
                        <a:pt x="2775" y="1213"/>
                      </a:cubicBezTo>
                      <a:cubicBezTo>
                        <a:pt x="2196" y="1409"/>
                        <a:pt x="1625" y="1614"/>
                        <a:pt x="1089" y="1900"/>
                      </a:cubicBezTo>
                      <a:cubicBezTo>
                        <a:pt x="795" y="2051"/>
                        <a:pt x="509" y="2230"/>
                        <a:pt x="286" y="2479"/>
                      </a:cubicBezTo>
                      <a:cubicBezTo>
                        <a:pt x="28" y="2756"/>
                        <a:pt x="1" y="3175"/>
                        <a:pt x="447" y="3380"/>
                      </a:cubicBezTo>
                      <a:cubicBezTo>
                        <a:pt x="643" y="3470"/>
                        <a:pt x="857" y="3532"/>
                        <a:pt x="1072" y="3586"/>
                      </a:cubicBezTo>
                      <a:cubicBezTo>
                        <a:pt x="1526" y="3684"/>
                        <a:pt x="1981" y="3702"/>
                        <a:pt x="2436" y="3711"/>
                      </a:cubicBezTo>
                      <a:cubicBezTo>
                        <a:pt x="2479" y="3711"/>
                        <a:pt x="2522" y="3711"/>
                        <a:pt x="2566" y="3711"/>
                      </a:cubicBezTo>
                      <a:cubicBezTo>
                        <a:pt x="3718" y="3711"/>
                        <a:pt x="4870" y="3597"/>
                        <a:pt x="6005" y="3416"/>
                      </a:cubicBezTo>
                      <a:cubicBezTo>
                        <a:pt x="6656" y="3309"/>
                        <a:pt x="7307" y="3175"/>
                        <a:pt x="7950" y="3041"/>
                      </a:cubicBezTo>
                      <a:cubicBezTo>
                        <a:pt x="8735" y="2863"/>
                        <a:pt x="9511" y="2649"/>
                        <a:pt x="10269" y="2381"/>
                      </a:cubicBezTo>
                      <a:cubicBezTo>
                        <a:pt x="10822" y="2185"/>
                        <a:pt x="11366" y="1962"/>
                        <a:pt x="11866" y="1659"/>
                      </a:cubicBezTo>
                      <a:cubicBezTo>
                        <a:pt x="12080" y="1534"/>
                        <a:pt x="12276" y="1391"/>
                        <a:pt x="12428" y="1204"/>
                      </a:cubicBezTo>
                      <a:cubicBezTo>
                        <a:pt x="12687" y="900"/>
                        <a:pt x="12642" y="579"/>
                        <a:pt x="12303" y="365"/>
                      </a:cubicBezTo>
                      <a:cubicBezTo>
                        <a:pt x="12116" y="249"/>
                        <a:pt x="11920" y="187"/>
                        <a:pt x="11705" y="142"/>
                      </a:cubicBezTo>
                      <a:cubicBezTo>
                        <a:pt x="11295" y="53"/>
                        <a:pt x="10885" y="17"/>
                        <a:pt x="10465" y="8"/>
                      </a:cubicBezTo>
                      <a:cubicBezTo>
                        <a:pt x="10303" y="3"/>
                        <a:pt x="10141" y="1"/>
                        <a:pt x="9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9"/>
              <p:cNvSpPr/>
              <p:nvPr/>
            </p:nvSpPr>
            <p:spPr>
              <a:xfrm>
                <a:off x="3587727" y="2031338"/>
                <a:ext cx="585315" cy="155194"/>
              </a:xfrm>
              <a:custGeom>
                <a:avLst/>
                <a:gdLst/>
                <a:ahLst/>
                <a:cxnLst/>
                <a:rect l="l" t="t" r="r" b="b"/>
                <a:pathLst>
                  <a:path w="12231" h="3243" extrusionOk="0">
                    <a:moveTo>
                      <a:pt x="9781" y="0"/>
                    </a:moveTo>
                    <a:cubicBezTo>
                      <a:pt x="8512" y="0"/>
                      <a:pt x="7254" y="144"/>
                      <a:pt x="6004" y="368"/>
                    </a:cubicBezTo>
                    <a:cubicBezTo>
                      <a:pt x="4996" y="537"/>
                      <a:pt x="4006" y="769"/>
                      <a:pt x="3024" y="1073"/>
                    </a:cubicBezTo>
                    <a:cubicBezTo>
                      <a:pt x="2391" y="1269"/>
                      <a:pt x="1767" y="1492"/>
                      <a:pt x="1169" y="1786"/>
                    </a:cubicBezTo>
                    <a:cubicBezTo>
                      <a:pt x="857" y="1938"/>
                      <a:pt x="562" y="2108"/>
                      <a:pt x="312" y="2340"/>
                    </a:cubicBezTo>
                    <a:cubicBezTo>
                      <a:pt x="0" y="2625"/>
                      <a:pt x="80" y="2821"/>
                      <a:pt x="411" y="2955"/>
                    </a:cubicBezTo>
                    <a:cubicBezTo>
                      <a:pt x="634" y="3044"/>
                      <a:pt x="866" y="3107"/>
                      <a:pt x="1089" y="3142"/>
                    </a:cubicBezTo>
                    <a:cubicBezTo>
                      <a:pt x="1537" y="3217"/>
                      <a:pt x="1985" y="3243"/>
                      <a:pt x="2433" y="3243"/>
                    </a:cubicBezTo>
                    <a:cubicBezTo>
                      <a:pt x="2841" y="3243"/>
                      <a:pt x="3249" y="3221"/>
                      <a:pt x="3658" y="3196"/>
                    </a:cubicBezTo>
                    <a:cubicBezTo>
                      <a:pt x="4746" y="3116"/>
                      <a:pt x="5817" y="2955"/>
                      <a:pt x="6887" y="2732"/>
                    </a:cubicBezTo>
                    <a:cubicBezTo>
                      <a:pt x="7092" y="2687"/>
                      <a:pt x="7289" y="2652"/>
                      <a:pt x="7494" y="2607"/>
                    </a:cubicBezTo>
                    <a:cubicBezTo>
                      <a:pt x="8422" y="2420"/>
                      <a:pt x="9332" y="2161"/>
                      <a:pt x="10215" y="1831"/>
                    </a:cubicBezTo>
                    <a:cubicBezTo>
                      <a:pt x="10714" y="1644"/>
                      <a:pt x="11214" y="1438"/>
                      <a:pt x="11660" y="1135"/>
                    </a:cubicBezTo>
                    <a:cubicBezTo>
                      <a:pt x="11803" y="1037"/>
                      <a:pt x="11945" y="921"/>
                      <a:pt x="12061" y="796"/>
                    </a:cubicBezTo>
                    <a:cubicBezTo>
                      <a:pt x="12231" y="609"/>
                      <a:pt x="12204" y="457"/>
                      <a:pt x="11990" y="341"/>
                    </a:cubicBezTo>
                    <a:cubicBezTo>
                      <a:pt x="11847" y="261"/>
                      <a:pt x="11696" y="207"/>
                      <a:pt x="11544" y="163"/>
                    </a:cubicBezTo>
                    <a:cubicBezTo>
                      <a:pt x="11160" y="56"/>
                      <a:pt x="10768" y="20"/>
                      <a:pt x="10375" y="11"/>
                    </a:cubicBezTo>
                    <a:cubicBezTo>
                      <a:pt x="10177" y="4"/>
                      <a:pt x="9979" y="0"/>
                      <a:pt x="9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9"/>
            <p:cNvGrpSpPr/>
            <p:nvPr/>
          </p:nvGrpSpPr>
          <p:grpSpPr>
            <a:xfrm rot="1665169">
              <a:off x="1209415" y="1156223"/>
              <a:ext cx="2404476" cy="944388"/>
              <a:chOff x="4408262" y="343033"/>
              <a:chExt cx="1200969" cy="471707"/>
            </a:xfrm>
          </p:grpSpPr>
          <p:sp>
            <p:nvSpPr>
              <p:cNvPr id="749" name="Google Shape;749;p39"/>
              <p:cNvSpPr/>
              <p:nvPr/>
            </p:nvSpPr>
            <p:spPr>
              <a:xfrm>
                <a:off x="4408262" y="343033"/>
                <a:ext cx="1200969" cy="471707"/>
              </a:xfrm>
              <a:custGeom>
                <a:avLst/>
                <a:gdLst/>
                <a:ahLst/>
                <a:cxnLst/>
                <a:rect l="l" t="t" r="r" b="b"/>
                <a:pathLst>
                  <a:path w="25096" h="9857" extrusionOk="0">
                    <a:moveTo>
                      <a:pt x="21866" y="240"/>
                    </a:moveTo>
                    <a:cubicBezTo>
                      <a:pt x="22847" y="1649"/>
                      <a:pt x="23829" y="3067"/>
                      <a:pt x="24819" y="4495"/>
                    </a:cubicBezTo>
                    <a:cubicBezTo>
                      <a:pt x="24560" y="4682"/>
                      <a:pt x="24301" y="4878"/>
                      <a:pt x="24034" y="5075"/>
                    </a:cubicBezTo>
                    <a:cubicBezTo>
                      <a:pt x="23668" y="4504"/>
                      <a:pt x="23311" y="3942"/>
                      <a:pt x="22954" y="3380"/>
                    </a:cubicBezTo>
                    <a:cubicBezTo>
                      <a:pt x="23097" y="3264"/>
                      <a:pt x="23035" y="3148"/>
                      <a:pt x="22963" y="3041"/>
                    </a:cubicBezTo>
                    <a:cubicBezTo>
                      <a:pt x="22731" y="2693"/>
                      <a:pt x="22481" y="2336"/>
                      <a:pt x="22258" y="1988"/>
                    </a:cubicBezTo>
                    <a:cubicBezTo>
                      <a:pt x="21946" y="1515"/>
                      <a:pt x="21652" y="1051"/>
                      <a:pt x="21348" y="579"/>
                    </a:cubicBezTo>
                    <a:cubicBezTo>
                      <a:pt x="21518" y="463"/>
                      <a:pt x="21687" y="356"/>
                      <a:pt x="21866" y="240"/>
                    </a:cubicBezTo>
                    <a:close/>
                    <a:moveTo>
                      <a:pt x="20804" y="882"/>
                    </a:moveTo>
                    <a:cubicBezTo>
                      <a:pt x="20822" y="918"/>
                      <a:pt x="20849" y="953"/>
                      <a:pt x="20876" y="989"/>
                    </a:cubicBezTo>
                    <a:cubicBezTo>
                      <a:pt x="21348" y="1738"/>
                      <a:pt x="21821" y="2497"/>
                      <a:pt x="22294" y="3246"/>
                    </a:cubicBezTo>
                    <a:cubicBezTo>
                      <a:pt x="22339" y="3317"/>
                      <a:pt x="22392" y="3389"/>
                      <a:pt x="22446" y="3460"/>
                    </a:cubicBezTo>
                    <a:cubicBezTo>
                      <a:pt x="22503" y="3535"/>
                      <a:pt x="22539" y="3565"/>
                      <a:pt x="22595" y="3565"/>
                    </a:cubicBezTo>
                    <a:cubicBezTo>
                      <a:pt x="22626" y="3565"/>
                      <a:pt x="22663" y="3556"/>
                      <a:pt x="22713" y="3540"/>
                    </a:cubicBezTo>
                    <a:cubicBezTo>
                      <a:pt x="22731" y="3540"/>
                      <a:pt x="22749" y="3531"/>
                      <a:pt x="22785" y="3522"/>
                    </a:cubicBezTo>
                    <a:cubicBezTo>
                      <a:pt x="23142" y="4084"/>
                      <a:pt x="23490" y="4629"/>
                      <a:pt x="23846" y="5182"/>
                    </a:cubicBezTo>
                    <a:cubicBezTo>
                      <a:pt x="23445" y="5449"/>
                      <a:pt x="23035" y="5681"/>
                      <a:pt x="22597" y="5895"/>
                    </a:cubicBezTo>
                    <a:cubicBezTo>
                      <a:pt x="22312" y="5316"/>
                      <a:pt x="22035" y="4745"/>
                      <a:pt x="21750" y="4156"/>
                    </a:cubicBezTo>
                    <a:cubicBezTo>
                      <a:pt x="21919" y="4031"/>
                      <a:pt x="21839" y="3888"/>
                      <a:pt x="21768" y="3745"/>
                    </a:cubicBezTo>
                    <a:cubicBezTo>
                      <a:pt x="21554" y="3353"/>
                      <a:pt x="21340" y="2952"/>
                      <a:pt x="21125" y="2550"/>
                    </a:cubicBezTo>
                    <a:cubicBezTo>
                      <a:pt x="20894" y="2122"/>
                      <a:pt x="20662" y="1694"/>
                      <a:pt x="20430" y="1257"/>
                    </a:cubicBezTo>
                    <a:cubicBezTo>
                      <a:pt x="20403" y="1212"/>
                      <a:pt x="20376" y="1167"/>
                      <a:pt x="20349" y="1105"/>
                    </a:cubicBezTo>
                    <a:cubicBezTo>
                      <a:pt x="20501" y="1033"/>
                      <a:pt x="20644" y="953"/>
                      <a:pt x="20804" y="882"/>
                    </a:cubicBezTo>
                    <a:close/>
                    <a:moveTo>
                      <a:pt x="19814" y="1390"/>
                    </a:moveTo>
                    <a:cubicBezTo>
                      <a:pt x="19903" y="1560"/>
                      <a:pt x="20001" y="1756"/>
                      <a:pt x="20108" y="1952"/>
                    </a:cubicBezTo>
                    <a:cubicBezTo>
                      <a:pt x="20349" y="2407"/>
                      <a:pt x="20590" y="2871"/>
                      <a:pt x="20831" y="3326"/>
                    </a:cubicBezTo>
                    <a:cubicBezTo>
                      <a:pt x="20974" y="3594"/>
                      <a:pt x="21125" y="3861"/>
                      <a:pt x="21259" y="4129"/>
                    </a:cubicBezTo>
                    <a:cubicBezTo>
                      <a:pt x="21307" y="4218"/>
                      <a:pt x="21366" y="4281"/>
                      <a:pt x="21455" y="4281"/>
                    </a:cubicBezTo>
                    <a:cubicBezTo>
                      <a:pt x="21482" y="4281"/>
                      <a:pt x="21512" y="4275"/>
                      <a:pt x="21545" y="4263"/>
                    </a:cubicBezTo>
                    <a:cubicBezTo>
                      <a:pt x="21839" y="4834"/>
                      <a:pt x="22125" y="5405"/>
                      <a:pt x="22410" y="5985"/>
                    </a:cubicBezTo>
                    <a:cubicBezTo>
                      <a:pt x="22107" y="6136"/>
                      <a:pt x="21777" y="6261"/>
                      <a:pt x="21447" y="6377"/>
                    </a:cubicBezTo>
                    <a:cubicBezTo>
                      <a:pt x="20670" y="4807"/>
                      <a:pt x="19841" y="3264"/>
                      <a:pt x="19181" y="1631"/>
                    </a:cubicBezTo>
                    <a:cubicBezTo>
                      <a:pt x="19395" y="1551"/>
                      <a:pt x="19600" y="1471"/>
                      <a:pt x="19814" y="1390"/>
                    </a:cubicBezTo>
                    <a:close/>
                    <a:moveTo>
                      <a:pt x="18993" y="1694"/>
                    </a:moveTo>
                    <a:cubicBezTo>
                      <a:pt x="19609" y="3344"/>
                      <a:pt x="20483" y="4861"/>
                      <a:pt x="21259" y="6457"/>
                    </a:cubicBezTo>
                    <a:cubicBezTo>
                      <a:pt x="20885" y="6573"/>
                      <a:pt x="20492" y="6698"/>
                      <a:pt x="20108" y="6814"/>
                    </a:cubicBezTo>
                    <a:cubicBezTo>
                      <a:pt x="19841" y="6145"/>
                      <a:pt x="19573" y="5485"/>
                      <a:pt x="19306" y="4825"/>
                    </a:cubicBezTo>
                    <a:cubicBezTo>
                      <a:pt x="19341" y="4798"/>
                      <a:pt x="19368" y="4780"/>
                      <a:pt x="19386" y="4762"/>
                    </a:cubicBezTo>
                    <a:cubicBezTo>
                      <a:pt x="19475" y="4700"/>
                      <a:pt x="19493" y="4664"/>
                      <a:pt x="19448" y="4557"/>
                    </a:cubicBezTo>
                    <a:cubicBezTo>
                      <a:pt x="19359" y="4316"/>
                      <a:pt x="19261" y="4084"/>
                      <a:pt x="19172" y="3844"/>
                    </a:cubicBezTo>
                    <a:cubicBezTo>
                      <a:pt x="18975" y="3317"/>
                      <a:pt x="18797" y="2782"/>
                      <a:pt x="18610" y="2256"/>
                    </a:cubicBezTo>
                    <a:cubicBezTo>
                      <a:pt x="18565" y="2131"/>
                      <a:pt x="18529" y="2006"/>
                      <a:pt x="18494" y="1872"/>
                    </a:cubicBezTo>
                    <a:cubicBezTo>
                      <a:pt x="18672" y="1810"/>
                      <a:pt x="18833" y="1747"/>
                      <a:pt x="18993" y="1694"/>
                    </a:cubicBezTo>
                    <a:close/>
                    <a:moveTo>
                      <a:pt x="9546" y="2086"/>
                    </a:moveTo>
                    <a:cubicBezTo>
                      <a:pt x="9555" y="2229"/>
                      <a:pt x="9555" y="2354"/>
                      <a:pt x="9573" y="2488"/>
                    </a:cubicBezTo>
                    <a:cubicBezTo>
                      <a:pt x="9653" y="3157"/>
                      <a:pt x="9733" y="3835"/>
                      <a:pt x="9822" y="4513"/>
                    </a:cubicBezTo>
                    <a:cubicBezTo>
                      <a:pt x="9831" y="4584"/>
                      <a:pt x="9849" y="4647"/>
                      <a:pt x="9858" y="4709"/>
                    </a:cubicBezTo>
                    <a:cubicBezTo>
                      <a:pt x="9876" y="4789"/>
                      <a:pt x="9921" y="4843"/>
                      <a:pt x="10001" y="4861"/>
                    </a:cubicBezTo>
                    <a:cubicBezTo>
                      <a:pt x="10054" y="4870"/>
                      <a:pt x="10081" y="4905"/>
                      <a:pt x="10090" y="4968"/>
                    </a:cubicBezTo>
                    <a:cubicBezTo>
                      <a:pt x="10197" y="5628"/>
                      <a:pt x="10304" y="6288"/>
                      <a:pt x="10411" y="6948"/>
                    </a:cubicBezTo>
                    <a:cubicBezTo>
                      <a:pt x="10411" y="6948"/>
                      <a:pt x="10411" y="6957"/>
                      <a:pt x="10402" y="6966"/>
                    </a:cubicBezTo>
                    <a:lnTo>
                      <a:pt x="9599" y="6966"/>
                    </a:lnTo>
                    <a:cubicBezTo>
                      <a:pt x="9466" y="6288"/>
                      <a:pt x="9332" y="5610"/>
                      <a:pt x="9189" y="4932"/>
                    </a:cubicBezTo>
                    <a:cubicBezTo>
                      <a:pt x="9216" y="4914"/>
                      <a:pt x="9225" y="4905"/>
                      <a:pt x="9234" y="4896"/>
                    </a:cubicBezTo>
                    <a:cubicBezTo>
                      <a:pt x="9385" y="4834"/>
                      <a:pt x="9385" y="4825"/>
                      <a:pt x="9350" y="4655"/>
                    </a:cubicBezTo>
                    <a:cubicBezTo>
                      <a:pt x="9278" y="4245"/>
                      <a:pt x="9189" y="3835"/>
                      <a:pt x="9127" y="3424"/>
                    </a:cubicBezTo>
                    <a:cubicBezTo>
                      <a:pt x="9073" y="3067"/>
                      <a:pt x="9037" y="2711"/>
                      <a:pt x="8993" y="2354"/>
                    </a:cubicBezTo>
                    <a:cubicBezTo>
                      <a:pt x="8984" y="2265"/>
                      <a:pt x="8975" y="2184"/>
                      <a:pt x="8975" y="2086"/>
                    </a:cubicBezTo>
                    <a:close/>
                    <a:moveTo>
                      <a:pt x="8324" y="2086"/>
                    </a:moveTo>
                    <a:cubicBezTo>
                      <a:pt x="8333" y="2149"/>
                      <a:pt x="8342" y="2202"/>
                      <a:pt x="8351" y="2256"/>
                    </a:cubicBezTo>
                    <a:cubicBezTo>
                      <a:pt x="8413" y="3032"/>
                      <a:pt x="8511" y="3799"/>
                      <a:pt x="8654" y="4557"/>
                    </a:cubicBezTo>
                    <a:cubicBezTo>
                      <a:pt x="8672" y="4629"/>
                      <a:pt x="8681" y="4700"/>
                      <a:pt x="8698" y="4771"/>
                    </a:cubicBezTo>
                    <a:cubicBezTo>
                      <a:pt x="8745" y="4935"/>
                      <a:pt x="8772" y="4969"/>
                      <a:pt x="8909" y="4969"/>
                    </a:cubicBezTo>
                    <a:cubicBezTo>
                      <a:pt x="8929" y="4969"/>
                      <a:pt x="8950" y="4969"/>
                      <a:pt x="8975" y="4968"/>
                    </a:cubicBezTo>
                    <a:cubicBezTo>
                      <a:pt x="9118" y="5628"/>
                      <a:pt x="9252" y="6288"/>
                      <a:pt x="9394" y="6966"/>
                    </a:cubicBezTo>
                    <a:cubicBezTo>
                      <a:pt x="9162" y="6975"/>
                      <a:pt x="8948" y="6975"/>
                      <a:pt x="8698" y="6984"/>
                    </a:cubicBezTo>
                    <a:cubicBezTo>
                      <a:pt x="8377" y="5369"/>
                      <a:pt x="8047" y="3754"/>
                      <a:pt x="7717" y="2122"/>
                    </a:cubicBezTo>
                    <a:cubicBezTo>
                      <a:pt x="7913" y="2104"/>
                      <a:pt x="8110" y="2095"/>
                      <a:pt x="8324" y="2086"/>
                    </a:cubicBezTo>
                    <a:close/>
                    <a:moveTo>
                      <a:pt x="7512" y="2131"/>
                    </a:moveTo>
                    <a:cubicBezTo>
                      <a:pt x="7833" y="3754"/>
                      <a:pt x="8154" y="5369"/>
                      <a:pt x="8475" y="6993"/>
                    </a:cubicBezTo>
                    <a:cubicBezTo>
                      <a:pt x="8270" y="7002"/>
                      <a:pt x="8065" y="7019"/>
                      <a:pt x="7851" y="7037"/>
                    </a:cubicBezTo>
                    <a:cubicBezTo>
                      <a:pt x="7664" y="6440"/>
                      <a:pt x="7476" y="5842"/>
                      <a:pt x="7289" y="5244"/>
                    </a:cubicBezTo>
                    <a:cubicBezTo>
                      <a:pt x="7325" y="5217"/>
                      <a:pt x="7342" y="5209"/>
                      <a:pt x="7360" y="5200"/>
                    </a:cubicBezTo>
                    <a:cubicBezTo>
                      <a:pt x="7467" y="5137"/>
                      <a:pt x="7476" y="5119"/>
                      <a:pt x="7441" y="4994"/>
                    </a:cubicBezTo>
                    <a:cubicBezTo>
                      <a:pt x="7369" y="4700"/>
                      <a:pt x="7289" y="4397"/>
                      <a:pt x="7209" y="4102"/>
                    </a:cubicBezTo>
                    <a:cubicBezTo>
                      <a:pt x="7039" y="3487"/>
                      <a:pt x="6870" y="2871"/>
                      <a:pt x="6691" y="2229"/>
                    </a:cubicBezTo>
                    <a:cubicBezTo>
                      <a:pt x="6959" y="2193"/>
                      <a:pt x="7226" y="2166"/>
                      <a:pt x="7512" y="2131"/>
                    </a:cubicBezTo>
                    <a:close/>
                    <a:moveTo>
                      <a:pt x="10170" y="2131"/>
                    </a:moveTo>
                    <a:lnTo>
                      <a:pt x="10170" y="2131"/>
                    </a:lnTo>
                    <a:cubicBezTo>
                      <a:pt x="10429" y="2158"/>
                      <a:pt x="10679" y="2184"/>
                      <a:pt x="10938" y="2211"/>
                    </a:cubicBezTo>
                    <a:cubicBezTo>
                      <a:pt x="11107" y="3826"/>
                      <a:pt x="11250" y="5432"/>
                      <a:pt x="11500" y="7046"/>
                    </a:cubicBezTo>
                    <a:cubicBezTo>
                      <a:pt x="11205" y="7028"/>
                      <a:pt x="10920" y="7002"/>
                      <a:pt x="10634" y="6984"/>
                    </a:cubicBezTo>
                    <a:cubicBezTo>
                      <a:pt x="10509" y="6279"/>
                      <a:pt x="10393" y="5592"/>
                      <a:pt x="10277" y="4896"/>
                    </a:cubicBezTo>
                    <a:cubicBezTo>
                      <a:pt x="10304" y="4878"/>
                      <a:pt x="10331" y="4870"/>
                      <a:pt x="10349" y="4861"/>
                    </a:cubicBezTo>
                    <a:cubicBezTo>
                      <a:pt x="10474" y="4798"/>
                      <a:pt x="10500" y="4754"/>
                      <a:pt x="10474" y="4620"/>
                    </a:cubicBezTo>
                    <a:cubicBezTo>
                      <a:pt x="10438" y="4334"/>
                      <a:pt x="10385" y="4049"/>
                      <a:pt x="10349" y="3763"/>
                    </a:cubicBezTo>
                    <a:cubicBezTo>
                      <a:pt x="10286" y="3228"/>
                      <a:pt x="10233" y="2693"/>
                      <a:pt x="10170" y="2131"/>
                    </a:cubicBezTo>
                    <a:close/>
                    <a:moveTo>
                      <a:pt x="17821" y="2092"/>
                    </a:moveTo>
                    <a:cubicBezTo>
                      <a:pt x="17874" y="2092"/>
                      <a:pt x="17889" y="2145"/>
                      <a:pt x="17905" y="2184"/>
                    </a:cubicBezTo>
                    <a:cubicBezTo>
                      <a:pt x="17958" y="2327"/>
                      <a:pt x="18003" y="2470"/>
                      <a:pt x="18057" y="2604"/>
                    </a:cubicBezTo>
                    <a:cubicBezTo>
                      <a:pt x="18333" y="3335"/>
                      <a:pt x="18619" y="4058"/>
                      <a:pt x="18886" y="4780"/>
                    </a:cubicBezTo>
                    <a:cubicBezTo>
                      <a:pt x="18920" y="4861"/>
                      <a:pt x="18978" y="4886"/>
                      <a:pt x="19047" y="4886"/>
                    </a:cubicBezTo>
                    <a:cubicBezTo>
                      <a:pt x="19070" y="4886"/>
                      <a:pt x="19094" y="4883"/>
                      <a:pt x="19118" y="4878"/>
                    </a:cubicBezTo>
                    <a:cubicBezTo>
                      <a:pt x="19359" y="5548"/>
                      <a:pt x="19671" y="6172"/>
                      <a:pt x="19903" y="6859"/>
                    </a:cubicBezTo>
                    <a:cubicBezTo>
                      <a:pt x="19573" y="6930"/>
                      <a:pt x="19270" y="7002"/>
                      <a:pt x="18993" y="7064"/>
                    </a:cubicBezTo>
                    <a:cubicBezTo>
                      <a:pt x="18708" y="6386"/>
                      <a:pt x="18440" y="5726"/>
                      <a:pt x="18164" y="5057"/>
                    </a:cubicBezTo>
                    <a:cubicBezTo>
                      <a:pt x="18208" y="5030"/>
                      <a:pt x="18253" y="4994"/>
                      <a:pt x="18315" y="4959"/>
                    </a:cubicBezTo>
                    <a:cubicBezTo>
                      <a:pt x="17985" y="4049"/>
                      <a:pt x="17655" y="3148"/>
                      <a:pt x="17316" y="2229"/>
                    </a:cubicBezTo>
                    <a:cubicBezTo>
                      <a:pt x="17477" y="2184"/>
                      <a:pt x="17637" y="2140"/>
                      <a:pt x="17798" y="2095"/>
                    </a:cubicBezTo>
                    <a:cubicBezTo>
                      <a:pt x="17806" y="2093"/>
                      <a:pt x="17814" y="2092"/>
                      <a:pt x="17821" y="2092"/>
                    </a:cubicBezTo>
                    <a:close/>
                    <a:moveTo>
                      <a:pt x="11134" y="2238"/>
                    </a:moveTo>
                    <a:lnTo>
                      <a:pt x="11134" y="2238"/>
                    </a:lnTo>
                    <a:cubicBezTo>
                      <a:pt x="11330" y="2265"/>
                      <a:pt x="11517" y="2291"/>
                      <a:pt x="11705" y="2327"/>
                    </a:cubicBezTo>
                    <a:cubicBezTo>
                      <a:pt x="11732" y="2327"/>
                      <a:pt x="11758" y="2398"/>
                      <a:pt x="11758" y="2434"/>
                    </a:cubicBezTo>
                    <a:cubicBezTo>
                      <a:pt x="11803" y="2711"/>
                      <a:pt x="11839" y="2987"/>
                      <a:pt x="11874" y="3264"/>
                    </a:cubicBezTo>
                    <a:cubicBezTo>
                      <a:pt x="11946" y="3763"/>
                      <a:pt x="12017" y="4272"/>
                      <a:pt x="12088" y="4771"/>
                    </a:cubicBezTo>
                    <a:cubicBezTo>
                      <a:pt x="12097" y="4789"/>
                      <a:pt x="12097" y="4816"/>
                      <a:pt x="12106" y="4843"/>
                    </a:cubicBezTo>
                    <a:cubicBezTo>
                      <a:pt x="12133" y="5012"/>
                      <a:pt x="12178" y="5057"/>
                      <a:pt x="12356" y="5084"/>
                    </a:cubicBezTo>
                    <a:cubicBezTo>
                      <a:pt x="12472" y="5779"/>
                      <a:pt x="12588" y="6466"/>
                      <a:pt x="12695" y="7171"/>
                    </a:cubicBezTo>
                    <a:cubicBezTo>
                      <a:pt x="12365" y="7135"/>
                      <a:pt x="12044" y="7100"/>
                      <a:pt x="11714" y="7064"/>
                    </a:cubicBezTo>
                    <a:cubicBezTo>
                      <a:pt x="11437" y="5467"/>
                      <a:pt x="11321" y="3861"/>
                      <a:pt x="11134" y="2238"/>
                    </a:cubicBezTo>
                    <a:close/>
                    <a:moveTo>
                      <a:pt x="5995" y="2345"/>
                    </a:moveTo>
                    <a:cubicBezTo>
                      <a:pt x="6031" y="2461"/>
                      <a:pt x="6049" y="2559"/>
                      <a:pt x="6076" y="2657"/>
                    </a:cubicBezTo>
                    <a:cubicBezTo>
                      <a:pt x="6272" y="3380"/>
                      <a:pt x="6468" y="4093"/>
                      <a:pt x="6673" y="4816"/>
                    </a:cubicBezTo>
                    <a:cubicBezTo>
                      <a:pt x="6700" y="4914"/>
                      <a:pt x="6754" y="5012"/>
                      <a:pt x="6789" y="5110"/>
                    </a:cubicBezTo>
                    <a:cubicBezTo>
                      <a:pt x="6828" y="5227"/>
                      <a:pt x="6901" y="5303"/>
                      <a:pt x="7013" y="5303"/>
                    </a:cubicBezTo>
                    <a:cubicBezTo>
                      <a:pt x="7030" y="5303"/>
                      <a:pt x="7047" y="5301"/>
                      <a:pt x="7066" y="5298"/>
                    </a:cubicBezTo>
                    <a:cubicBezTo>
                      <a:pt x="7262" y="5887"/>
                      <a:pt x="7449" y="6475"/>
                      <a:pt x="7646" y="7073"/>
                    </a:cubicBezTo>
                    <a:cubicBezTo>
                      <a:pt x="7423" y="7127"/>
                      <a:pt x="7200" y="7171"/>
                      <a:pt x="6986" y="7225"/>
                    </a:cubicBezTo>
                    <a:cubicBezTo>
                      <a:pt x="6727" y="6636"/>
                      <a:pt x="6477" y="6056"/>
                      <a:pt x="6218" y="5476"/>
                    </a:cubicBezTo>
                    <a:cubicBezTo>
                      <a:pt x="6263" y="5440"/>
                      <a:pt x="6334" y="5405"/>
                      <a:pt x="6343" y="5351"/>
                    </a:cubicBezTo>
                    <a:cubicBezTo>
                      <a:pt x="6352" y="5289"/>
                      <a:pt x="6334" y="5209"/>
                      <a:pt x="6308" y="5146"/>
                    </a:cubicBezTo>
                    <a:cubicBezTo>
                      <a:pt x="6067" y="4548"/>
                      <a:pt x="5826" y="3960"/>
                      <a:pt x="5585" y="3362"/>
                    </a:cubicBezTo>
                    <a:cubicBezTo>
                      <a:pt x="5478" y="3094"/>
                      <a:pt x="5380" y="2818"/>
                      <a:pt x="5273" y="2532"/>
                    </a:cubicBezTo>
                    <a:cubicBezTo>
                      <a:pt x="5505" y="2470"/>
                      <a:pt x="5746" y="2407"/>
                      <a:pt x="5995" y="2345"/>
                    </a:cubicBezTo>
                    <a:close/>
                    <a:moveTo>
                      <a:pt x="16718" y="2363"/>
                    </a:moveTo>
                    <a:cubicBezTo>
                      <a:pt x="16745" y="2416"/>
                      <a:pt x="16763" y="2461"/>
                      <a:pt x="16781" y="2505"/>
                    </a:cubicBezTo>
                    <a:cubicBezTo>
                      <a:pt x="17057" y="3291"/>
                      <a:pt x="17343" y="4067"/>
                      <a:pt x="17619" y="4843"/>
                    </a:cubicBezTo>
                    <a:cubicBezTo>
                      <a:pt x="17664" y="4959"/>
                      <a:pt x="17727" y="5057"/>
                      <a:pt x="17780" y="5164"/>
                    </a:cubicBezTo>
                    <a:cubicBezTo>
                      <a:pt x="17843" y="5155"/>
                      <a:pt x="17896" y="5146"/>
                      <a:pt x="17932" y="5137"/>
                    </a:cubicBezTo>
                    <a:cubicBezTo>
                      <a:pt x="18199" y="5797"/>
                      <a:pt x="18458" y="6440"/>
                      <a:pt x="18726" y="7118"/>
                    </a:cubicBezTo>
                    <a:cubicBezTo>
                      <a:pt x="18405" y="7162"/>
                      <a:pt x="18074" y="7216"/>
                      <a:pt x="17744" y="7278"/>
                    </a:cubicBezTo>
                    <a:cubicBezTo>
                      <a:pt x="17512" y="6600"/>
                      <a:pt x="17289" y="5940"/>
                      <a:pt x="17057" y="5271"/>
                    </a:cubicBezTo>
                    <a:cubicBezTo>
                      <a:pt x="17111" y="5235"/>
                      <a:pt x="17156" y="5200"/>
                      <a:pt x="17191" y="5164"/>
                    </a:cubicBezTo>
                    <a:cubicBezTo>
                      <a:pt x="17138" y="4780"/>
                      <a:pt x="16986" y="4423"/>
                      <a:pt x="16870" y="4067"/>
                    </a:cubicBezTo>
                    <a:cubicBezTo>
                      <a:pt x="16710" y="3576"/>
                      <a:pt x="16549" y="3076"/>
                      <a:pt x="16379" y="2586"/>
                    </a:cubicBezTo>
                    <a:cubicBezTo>
                      <a:pt x="16371" y="2541"/>
                      <a:pt x="16362" y="2505"/>
                      <a:pt x="16344" y="2443"/>
                    </a:cubicBezTo>
                    <a:cubicBezTo>
                      <a:pt x="16469" y="2416"/>
                      <a:pt x="16585" y="2389"/>
                      <a:pt x="16718" y="2363"/>
                    </a:cubicBezTo>
                    <a:close/>
                    <a:moveTo>
                      <a:pt x="12410" y="2407"/>
                    </a:moveTo>
                    <a:lnTo>
                      <a:pt x="12410" y="2407"/>
                    </a:lnTo>
                    <a:cubicBezTo>
                      <a:pt x="12526" y="2425"/>
                      <a:pt x="12624" y="2443"/>
                      <a:pt x="12731" y="2452"/>
                    </a:cubicBezTo>
                    <a:cubicBezTo>
                      <a:pt x="12740" y="2559"/>
                      <a:pt x="12740" y="2648"/>
                      <a:pt x="12749" y="2737"/>
                    </a:cubicBezTo>
                    <a:cubicBezTo>
                      <a:pt x="12829" y="3389"/>
                      <a:pt x="12909" y="4040"/>
                      <a:pt x="12989" y="4682"/>
                    </a:cubicBezTo>
                    <a:cubicBezTo>
                      <a:pt x="12998" y="4780"/>
                      <a:pt x="13016" y="4870"/>
                      <a:pt x="13034" y="4959"/>
                    </a:cubicBezTo>
                    <a:cubicBezTo>
                      <a:pt x="13065" y="5131"/>
                      <a:pt x="13083" y="5166"/>
                      <a:pt x="13231" y="5166"/>
                    </a:cubicBezTo>
                    <a:cubicBezTo>
                      <a:pt x="13252" y="5166"/>
                      <a:pt x="13275" y="5165"/>
                      <a:pt x="13302" y="5164"/>
                    </a:cubicBezTo>
                    <a:cubicBezTo>
                      <a:pt x="13427" y="5869"/>
                      <a:pt x="13551" y="6582"/>
                      <a:pt x="13685" y="7305"/>
                    </a:cubicBezTo>
                    <a:cubicBezTo>
                      <a:pt x="13418" y="7269"/>
                      <a:pt x="13159" y="7234"/>
                      <a:pt x="12891" y="7198"/>
                    </a:cubicBezTo>
                    <a:cubicBezTo>
                      <a:pt x="12784" y="6484"/>
                      <a:pt x="12668" y="5779"/>
                      <a:pt x="12552" y="5057"/>
                    </a:cubicBezTo>
                    <a:cubicBezTo>
                      <a:pt x="12579" y="5057"/>
                      <a:pt x="12597" y="5057"/>
                      <a:pt x="12606" y="5048"/>
                    </a:cubicBezTo>
                    <a:cubicBezTo>
                      <a:pt x="12749" y="5012"/>
                      <a:pt x="12758" y="4994"/>
                      <a:pt x="12740" y="4843"/>
                    </a:cubicBezTo>
                    <a:cubicBezTo>
                      <a:pt x="12677" y="4531"/>
                      <a:pt x="12615" y="4209"/>
                      <a:pt x="12579" y="3897"/>
                    </a:cubicBezTo>
                    <a:cubicBezTo>
                      <a:pt x="12517" y="3406"/>
                      <a:pt x="12463" y="2916"/>
                      <a:pt x="12410" y="2407"/>
                    </a:cubicBezTo>
                    <a:close/>
                    <a:moveTo>
                      <a:pt x="15773" y="2514"/>
                    </a:moveTo>
                    <a:cubicBezTo>
                      <a:pt x="15782" y="2550"/>
                      <a:pt x="15782" y="2586"/>
                      <a:pt x="15800" y="2613"/>
                    </a:cubicBezTo>
                    <a:cubicBezTo>
                      <a:pt x="16040" y="3398"/>
                      <a:pt x="16290" y="4192"/>
                      <a:pt x="16540" y="4977"/>
                    </a:cubicBezTo>
                    <a:cubicBezTo>
                      <a:pt x="16558" y="5048"/>
                      <a:pt x="16611" y="5110"/>
                      <a:pt x="16629" y="5182"/>
                    </a:cubicBezTo>
                    <a:cubicBezTo>
                      <a:pt x="16657" y="5272"/>
                      <a:pt x="16701" y="5330"/>
                      <a:pt x="16783" y="5330"/>
                    </a:cubicBezTo>
                    <a:cubicBezTo>
                      <a:pt x="16806" y="5330"/>
                      <a:pt x="16832" y="5325"/>
                      <a:pt x="16861" y="5316"/>
                    </a:cubicBezTo>
                    <a:cubicBezTo>
                      <a:pt x="17084" y="5976"/>
                      <a:pt x="17307" y="6627"/>
                      <a:pt x="17539" y="7305"/>
                    </a:cubicBezTo>
                    <a:cubicBezTo>
                      <a:pt x="17218" y="7341"/>
                      <a:pt x="16888" y="7376"/>
                      <a:pt x="16558" y="7421"/>
                    </a:cubicBezTo>
                    <a:cubicBezTo>
                      <a:pt x="16094" y="5797"/>
                      <a:pt x="15639" y="4192"/>
                      <a:pt x="15184" y="2577"/>
                    </a:cubicBezTo>
                    <a:cubicBezTo>
                      <a:pt x="15380" y="2550"/>
                      <a:pt x="15568" y="2541"/>
                      <a:pt x="15773" y="2514"/>
                    </a:cubicBezTo>
                    <a:close/>
                    <a:moveTo>
                      <a:pt x="13364" y="2523"/>
                    </a:moveTo>
                    <a:cubicBezTo>
                      <a:pt x="13471" y="2532"/>
                      <a:pt x="13614" y="2514"/>
                      <a:pt x="13685" y="2577"/>
                    </a:cubicBezTo>
                    <a:cubicBezTo>
                      <a:pt x="13748" y="2630"/>
                      <a:pt x="13748" y="2773"/>
                      <a:pt x="13766" y="2880"/>
                    </a:cubicBezTo>
                    <a:cubicBezTo>
                      <a:pt x="13899" y="3505"/>
                      <a:pt x="14024" y="4129"/>
                      <a:pt x="14149" y="4762"/>
                    </a:cubicBezTo>
                    <a:cubicBezTo>
                      <a:pt x="14167" y="4825"/>
                      <a:pt x="14176" y="4878"/>
                      <a:pt x="14194" y="4941"/>
                    </a:cubicBezTo>
                    <a:cubicBezTo>
                      <a:pt x="14229" y="5137"/>
                      <a:pt x="14229" y="5137"/>
                      <a:pt x="14417" y="5137"/>
                    </a:cubicBezTo>
                    <a:cubicBezTo>
                      <a:pt x="14604" y="5895"/>
                      <a:pt x="14783" y="6654"/>
                      <a:pt x="14979" y="7439"/>
                    </a:cubicBezTo>
                    <a:cubicBezTo>
                      <a:pt x="14595" y="7403"/>
                      <a:pt x="14229" y="7367"/>
                      <a:pt x="13864" y="7332"/>
                    </a:cubicBezTo>
                    <a:cubicBezTo>
                      <a:pt x="13748" y="6600"/>
                      <a:pt x="13632" y="5869"/>
                      <a:pt x="13516" y="5137"/>
                    </a:cubicBezTo>
                    <a:cubicBezTo>
                      <a:pt x="13525" y="5128"/>
                      <a:pt x="13543" y="5128"/>
                      <a:pt x="13551" y="5119"/>
                    </a:cubicBezTo>
                    <a:cubicBezTo>
                      <a:pt x="13685" y="5066"/>
                      <a:pt x="13694" y="5048"/>
                      <a:pt x="13676" y="4923"/>
                    </a:cubicBezTo>
                    <a:cubicBezTo>
                      <a:pt x="13632" y="4655"/>
                      <a:pt x="13596" y="4397"/>
                      <a:pt x="13543" y="4138"/>
                    </a:cubicBezTo>
                    <a:cubicBezTo>
                      <a:pt x="13444" y="3612"/>
                      <a:pt x="13364" y="3076"/>
                      <a:pt x="13337" y="2541"/>
                    </a:cubicBezTo>
                    <a:cubicBezTo>
                      <a:pt x="13346" y="2532"/>
                      <a:pt x="13355" y="2523"/>
                      <a:pt x="13364" y="2523"/>
                    </a:cubicBezTo>
                    <a:close/>
                    <a:moveTo>
                      <a:pt x="4559" y="2800"/>
                    </a:moveTo>
                    <a:cubicBezTo>
                      <a:pt x="4613" y="2907"/>
                      <a:pt x="4657" y="3014"/>
                      <a:pt x="4711" y="3130"/>
                    </a:cubicBezTo>
                    <a:cubicBezTo>
                      <a:pt x="4987" y="3772"/>
                      <a:pt x="5264" y="4415"/>
                      <a:pt x="5549" y="5048"/>
                    </a:cubicBezTo>
                    <a:cubicBezTo>
                      <a:pt x="5594" y="5155"/>
                      <a:pt x="5656" y="5253"/>
                      <a:pt x="5710" y="5351"/>
                    </a:cubicBezTo>
                    <a:cubicBezTo>
                      <a:pt x="5758" y="5463"/>
                      <a:pt x="5828" y="5532"/>
                      <a:pt x="5945" y="5532"/>
                    </a:cubicBezTo>
                    <a:cubicBezTo>
                      <a:pt x="5958" y="5532"/>
                      <a:pt x="5972" y="5532"/>
                      <a:pt x="5986" y="5530"/>
                    </a:cubicBezTo>
                    <a:cubicBezTo>
                      <a:pt x="6254" y="6118"/>
                      <a:pt x="6522" y="6689"/>
                      <a:pt x="6789" y="7278"/>
                    </a:cubicBezTo>
                    <a:cubicBezTo>
                      <a:pt x="6611" y="7332"/>
                      <a:pt x="6441" y="7394"/>
                      <a:pt x="6254" y="7448"/>
                    </a:cubicBezTo>
                    <a:cubicBezTo>
                      <a:pt x="5951" y="6859"/>
                      <a:pt x="5656" y="6270"/>
                      <a:pt x="5353" y="5681"/>
                    </a:cubicBezTo>
                    <a:cubicBezTo>
                      <a:pt x="5505" y="5548"/>
                      <a:pt x="5505" y="5548"/>
                      <a:pt x="5424" y="5378"/>
                    </a:cubicBezTo>
                    <a:cubicBezTo>
                      <a:pt x="5371" y="5244"/>
                      <a:pt x="5300" y="5128"/>
                      <a:pt x="5237" y="5003"/>
                    </a:cubicBezTo>
                    <a:cubicBezTo>
                      <a:pt x="5050" y="4629"/>
                      <a:pt x="4871" y="4263"/>
                      <a:pt x="4684" y="3897"/>
                    </a:cubicBezTo>
                    <a:cubicBezTo>
                      <a:pt x="4559" y="3647"/>
                      <a:pt x="4434" y="3406"/>
                      <a:pt x="4309" y="3166"/>
                    </a:cubicBezTo>
                    <a:cubicBezTo>
                      <a:pt x="4274" y="3094"/>
                      <a:pt x="4238" y="3014"/>
                      <a:pt x="4193" y="2934"/>
                    </a:cubicBezTo>
                    <a:cubicBezTo>
                      <a:pt x="4318" y="2889"/>
                      <a:pt x="4434" y="2844"/>
                      <a:pt x="4559" y="2800"/>
                    </a:cubicBezTo>
                    <a:close/>
                    <a:moveTo>
                      <a:pt x="14988" y="2595"/>
                    </a:moveTo>
                    <a:cubicBezTo>
                      <a:pt x="15434" y="4200"/>
                      <a:pt x="15880" y="5806"/>
                      <a:pt x="16326" y="7430"/>
                    </a:cubicBezTo>
                    <a:cubicBezTo>
                      <a:pt x="15960" y="7439"/>
                      <a:pt x="15585" y="7448"/>
                      <a:pt x="15220" y="7466"/>
                    </a:cubicBezTo>
                    <a:cubicBezTo>
                      <a:pt x="15023" y="6654"/>
                      <a:pt x="14827" y="5860"/>
                      <a:pt x="14631" y="5066"/>
                    </a:cubicBezTo>
                    <a:cubicBezTo>
                      <a:pt x="14774" y="5012"/>
                      <a:pt x="14765" y="4905"/>
                      <a:pt x="14738" y="4789"/>
                    </a:cubicBezTo>
                    <a:cubicBezTo>
                      <a:pt x="14595" y="4084"/>
                      <a:pt x="14453" y="3371"/>
                      <a:pt x="14310" y="2666"/>
                    </a:cubicBezTo>
                    <a:cubicBezTo>
                      <a:pt x="14310" y="2648"/>
                      <a:pt x="14310" y="2630"/>
                      <a:pt x="14310" y="2604"/>
                    </a:cubicBezTo>
                    <a:cubicBezTo>
                      <a:pt x="14542" y="2604"/>
                      <a:pt x="14774" y="2595"/>
                      <a:pt x="14988" y="2595"/>
                    </a:cubicBezTo>
                    <a:close/>
                    <a:moveTo>
                      <a:pt x="3631" y="3201"/>
                    </a:moveTo>
                    <a:cubicBezTo>
                      <a:pt x="3774" y="3478"/>
                      <a:pt x="3899" y="3728"/>
                      <a:pt x="4033" y="3986"/>
                    </a:cubicBezTo>
                    <a:cubicBezTo>
                      <a:pt x="4309" y="4522"/>
                      <a:pt x="4595" y="5048"/>
                      <a:pt x="4871" y="5583"/>
                    </a:cubicBezTo>
                    <a:cubicBezTo>
                      <a:pt x="4889" y="5610"/>
                      <a:pt x="4907" y="5628"/>
                      <a:pt x="4916" y="5655"/>
                    </a:cubicBezTo>
                    <a:cubicBezTo>
                      <a:pt x="4964" y="5731"/>
                      <a:pt x="5013" y="5785"/>
                      <a:pt x="5090" y="5785"/>
                    </a:cubicBezTo>
                    <a:cubicBezTo>
                      <a:pt x="5113" y="5785"/>
                      <a:pt x="5138" y="5781"/>
                      <a:pt x="5166" y="5771"/>
                    </a:cubicBezTo>
                    <a:cubicBezTo>
                      <a:pt x="5460" y="6359"/>
                      <a:pt x="5754" y="6930"/>
                      <a:pt x="6058" y="7528"/>
                    </a:cubicBezTo>
                    <a:cubicBezTo>
                      <a:pt x="5817" y="7617"/>
                      <a:pt x="5585" y="7697"/>
                      <a:pt x="5344" y="7778"/>
                    </a:cubicBezTo>
                    <a:cubicBezTo>
                      <a:pt x="4479" y="6457"/>
                      <a:pt x="3729" y="5012"/>
                      <a:pt x="2927" y="3585"/>
                    </a:cubicBezTo>
                    <a:cubicBezTo>
                      <a:pt x="3158" y="3460"/>
                      <a:pt x="3390" y="3335"/>
                      <a:pt x="3631" y="3201"/>
                    </a:cubicBezTo>
                    <a:close/>
                    <a:moveTo>
                      <a:pt x="2757" y="3683"/>
                    </a:moveTo>
                    <a:cubicBezTo>
                      <a:pt x="3158" y="4406"/>
                      <a:pt x="3542" y="5110"/>
                      <a:pt x="3935" y="5824"/>
                    </a:cubicBezTo>
                    <a:cubicBezTo>
                      <a:pt x="4318" y="6529"/>
                      <a:pt x="4729" y="7216"/>
                      <a:pt x="5175" y="7903"/>
                    </a:cubicBezTo>
                    <a:cubicBezTo>
                      <a:pt x="4925" y="8045"/>
                      <a:pt x="4684" y="8179"/>
                      <a:pt x="4434" y="8322"/>
                    </a:cubicBezTo>
                    <a:cubicBezTo>
                      <a:pt x="4113" y="7831"/>
                      <a:pt x="3801" y="7350"/>
                      <a:pt x="3480" y="6859"/>
                    </a:cubicBezTo>
                    <a:cubicBezTo>
                      <a:pt x="3497" y="6841"/>
                      <a:pt x="3515" y="6832"/>
                      <a:pt x="3533" y="6823"/>
                    </a:cubicBezTo>
                    <a:cubicBezTo>
                      <a:pt x="3640" y="6725"/>
                      <a:pt x="3649" y="6672"/>
                      <a:pt x="3569" y="6547"/>
                    </a:cubicBezTo>
                    <a:cubicBezTo>
                      <a:pt x="3373" y="6243"/>
                      <a:pt x="3167" y="5931"/>
                      <a:pt x="2962" y="5628"/>
                    </a:cubicBezTo>
                    <a:cubicBezTo>
                      <a:pt x="2650" y="5146"/>
                      <a:pt x="2329" y="4673"/>
                      <a:pt x="2008" y="4192"/>
                    </a:cubicBezTo>
                    <a:cubicBezTo>
                      <a:pt x="2257" y="4022"/>
                      <a:pt x="2507" y="3853"/>
                      <a:pt x="2757" y="3683"/>
                    </a:cubicBezTo>
                    <a:close/>
                    <a:moveTo>
                      <a:pt x="1410" y="4655"/>
                    </a:moveTo>
                    <a:cubicBezTo>
                      <a:pt x="1615" y="4932"/>
                      <a:pt x="1802" y="5200"/>
                      <a:pt x="1990" y="5467"/>
                    </a:cubicBezTo>
                    <a:cubicBezTo>
                      <a:pt x="2329" y="5958"/>
                      <a:pt x="2668" y="6449"/>
                      <a:pt x="3007" y="6939"/>
                    </a:cubicBezTo>
                    <a:cubicBezTo>
                      <a:pt x="3051" y="6994"/>
                      <a:pt x="3082" y="7019"/>
                      <a:pt x="3122" y="7019"/>
                    </a:cubicBezTo>
                    <a:cubicBezTo>
                      <a:pt x="3146" y="7019"/>
                      <a:pt x="3175" y="7010"/>
                      <a:pt x="3212" y="6993"/>
                    </a:cubicBezTo>
                    <a:cubicBezTo>
                      <a:pt x="3239" y="6984"/>
                      <a:pt x="3266" y="6966"/>
                      <a:pt x="3292" y="6957"/>
                    </a:cubicBezTo>
                    <a:cubicBezTo>
                      <a:pt x="3613" y="7448"/>
                      <a:pt x="3926" y="7938"/>
                      <a:pt x="4247" y="8438"/>
                    </a:cubicBezTo>
                    <a:cubicBezTo>
                      <a:pt x="4024" y="8599"/>
                      <a:pt x="3801" y="8750"/>
                      <a:pt x="3569" y="8920"/>
                    </a:cubicBezTo>
                    <a:cubicBezTo>
                      <a:pt x="3471" y="8795"/>
                      <a:pt x="3373" y="8670"/>
                      <a:pt x="3283" y="8536"/>
                    </a:cubicBezTo>
                    <a:cubicBezTo>
                      <a:pt x="3051" y="8206"/>
                      <a:pt x="2837" y="7867"/>
                      <a:pt x="2614" y="7528"/>
                    </a:cubicBezTo>
                    <a:cubicBezTo>
                      <a:pt x="2588" y="7492"/>
                      <a:pt x="2552" y="7448"/>
                      <a:pt x="2596" y="7403"/>
                    </a:cubicBezTo>
                    <a:cubicBezTo>
                      <a:pt x="2686" y="7323"/>
                      <a:pt x="2659" y="7234"/>
                      <a:pt x="2605" y="7153"/>
                    </a:cubicBezTo>
                    <a:cubicBezTo>
                      <a:pt x="2382" y="6823"/>
                      <a:pt x="2159" y="6493"/>
                      <a:pt x="1945" y="6163"/>
                    </a:cubicBezTo>
                    <a:cubicBezTo>
                      <a:pt x="1669" y="5753"/>
                      <a:pt x="1401" y="5342"/>
                      <a:pt x="1124" y="4923"/>
                    </a:cubicBezTo>
                    <a:cubicBezTo>
                      <a:pt x="1214" y="4834"/>
                      <a:pt x="1312" y="4754"/>
                      <a:pt x="1410" y="4655"/>
                    </a:cubicBezTo>
                    <a:close/>
                    <a:moveTo>
                      <a:pt x="661" y="5369"/>
                    </a:moveTo>
                    <a:cubicBezTo>
                      <a:pt x="732" y="5476"/>
                      <a:pt x="803" y="5583"/>
                      <a:pt x="866" y="5681"/>
                    </a:cubicBezTo>
                    <a:cubicBezTo>
                      <a:pt x="1187" y="6154"/>
                      <a:pt x="1508" y="6627"/>
                      <a:pt x="1829" y="7100"/>
                    </a:cubicBezTo>
                    <a:cubicBezTo>
                      <a:pt x="1910" y="7216"/>
                      <a:pt x="1972" y="7332"/>
                      <a:pt x="2043" y="7448"/>
                    </a:cubicBezTo>
                    <a:cubicBezTo>
                      <a:pt x="2124" y="7563"/>
                      <a:pt x="2153" y="7604"/>
                      <a:pt x="2218" y="7604"/>
                    </a:cubicBezTo>
                    <a:cubicBezTo>
                      <a:pt x="2254" y="7604"/>
                      <a:pt x="2301" y="7592"/>
                      <a:pt x="2373" y="7573"/>
                    </a:cubicBezTo>
                    <a:cubicBezTo>
                      <a:pt x="2712" y="8063"/>
                      <a:pt x="3051" y="8554"/>
                      <a:pt x="3390" y="9053"/>
                    </a:cubicBezTo>
                    <a:cubicBezTo>
                      <a:pt x="3176" y="9241"/>
                      <a:pt x="2962" y="9428"/>
                      <a:pt x="2730" y="9633"/>
                    </a:cubicBezTo>
                    <a:cubicBezTo>
                      <a:pt x="2686" y="9571"/>
                      <a:pt x="2641" y="9517"/>
                      <a:pt x="2596" y="9455"/>
                    </a:cubicBezTo>
                    <a:cubicBezTo>
                      <a:pt x="2141" y="8759"/>
                      <a:pt x="1678" y="8072"/>
                      <a:pt x="1232" y="7367"/>
                    </a:cubicBezTo>
                    <a:cubicBezTo>
                      <a:pt x="919" y="6886"/>
                      <a:pt x="634" y="6386"/>
                      <a:pt x="339" y="5887"/>
                    </a:cubicBezTo>
                    <a:cubicBezTo>
                      <a:pt x="268" y="5771"/>
                      <a:pt x="268" y="5744"/>
                      <a:pt x="375" y="5646"/>
                    </a:cubicBezTo>
                    <a:cubicBezTo>
                      <a:pt x="464" y="5556"/>
                      <a:pt x="562" y="5467"/>
                      <a:pt x="661" y="5369"/>
                    </a:cubicBezTo>
                    <a:close/>
                    <a:moveTo>
                      <a:pt x="21934" y="1"/>
                    </a:moveTo>
                    <a:cubicBezTo>
                      <a:pt x="21910" y="1"/>
                      <a:pt x="21884" y="9"/>
                      <a:pt x="21857" y="25"/>
                    </a:cubicBezTo>
                    <a:cubicBezTo>
                      <a:pt x="21795" y="61"/>
                      <a:pt x="21723" y="97"/>
                      <a:pt x="21661" y="132"/>
                    </a:cubicBezTo>
                    <a:cubicBezTo>
                      <a:pt x="20019" y="1149"/>
                      <a:pt x="18262" y="1863"/>
                      <a:pt x="16353" y="2220"/>
                    </a:cubicBezTo>
                    <a:cubicBezTo>
                      <a:pt x="15786" y="2325"/>
                      <a:pt x="15209" y="2386"/>
                      <a:pt x="14629" y="2386"/>
                    </a:cubicBezTo>
                    <a:cubicBezTo>
                      <a:pt x="14469" y="2386"/>
                      <a:pt x="14309" y="2381"/>
                      <a:pt x="14149" y="2372"/>
                    </a:cubicBezTo>
                    <a:cubicBezTo>
                      <a:pt x="13132" y="2318"/>
                      <a:pt x="12115" y="2166"/>
                      <a:pt x="11098" y="2024"/>
                    </a:cubicBezTo>
                    <a:cubicBezTo>
                      <a:pt x="10474" y="1935"/>
                      <a:pt x="9840" y="1845"/>
                      <a:pt x="9198" y="1819"/>
                    </a:cubicBezTo>
                    <a:cubicBezTo>
                      <a:pt x="9099" y="1815"/>
                      <a:pt x="9001" y="1814"/>
                      <a:pt x="8903" y="1814"/>
                    </a:cubicBezTo>
                    <a:cubicBezTo>
                      <a:pt x="8193" y="1814"/>
                      <a:pt x="7496" y="1894"/>
                      <a:pt x="6798" y="1988"/>
                    </a:cubicBezTo>
                    <a:cubicBezTo>
                      <a:pt x="6406" y="2042"/>
                      <a:pt x="6013" y="2113"/>
                      <a:pt x="5630" y="2202"/>
                    </a:cubicBezTo>
                    <a:cubicBezTo>
                      <a:pt x="4381" y="2514"/>
                      <a:pt x="3239" y="3076"/>
                      <a:pt x="2168" y="3790"/>
                    </a:cubicBezTo>
                    <a:cubicBezTo>
                      <a:pt x="1428" y="4290"/>
                      <a:pt x="777" y="4896"/>
                      <a:pt x="179" y="5548"/>
                    </a:cubicBezTo>
                    <a:cubicBezTo>
                      <a:pt x="0" y="5753"/>
                      <a:pt x="9" y="5735"/>
                      <a:pt x="134" y="5967"/>
                    </a:cubicBezTo>
                    <a:cubicBezTo>
                      <a:pt x="322" y="6279"/>
                      <a:pt x="509" y="6600"/>
                      <a:pt x="696" y="6904"/>
                    </a:cubicBezTo>
                    <a:cubicBezTo>
                      <a:pt x="1187" y="7680"/>
                      <a:pt x="1687" y="8456"/>
                      <a:pt x="2177" y="9232"/>
                    </a:cubicBezTo>
                    <a:cubicBezTo>
                      <a:pt x="2284" y="9401"/>
                      <a:pt x="2400" y="9562"/>
                      <a:pt x="2525" y="9731"/>
                    </a:cubicBezTo>
                    <a:cubicBezTo>
                      <a:pt x="2552" y="9776"/>
                      <a:pt x="2596" y="9812"/>
                      <a:pt x="2623" y="9839"/>
                    </a:cubicBezTo>
                    <a:cubicBezTo>
                      <a:pt x="2660" y="9851"/>
                      <a:pt x="2694" y="9857"/>
                      <a:pt x="2724" y="9857"/>
                    </a:cubicBezTo>
                    <a:cubicBezTo>
                      <a:pt x="2783" y="9857"/>
                      <a:pt x="2832" y="9835"/>
                      <a:pt x="2873" y="9794"/>
                    </a:cubicBezTo>
                    <a:cubicBezTo>
                      <a:pt x="2953" y="9723"/>
                      <a:pt x="3034" y="9660"/>
                      <a:pt x="3114" y="9589"/>
                    </a:cubicBezTo>
                    <a:cubicBezTo>
                      <a:pt x="4122" y="8723"/>
                      <a:pt x="5246" y="8028"/>
                      <a:pt x="6513" y="7608"/>
                    </a:cubicBezTo>
                    <a:cubicBezTo>
                      <a:pt x="6923" y="7474"/>
                      <a:pt x="7325" y="7350"/>
                      <a:pt x="7744" y="7296"/>
                    </a:cubicBezTo>
                    <a:cubicBezTo>
                      <a:pt x="8399" y="7222"/>
                      <a:pt x="9053" y="7173"/>
                      <a:pt x="9708" y="7173"/>
                    </a:cubicBezTo>
                    <a:cubicBezTo>
                      <a:pt x="9919" y="7173"/>
                      <a:pt x="10129" y="7178"/>
                      <a:pt x="10340" y="7189"/>
                    </a:cubicBezTo>
                    <a:cubicBezTo>
                      <a:pt x="11294" y="7234"/>
                      <a:pt x="12249" y="7350"/>
                      <a:pt x="13204" y="7448"/>
                    </a:cubicBezTo>
                    <a:cubicBezTo>
                      <a:pt x="13828" y="7510"/>
                      <a:pt x="14461" y="7599"/>
                      <a:pt x="15095" y="7635"/>
                    </a:cubicBezTo>
                    <a:cubicBezTo>
                      <a:pt x="15283" y="7646"/>
                      <a:pt x="15472" y="7651"/>
                      <a:pt x="15661" y="7651"/>
                    </a:cubicBezTo>
                    <a:cubicBezTo>
                      <a:pt x="16266" y="7651"/>
                      <a:pt x="16871" y="7599"/>
                      <a:pt x="17477" y="7510"/>
                    </a:cubicBezTo>
                    <a:cubicBezTo>
                      <a:pt x="18610" y="7341"/>
                      <a:pt x="19743" y="7162"/>
                      <a:pt x="20840" y="6805"/>
                    </a:cubicBezTo>
                    <a:cubicBezTo>
                      <a:pt x="21732" y="6520"/>
                      <a:pt x="22606" y="6163"/>
                      <a:pt x="23418" y="5681"/>
                    </a:cubicBezTo>
                    <a:cubicBezTo>
                      <a:pt x="23846" y="5423"/>
                      <a:pt x="24275" y="5137"/>
                      <a:pt x="24694" y="4870"/>
                    </a:cubicBezTo>
                    <a:cubicBezTo>
                      <a:pt x="24801" y="4807"/>
                      <a:pt x="24899" y="4736"/>
                      <a:pt x="24988" y="4664"/>
                    </a:cubicBezTo>
                    <a:cubicBezTo>
                      <a:pt x="25086" y="4584"/>
                      <a:pt x="25095" y="4531"/>
                      <a:pt x="25033" y="4423"/>
                    </a:cubicBezTo>
                    <a:cubicBezTo>
                      <a:pt x="25006" y="4361"/>
                      <a:pt x="24962" y="4308"/>
                      <a:pt x="24926" y="4254"/>
                    </a:cubicBezTo>
                    <a:cubicBezTo>
                      <a:pt x="24756" y="4013"/>
                      <a:pt x="24587" y="3772"/>
                      <a:pt x="24417" y="3531"/>
                    </a:cubicBezTo>
                    <a:cubicBezTo>
                      <a:pt x="23989" y="2898"/>
                      <a:pt x="23561" y="2256"/>
                      <a:pt x="23124" y="1613"/>
                    </a:cubicBezTo>
                    <a:cubicBezTo>
                      <a:pt x="22794" y="1123"/>
                      <a:pt x="22455" y="641"/>
                      <a:pt x="22116" y="159"/>
                    </a:cubicBezTo>
                    <a:cubicBezTo>
                      <a:pt x="22089" y="124"/>
                      <a:pt x="22071" y="97"/>
                      <a:pt x="22044" y="61"/>
                    </a:cubicBezTo>
                    <a:cubicBezTo>
                      <a:pt x="22011" y="22"/>
                      <a:pt x="21974" y="1"/>
                      <a:pt x="2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39"/>
              <p:cNvGrpSpPr/>
              <p:nvPr/>
            </p:nvGrpSpPr>
            <p:grpSpPr>
              <a:xfrm>
                <a:off x="4421087" y="354471"/>
                <a:ext cx="1174904" cy="449602"/>
                <a:chOff x="4421087" y="354471"/>
                <a:chExt cx="1174904" cy="449602"/>
              </a:xfrm>
            </p:grpSpPr>
            <p:sp>
              <p:nvSpPr>
                <p:cNvPr id="751" name="Google Shape;751;p39"/>
                <p:cNvSpPr/>
                <p:nvPr/>
              </p:nvSpPr>
              <p:spPr>
                <a:xfrm>
                  <a:off x="5382079" y="385194"/>
                  <a:ext cx="167397" cy="239993"/>
                </a:xfrm>
                <a:custGeom>
                  <a:avLst/>
                  <a:gdLst/>
                  <a:ahLst/>
                  <a:cxnLst/>
                  <a:rect l="l" t="t" r="r" b="b"/>
                  <a:pathLst>
                    <a:path w="3498" h="5015" extrusionOk="0">
                      <a:moveTo>
                        <a:pt x="455" y="1"/>
                      </a:moveTo>
                      <a:cubicBezTo>
                        <a:pt x="295" y="72"/>
                        <a:pt x="152" y="152"/>
                        <a:pt x="0" y="224"/>
                      </a:cubicBezTo>
                      <a:cubicBezTo>
                        <a:pt x="27" y="286"/>
                        <a:pt x="54" y="331"/>
                        <a:pt x="81" y="376"/>
                      </a:cubicBezTo>
                      <a:cubicBezTo>
                        <a:pt x="313" y="813"/>
                        <a:pt x="545" y="1241"/>
                        <a:pt x="776" y="1669"/>
                      </a:cubicBezTo>
                      <a:cubicBezTo>
                        <a:pt x="991" y="2071"/>
                        <a:pt x="1205" y="2472"/>
                        <a:pt x="1419" y="2864"/>
                      </a:cubicBezTo>
                      <a:cubicBezTo>
                        <a:pt x="1490" y="3007"/>
                        <a:pt x="1570" y="3150"/>
                        <a:pt x="1401" y="3275"/>
                      </a:cubicBezTo>
                      <a:cubicBezTo>
                        <a:pt x="1686" y="3864"/>
                        <a:pt x="1963" y="4435"/>
                        <a:pt x="2248" y="5014"/>
                      </a:cubicBezTo>
                      <a:cubicBezTo>
                        <a:pt x="2686" y="4800"/>
                        <a:pt x="3096" y="4568"/>
                        <a:pt x="3497" y="4301"/>
                      </a:cubicBezTo>
                      <a:cubicBezTo>
                        <a:pt x="3141" y="3748"/>
                        <a:pt x="2793" y="3203"/>
                        <a:pt x="2436" y="2641"/>
                      </a:cubicBezTo>
                      <a:cubicBezTo>
                        <a:pt x="2400" y="2650"/>
                        <a:pt x="2382" y="2659"/>
                        <a:pt x="2364" y="2659"/>
                      </a:cubicBezTo>
                      <a:cubicBezTo>
                        <a:pt x="2314" y="2675"/>
                        <a:pt x="2277" y="2684"/>
                        <a:pt x="2246" y="2684"/>
                      </a:cubicBezTo>
                      <a:cubicBezTo>
                        <a:pt x="2190" y="2684"/>
                        <a:pt x="2154" y="2654"/>
                        <a:pt x="2097" y="2579"/>
                      </a:cubicBezTo>
                      <a:cubicBezTo>
                        <a:pt x="2043" y="2508"/>
                        <a:pt x="1990" y="2436"/>
                        <a:pt x="1945" y="2365"/>
                      </a:cubicBezTo>
                      <a:cubicBezTo>
                        <a:pt x="1472" y="1616"/>
                        <a:pt x="999" y="857"/>
                        <a:pt x="527" y="108"/>
                      </a:cubicBezTo>
                      <a:cubicBezTo>
                        <a:pt x="500" y="72"/>
                        <a:pt x="473" y="37"/>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5326135" y="409553"/>
                  <a:ext cx="154620" cy="238701"/>
                </a:xfrm>
                <a:custGeom>
                  <a:avLst/>
                  <a:gdLst/>
                  <a:ahLst/>
                  <a:cxnLst/>
                  <a:rect l="l" t="t" r="r" b="b"/>
                  <a:pathLst>
                    <a:path w="3231" h="4988" extrusionOk="0">
                      <a:moveTo>
                        <a:pt x="634" y="0"/>
                      </a:moveTo>
                      <a:cubicBezTo>
                        <a:pt x="420" y="81"/>
                        <a:pt x="215" y="161"/>
                        <a:pt x="1" y="241"/>
                      </a:cubicBezTo>
                      <a:cubicBezTo>
                        <a:pt x="661" y="1874"/>
                        <a:pt x="1490" y="3417"/>
                        <a:pt x="2267" y="4987"/>
                      </a:cubicBezTo>
                      <a:cubicBezTo>
                        <a:pt x="2597" y="4871"/>
                        <a:pt x="2927" y="4746"/>
                        <a:pt x="3230" y="4595"/>
                      </a:cubicBezTo>
                      <a:cubicBezTo>
                        <a:pt x="2945" y="4015"/>
                        <a:pt x="2659" y="3444"/>
                        <a:pt x="2365" y="2873"/>
                      </a:cubicBezTo>
                      <a:cubicBezTo>
                        <a:pt x="2332" y="2885"/>
                        <a:pt x="2302" y="2891"/>
                        <a:pt x="2275" y="2891"/>
                      </a:cubicBezTo>
                      <a:cubicBezTo>
                        <a:pt x="2186" y="2891"/>
                        <a:pt x="2127" y="2828"/>
                        <a:pt x="2079" y="2739"/>
                      </a:cubicBezTo>
                      <a:cubicBezTo>
                        <a:pt x="1945" y="2471"/>
                        <a:pt x="1794" y="2204"/>
                        <a:pt x="1651" y="1936"/>
                      </a:cubicBezTo>
                      <a:cubicBezTo>
                        <a:pt x="1410" y="1481"/>
                        <a:pt x="1169" y="1017"/>
                        <a:pt x="928" y="562"/>
                      </a:cubicBezTo>
                      <a:cubicBezTo>
                        <a:pt x="821" y="366"/>
                        <a:pt x="723" y="17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5093030" y="467171"/>
                  <a:ext cx="96524" cy="232719"/>
                </a:xfrm>
                <a:custGeom>
                  <a:avLst/>
                  <a:gdLst/>
                  <a:ahLst/>
                  <a:cxnLst/>
                  <a:rect l="l" t="t" r="r" b="b"/>
                  <a:pathLst>
                    <a:path w="2017" h="4863" extrusionOk="0">
                      <a:moveTo>
                        <a:pt x="679" y="1"/>
                      </a:moveTo>
                      <a:cubicBezTo>
                        <a:pt x="465" y="1"/>
                        <a:pt x="233" y="10"/>
                        <a:pt x="1" y="10"/>
                      </a:cubicBezTo>
                      <a:cubicBezTo>
                        <a:pt x="1" y="36"/>
                        <a:pt x="1" y="54"/>
                        <a:pt x="1" y="72"/>
                      </a:cubicBezTo>
                      <a:cubicBezTo>
                        <a:pt x="144" y="777"/>
                        <a:pt x="286" y="1490"/>
                        <a:pt x="429" y="2195"/>
                      </a:cubicBezTo>
                      <a:cubicBezTo>
                        <a:pt x="456" y="2311"/>
                        <a:pt x="465" y="2418"/>
                        <a:pt x="322" y="2472"/>
                      </a:cubicBezTo>
                      <a:cubicBezTo>
                        <a:pt x="518" y="3266"/>
                        <a:pt x="714" y="4060"/>
                        <a:pt x="911" y="4863"/>
                      </a:cubicBezTo>
                      <a:cubicBezTo>
                        <a:pt x="1276" y="4854"/>
                        <a:pt x="1651" y="4845"/>
                        <a:pt x="2017" y="4836"/>
                      </a:cubicBezTo>
                      <a:cubicBezTo>
                        <a:pt x="1571" y="3212"/>
                        <a:pt x="1125" y="1606"/>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5293258" y="424053"/>
                  <a:ext cx="132415" cy="245113"/>
                </a:xfrm>
                <a:custGeom>
                  <a:avLst/>
                  <a:gdLst/>
                  <a:ahLst/>
                  <a:cxnLst/>
                  <a:rect l="l" t="t" r="r" b="b"/>
                  <a:pathLst>
                    <a:path w="2767" h="5122" extrusionOk="0">
                      <a:moveTo>
                        <a:pt x="500" y="1"/>
                      </a:moveTo>
                      <a:cubicBezTo>
                        <a:pt x="340" y="54"/>
                        <a:pt x="179" y="117"/>
                        <a:pt x="1" y="179"/>
                      </a:cubicBezTo>
                      <a:cubicBezTo>
                        <a:pt x="36" y="313"/>
                        <a:pt x="72" y="438"/>
                        <a:pt x="117" y="563"/>
                      </a:cubicBezTo>
                      <a:cubicBezTo>
                        <a:pt x="304" y="1089"/>
                        <a:pt x="482" y="1624"/>
                        <a:pt x="679" y="2151"/>
                      </a:cubicBezTo>
                      <a:cubicBezTo>
                        <a:pt x="768" y="2391"/>
                        <a:pt x="866" y="2623"/>
                        <a:pt x="955" y="2864"/>
                      </a:cubicBezTo>
                      <a:cubicBezTo>
                        <a:pt x="1000" y="2971"/>
                        <a:pt x="982" y="3007"/>
                        <a:pt x="893" y="3069"/>
                      </a:cubicBezTo>
                      <a:cubicBezTo>
                        <a:pt x="875" y="3087"/>
                        <a:pt x="848" y="3105"/>
                        <a:pt x="813" y="3123"/>
                      </a:cubicBezTo>
                      <a:cubicBezTo>
                        <a:pt x="1080" y="3792"/>
                        <a:pt x="1348" y="4452"/>
                        <a:pt x="1615" y="5121"/>
                      </a:cubicBezTo>
                      <a:cubicBezTo>
                        <a:pt x="1999" y="5005"/>
                        <a:pt x="2392" y="4880"/>
                        <a:pt x="2766" y="4764"/>
                      </a:cubicBezTo>
                      <a:cubicBezTo>
                        <a:pt x="1990" y="3168"/>
                        <a:pt x="1116" y="165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5429887" y="354471"/>
                  <a:ext cx="166105" cy="231427"/>
                </a:xfrm>
                <a:custGeom>
                  <a:avLst/>
                  <a:gdLst/>
                  <a:ahLst/>
                  <a:cxnLst/>
                  <a:rect l="l" t="t" r="r" b="b"/>
                  <a:pathLst>
                    <a:path w="3471" h="4836" extrusionOk="0">
                      <a:moveTo>
                        <a:pt x="518" y="1"/>
                      </a:moveTo>
                      <a:cubicBezTo>
                        <a:pt x="339" y="117"/>
                        <a:pt x="170" y="224"/>
                        <a:pt x="0" y="340"/>
                      </a:cubicBezTo>
                      <a:cubicBezTo>
                        <a:pt x="304" y="812"/>
                        <a:pt x="598" y="1276"/>
                        <a:pt x="910" y="1749"/>
                      </a:cubicBezTo>
                      <a:cubicBezTo>
                        <a:pt x="1142" y="2097"/>
                        <a:pt x="1383" y="2454"/>
                        <a:pt x="1615" y="2802"/>
                      </a:cubicBezTo>
                      <a:cubicBezTo>
                        <a:pt x="1687" y="2909"/>
                        <a:pt x="1749" y="3025"/>
                        <a:pt x="1606" y="3141"/>
                      </a:cubicBezTo>
                      <a:cubicBezTo>
                        <a:pt x="1963" y="3703"/>
                        <a:pt x="2320" y="4265"/>
                        <a:pt x="2686" y="4836"/>
                      </a:cubicBezTo>
                      <a:cubicBezTo>
                        <a:pt x="2953" y="4639"/>
                        <a:pt x="3212" y="4443"/>
                        <a:pt x="3471" y="4256"/>
                      </a:cubicBezTo>
                      <a:cubicBezTo>
                        <a:pt x="2481" y="2828"/>
                        <a:pt x="1499" y="1410"/>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4894955" y="444966"/>
                  <a:ext cx="63647" cy="235303"/>
                </a:xfrm>
                <a:custGeom>
                  <a:avLst/>
                  <a:gdLst/>
                  <a:ahLst/>
                  <a:cxnLst/>
                  <a:rect l="l" t="t" r="r" b="b"/>
                  <a:pathLst>
                    <a:path w="1330" h="4917" extrusionOk="0">
                      <a:moveTo>
                        <a:pt x="0" y="1"/>
                      </a:moveTo>
                      <a:lnTo>
                        <a:pt x="0" y="1"/>
                      </a:lnTo>
                      <a:cubicBezTo>
                        <a:pt x="63" y="563"/>
                        <a:pt x="116" y="1098"/>
                        <a:pt x="179" y="1633"/>
                      </a:cubicBezTo>
                      <a:cubicBezTo>
                        <a:pt x="215" y="1919"/>
                        <a:pt x="268" y="2204"/>
                        <a:pt x="304" y="2490"/>
                      </a:cubicBezTo>
                      <a:cubicBezTo>
                        <a:pt x="330" y="2624"/>
                        <a:pt x="304" y="2668"/>
                        <a:pt x="179" y="2731"/>
                      </a:cubicBezTo>
                      <a:cubicBezTo>
                        <a:pt x="161" y="2740"/>
                        <a:pt x="134" y="2748"/>
                        <a:pt x="107" y="2766"/>
                      </a:cubicBezTo>
                      <a:cubicBezTo>
                        <a:pt x="223" y="3462"/>
                        <a:pt x="339" y="4149"/>
                        <a:pt x="464" y="4854"/>
                      </a:cubicBezTo>
                      <a:cubicBezTo>
                        <a:pt x="750" y="4872"/>
                        <a:pt x="1035" y="4898"/>
                        <a:pt x="1330" y="4916"/>
                      </a:cubicBezTo>
                      <a:cubicBezTo>
                        <a:pt x="1080" y="3302"/>
                        <a:pt x="937" y="1696"/>
                        <a:pt x="768" y="81"/>
                      </a:cubicBezTo>
                      <a:cubicBezTo>
                        <a:pt x="509" y="54"/>
                        <a:pt x="259" y="2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4504308" y="519286"/>
                  <a:ext cx="151605" cy="221999"/>
                </a:xfrm>
                <a:custGeom>
                  <a:avLst/>
                  <a:gdLst/>
                  <a:ahLst/>
                  <a:cxnLst/>
                  <a:rect l="l" t="t" r="r" b="b"/>
                  <a:pathLst>
                    <a:path w="3168" h="4639" extrusionOk="0">
                      <a:moveTo>
                        <a:pt x="750" y="0"/>
                      </a:moveTo>
                      <a:cubicBezTo>
                        <a:pt x="500" y="170"/>
                        <a:pt x="250" y="339"/>
                        <a:pt x="1" y="509"/>
                      </a:cubicBezTo>
                      <a:cubicBezTo>
                        <a:pt x="322" y="990"/>
                        <a:pt x="643" y="1463"/>
                        <a:pt x="955" y="1945"/>
                      </a:cubicBezTo>
                      <a:cubicBezTo>
                        <a:pt x="1160" y="2248"/>
                        <a:pt x="1366" y="2560"/>
                        <a:pt x="1562" y="2864"/>
                      </a:cubicBezTo>
                      <a:cubicBezTo>
                        <a:pt x="1642" y="2989"/>
                        <a:pt x="1633" y="3042"/>
                        <a:pt x="1526" y="3140"/>
                      </a:cubicBezTo>
                      <a:cubicBezTo>
                        <a:pt x="1508" y="3149"/>
                        <a:pt x="1490" y="3158"/>
                        <a:pt x="1473" y="3176"/>
                      </a:cubicBezTo>
                      <a:cubicBezTo>
                        <a:pt x="1794" y="3667"/>
                        <a:pt x="2106" y="4148"/>
                        <a:pt x="2427" y="4639"/>
                      </a:cubicBezTo>
                      <a:cubicBezTo>
                        <a:pt x="2677" y="4496"/>
                        <a:pt x="2918" y="4362"/>
                        <a:pt x="3168" y="4220"/>
                      </a:cubicBezTo>
                      <a:cubicBezTo>
                        <a:pt x="2722" y="3533"/>
                        <a:pt x="2311" y="2846"/>
                        <a:pt x="1928" y="2141"/>
                      </a:cubicBezTo>
                      <a:cubicBezTo>
                        <a:pt x="1535" y="1436"/>
                        <a:pt x="1151" y="723"/>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4548288" y="496219"/>
                  <a:ext cx="149882" cy="219032"/>
                </a:xfrm>
                <a:custGeom>
                  <a:avLst/>
                  <a:gdLst/>
                  <a:ahLst/>
                  <a:cxnLst/>
                  <a:rect l="l" t="t" r="r" b="b"/>
                  <a:pathLst>
                    <a:path w="3132" h="4577" extrusionOk="0">
                      <a:moveTo>
                        <a:pt x="705" y="0"/>
                      </a:moveTo>
                      <a:cubicBezTo>
                        <a:pt x="464" y="134"/>
                        <a:pt x="232" y="259"/>
                        <a:pt x="1" y="384"/>
                      </a:cubicBezTo>
                      <a:cubicBezTo>
                        <a:pt x="803" y="1811"/>
                        <a:pt x="1553" y="3256"/>
                        <a:pt x="2418" y="4577"/>
                      </a:cubicBezTo>
                      <a:cubicBezTo>
                        <a:pt x="2659" y="4496"/>
                        <a:pt x="2891" y="4416"/>
                        <a:pt x="3132" y="4327"/>
                      </a:cubicBezTo>
                      <a:cubicBezTo>
                        <a:pt x="2828" y="3729"/>
                        <a:pt x="2534" y="3158"/>
                        <a:pt x="2240" y="2570"/>
                      </a:cubicBezTo>
                      <a:cubicBezTo>
                        <a:pt x="2212" y="2580"/>
                        <a:pt x="2187" y="2584"/>
                        <a:pt x="2164" y="2584"/>
                      </a:cubicBezTo>
                      <a:cubicBezTo>
                        <a:pt x="2087" y="2584"/>
                        <a:pt x="2038" y="2530"/>
                        <a:pt x="1990" y="2454"/>
                      </a:cubicBezTo>
                      <a:cubicBezTo>
                        <a:pt x="1981" y="2427"/>
                        <a:pt x="1963" y="2409"/>
                        <a:pt x="1945" y="2382"/>
                      </a:cubicBezTo>
                      <a:cubicBezTo>
                        <a:pt x="1669" y="1847"/>
                        <a:pt x="1383" y="1321"/>
                        <a:pt x="1107" y="785"/>
                      </a:cubicBezTo>
                      <a:cubicBezTo>
                        <a:pt x="973" y="527"/>
                        <a:pt x="848" y="277"/>
                        <a:pt x="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5236932" y="443100"/>
                  <a:ext cx="123849" cy="238031"/>
                </a:xfrm>
                <a:custGeom>
                  <a:avLst/>
                  <a:gdLst/>
                  <a:ahLst/>
                  <a:cxnLst/>
                  <a:rect l="l" t="t" r="r" b="b"/>
                  <a:pathLst>
                    <a:path w="2588" h="4974" extrusionOk="0">
                      <a:moveTo>
                        <a:pt x="505" y="1"/>
                      </a:moveTo>
                      <a:cubicBezTo>
                        <a:pt x="498" y="1"/>
                        <a:pt x="490" y="2"/>
                        <a:pt x="482" y="4"/>
                      </a:cubicBezTo>
                      <a:cubicBezTo>
                        <a:pt x="321" y="49"/>
                        <a:pt x="161" y="93"/>
                        <a:pt x="0" y="138"/>
                      </a:cubicBezTo>
                      <a:cubicBezTo>
                        <a:pt x="339" y="1057"/>
                        <a:pt x="669" y="1958"/>
                        <a:pt x="999" y="2868"/>
                      </a:cubicBezTo>
                      <a:cubicBezTo>
                        <a:pt x="937" y="2903"/>
                        <a:pt x="892" y="2939"/>
                        <a:pt x="848" y="2966"/>
                      </a:cubicBezTo>
                      <a:cubicBezTo>
                        <a:pt x="1124" y="3635"/>
                        <a:pt x="1392" y="4295"/>
                        <a:pt x="1677" y="4973"/>
                      </a:cubicBezTo>
                      <a:cubicBezTo>
                        <a:pt x="1954" y="4911"/>
                        <a:pt x="2257" y="4839"/>
                        <a:pt x="2587" y="4768"/>
                      </a:cubicBezTo>
                      <a:cubicBezTo>
                        <a:pt x="2355" y="4081"/>
                        <a:pt x="2043" y="3457"/>
                        <a:pt x="1802" y="2787"/>
                      </a:cubicBezTo>
                      <a:cubicBezTo>
                        <a:pt x="1778" y="2792"/>
                        <a:pt x="1754" y="2795"/>
                        <a:pt x="1731" y="2795"/>
                      </a:cubicBezTo>
                      <a:cubicBezTo>
                        <a:pt x="1662" y="2795"/>
                        <a:pt x="1604" y="2770"/>
                        <a:pt x="1570" y="2689"/>
                      </a:cubicBezTo>
                      <a:cubicBezTo>
                        <a:pt x="1303" y="1967"/>
                        <a:pt x="1017" y="1244"/>
                        <a:pt x="741" y="513"/>
                      </a:cubicBezTo>
                      <a:cubicBezTo>
                        <a:pt x="687" y="379"/>
                        <a:pt x="642" y="236"/>
                        <a:pt x="589" y="93"/>
                      </a:cubicBezTo>
                      <a:cubicBezTo>
                        <a:pt x="573" y="54"/>
                        <a:pt x="558"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4941040" y="450086"/>
                  <a:ext cx="74797" cy="236164"/>
                </a:xfrm>
                <a:custGeom>
                  <a:avLst/>
                  <a:gdLst/>
                  <a:ahLst/>
                  <a:cxnLst/>
                  <a:rect l="l" t="t" r="r" b="b"/>
                  <a:pathLst>
                    <a:path w="1563" h="4935" extrusionOk="0">
                      <a:moveTo>
                        <a:pt x="1" y="1"/>
                      </a:moveTo>
                      <a:lnTo>
                        <a:pt x="1" y="1"/>
                      </a:lnTo>
                      <a:cubicBezTo>
                        <a:pt x="188" y="1624"/>
                        <a:pt x="304" y="3230"/>
                        <a:pt x="581" y="4827"/>
                      </a:cubicBezTo>
                      <a:cubicBezTo>
                        <a:pt x="911" y="4863"/>
                        <a:pt x="1232" y="4898"/>
                        <a:pt x="1562" y="4934"/>
                      </a:cubicBezTo>
                      <a:cubicBezTo>
                        <a:pt x="1455" y="4229"/>
                        <a:pt x="1339" y="3542"/>
                        <a:pt x="1223" y="2847"/>
                      </a:cubicBezTo>
                      <a:cubicBezTo>
                        <a:pt x="1045" y="2820"/>
                        <a:pt x="1000" y="2775"/>
                        <a:pt x="973" y="2606"/>
                      </a:cubicBezTo>
                      <a:cubicBezTo>
                        <a:pt x="964" y="2579"/>
                        <a:pt x="964" y="2552"/>
                        <a:pt x="955" y="2534"/>
                      </a:cubicBezTo>
                      <a:cubicBezTo>
                        <a:pt x="884" y="2035"/>
                        <a:pt x="813" y="1526"/>
                        <a:pt x="741" y="1027"/>
                      </a:cubicBezTo>
                      <a:cubicBezTo>
                        <a:pt x="706" y="750"/>
                        <a:pt x="670" y="474"/>
                        <a:pt x="625" y="197"/>
                      </a:cubicBezTo>
                      <a:cubicBezTo>
                        <a:pt x="625" y="161"/>
                        <a:pt x="599" y="90"/>
                        <a:pt x="572" y="90"/>
                      </a:cubicBezTo>
                      <a:cubicBezTo>
                        <a:pt x="384" y="54"/>
                        <a:pt x="197" y="2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5134904" y="463343"/>
                  <a:ext cx="112746" cy="234824"/>
                </a:xfrm>
                <a:custGeom>
                  <a:avLst/>
                  <a:gdLst/>
                  <a:ahLst/>
                  <a:cxnLst/>
                  <a:rect l="l" t="t" r="r" b="b"/>
                  <a:pathLst>
                    <a:path w="2356" h="4907" extrusionOk="0">
                      <a:moveTo>
                        <a:pt x="589" y="0"/>
                      </a:moveTo>
                      <a:cubicBezTo>
                        <a:pt x="384" y="27"/>
                        <a:pt x="196" y="36"/>
                        <a:pt x="0" y="63"/>
                      </a:cubicBezTo>
                      <a:cubicBezTo>
                        <a:pt x="455" y="1678"/>
                        <a:pt x="910" y="3283"/>
                        <a:pt x="1374" y="4907"/>
                      </a:cubicBezTo>
                      <a:cubicBezTo>
                        <a:pt x="1704" y="4862"/>
                        <a:pt x="2034" y="4827"/>
                        <a:pt x="2355" y="4791"/>
                      </a:cubicBezTo>
                      <a:cubicBezTo>
                        <a:pt x="2123" y="4113"/>
                        <a:pt x="1900" y="3462"/>
                        <a:pt x="1677" y="2802"/>
                      </a:cubicBezTo>
                      <a:cubicBezTo>
                        <a:pt x="1648" y="2811"/>
                        <a:pt x="1622" y="2816"/>
                        <a:pt x="1599" y="2816"/>
                      </a:cubicBezTo>
                      <a:cubicBezTo>
                        <a:pt x="1517" y="2816"/>
                        <a:pt x="1473" y="2758"/>
                        <a:pt x="1445" y="2668"/>
                      </a:cubicBezTo>
                      <a:cubicBezTo>
                        <a:pt x="1427" y="2596"/>
                        <a:pt x="1374" y="2534"/>
                        <a:pt x="1356" y="2463"/>
                      </a:cubicBezTo>
                      <a:cubicBezTo>
                        <a:pt x="1106" y="1678"/>
                        <a:pt x="856" y="884"/>
                        <a:pt x="616" y="99"/>
                      </a:cubicBezTo>
                      <a:cubicBezTo>
                        <a:pt x="598" y="72"/>
                        <a:pt x="598" y="36"/>
                        <a:pt x="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4728465" y="444966"/>
                  <a:ext cx="85421" cy="234872"/>
                </a:xfrm>
                <a:custGeom>
                  <a:avLst/>
                  <a:gdLst/>
                  <a:ahLst/>
                  <a:cxnLst/>
                  <a:rect l="l" t="t" r="r" b="b"/>
                  <a:pathLst>
                    <a:path w="1785" h="4908" extrusionOk="0">
                      <a:moveTo>
                        <a:pt x="821" y="1"/>
                      </a:moveTo>
                      <a:cubicBezTo>
                        <a:pt x="535" y="36"/>
                        <a:pt x="268" y="63"/>
                        <a:pt x="0" y="99"/>
                      </a:cubicBezTo>
                      <a:cubicBezTo>
                        <a:pt x="179" y="741"/>
                        <a:pt x="348" y="1357"/>
                        <a:pt x="518" y="1972"/>
                      </a:cubicBezTo>
                      <a:cubicBezTo>
                        <a:pt x="598" y="2267"/>
                        <a:pt x="678" y="2570"/>
                        <a:pt x="750" y="2864"/>
                      </a:cubicBezTo>
                      <a:cubicBezTo>
                        <a:pt x="785" y="2989"/>
                        <a:pt x="776" y="3007"/>
                        <a:pt x="669" y="3070"/>
                      </a:cubicBezTo>
                      <a:cubicBezTo>
                        <a:pt x="651" y="3079"/>
                        <a:pt x="634" y="3087"/>
                        <a:pt x="598" y="3114"/>
                      </a:cubicBezTo>
                      <a:cubicBezTo>
                        <a:pt x="785" y="3712"/>
                        <a:pt x="973" y="4310"/>
                        <a:pt x="1160" y="4907"/>
                      </a:cubicBezTo>
                      <a:cubicBezTo>
                        <a:pt x="1374" y="4889"/>
                        <a:pt x="1579" y="4872"/>
                        <a:pt x="1784" y="4863"/>
                      </a:cubicBezTo>
                      <a:cubicBezTo>
                        <a:pt x="1463" y="3239"/>
                        <a:pt x="1142" y="1624"/>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5046514" y="463343"/>
                  <a:ext cx="78578" cy="235686"/>
                </a:xfrm>
                <a:custGeom>
                  <a:avLst/>
                  <a:gdLst/>
                  <a:ahLst/>
                  <a:cxnLst/>
                  <a:rect l="l" t="t" r="r" b="b"/>
                  <a:pathLst>
                    <a:path w="1642" h="4925" extrusionOk="0">
                      <a:moveTo>
                        <a:pt x="27" y="9"/>
                      </a:moveTo>
                      <a:cubicBezTo>
                        <a:pt x="18" y="9"/>
                        <a:pt x="9" y="18"/>
                        <a:pt x="0" y="27"/>
                      </a:cubicBezTo>
                      <a:cubicBezTo>
                        <a:pt x="27" y="562"/>
                        <a:pt x="107" y="1098"/>
                        <a:pt x="206" y="1624"/>
                      </a:cubicBezTo>
                      <a:cubicBezTo>
                        <a:pt x="259" y="1883"/>
                        <a:pt x="295" y="2141"/>
                        <a:pt x="339" y="2409"/>
                      </a:cubicBezTo>
                      <a:cubicBezTo>
                        <a:pt x="357" y="2534"/>
                        <a:pt x="348" y="2552"/>
                        <a:pt x="214" y="2605"/>
                      </a:cubicBezTo>
                      <a:cubicBezTo>
                        <a:pt x="206" y="2614"/>
                        <a:pt x="197" y="2614"/>
                        <a:pt x="179" y="2623"/>
                      </a:cubicBezTo>
                      <a:cubicBezTo>
                        <a:pt x="295" y="3355"/>
                        <a:pt x="411" y="4086"/>
                        <a:pt x="527" y="4818"/>
                      </a:cubicBezTo>
                      <a:cubicBezTo>
                        <a:pt x="892" y="4853"/>
                        <a:pt x="1258" y="4889"/>
                        <a:pt x="1642" y="4925"/>
                      </a:cubicBezTo>
                      <a:cubicBezTo>
                        <a:pt x="1446" y="4140"/>
                        <a:pt x="1267" y="3381"/>
                        <a:pt x="1080" y="2623"/>
                      </a:cubicBezTo>
                      <a:cubicBezTo>
                        <a:pt x="892" y="2623"/>
                        <a:pt x="892" y="2623"/>
                        <a:pt x="857" y="2427"/>
                      </a:cubicBezTo>
                      <a:cubicBezTo>
                        <a:pt x="839" y="2364"/>
                        <a:pt x="830" y="2311"/>
                        <a:pt x="812" y="2248"/>
                      </a:cubicBezTo>
                      <a:cubicBezTo>
                        <a:pt x="687" y="1615"/>
                        <a:pt x="562" y="991"/>
                        <a:pt x="429" y="366"/>
                      </a:cubicBezTo>
                      <a:cubicBezTo>
                        <a:pt x="411" y="259"/>
                        <a:pt x="411" y="116"/>
                        <a:pt x="348" y="63"/>
                      </a:cubicBezTo>
                      <a:cubicBezTo>
                        <a:pt x="277" y="0"/>
                        <a:pt x="134" y="18"/>
                        <a:pt x="27"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5190368" y="456068"/>
                  <a:ext cx="114038" cy="235303"/>
                </a:xfrm>
                <a:custGeom>
                  <a:avLst/>
                  <a:gdLst/>
                  <a:ahLst/>
                  <a:cxnLst/>
                  <a:rect l="l" t="t" r="r" b="b"/>
                  <a:pathLst>
                    <a:path w="2383" h="4917" extrusionOk="0">
                      <a:moveTo>
                        <a:pt x="375" y="1"/>
                      </a:moveTo>
                      <a:cubicBezTo>
                        <a:pt x="242" y="27"/>
                        <a:pt x="126" y="54"/>
                        <a:pt x="1" y="81"/>
                      </a:cubicBezTo>
                      <a:cubicBezTo>
                        <a:pt x="19" y="143"/>
                        <a:pt x="28" y="179"/>
                        <a:pt x="36" y="224"/>
                      </a:cubicBezTo>
                      <a:cubicBezTo>
                        <a:pt x="206" y="714"/>
                        <a:pt x="367" y="1214"/>
                        <a:pt x="527" y="1705"/>
                      </a:cubicBezTo>
                      <a:cubicBezTo>
                        <a:pt x="643" y="2061"/>
                        <a:pt x="795" y="2418"/>
                        <a:pt x="848" y="2802"/>
                      </a:cubicBezTo>
                      <a:cubicBezTo>
                        <a:pt x="813" y="2838"/>
                        <a:pt x="768" y="2873"/>
                        <a:pt x="714" y="2909"/>
                      </a:cubicBezTo>
                      <a:cubicBezTo>
                        <a:pt x="946" y="3578"/>
                        <a:pt x="1169" y="4238"/>
                        <a:pt x="1401" y="4916"/>
                      </a:cubicBezTo>
                      <a:cubicBezTo>
                        <a:pt x="1731" y="4854"/>
                        <a:pt x="2062" y="4800"/>
                        <a:pt x="2383" y="4756"/>
                      </a:cubicBezTo>
                      <a:cubicBezTo>
                        <a:pt x="2115" y="4078"/>
                        <a:pt x="1856" y="3435"/>
                        <a:pt x="1589" y="2775"/>
                      </a:cubicBezTo>
                      <a:cubicBezTo>
                        <a:pt x="1553" y="2784"/>
                        <a:pt x="1500" y="2793"/>
                        <a:pt x="1437" y="2802"/>
                      </a:cubicBezTo>
                      <a:cubicBezTo>
                        <a:pt x="1384" y="2695"/>
                        <a:pt x="1321" y="2597"/>
                        <a:pt x="1276" y="2481"/>
                      </a:cubicBezTo>
                      <a:cubicBezTo>
                        <a:pt x="1000" y="1705"/>
                        <a:pt x="714" y="929"/>
                        <a:pt x="438" y="143"/>
                      </a:cubicBezTo>
                      <a:cubicBezTo>
                        <a:pt x="420" y="99"/>
                        <a:pt x="402" y="54"/>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4837719" y="442860"/>
                  <a:ext cx="68815" cy="233532"/>
                </a:xfrm>
                <a:custGeom>
                  <a:avLst/>
                  <a:gdLst/>
                  <a:ahLst/>
                  <a:cxnLst/>
                  <a:rect l="l" t="t" r="r" b="b"/>
                  <a:pathLst>
                    <a:path w="1438" h="4880" extrusionOk="0">
                      <a:moveTo>
                        <a:pt x="1" y="0"/>
                      </a:moveTo>
                      <a:cubicBezTo>
                        <a:pt x="1" y="98"/>
                        <a:pt x="10" y="179"/>
                        <a:pt x="19" y="268"/>
                      </a:cubicBezTo>
                      <a:cubicBezTo>
                        <a:pt x="63" y="625"/>
                        <a:pt x="99" y="981"/>
                        <a:pt x="153" y="1338"/>
                      </a:cubicBezTo>
                      <a:cubicBezTo>
                        <a:pt x="215" y="1749"/>
                        <a:pt x="304" y="2159"/>
                        <a:pt x="376" y="2569"/>
                      </a:cubicBezTo>
                      <a:cubicBezTo>
                        <a:pt x="411" y="2730"/>
                        <a:pt x="411" y="2748"/>
                        <a:pt x="260" y="2810"/>
                      </a:cubicBezTo>
                      <a:cubicBezTo>
                        <a:pt x="251" y="2819"/>
                        <a:pt x="242" y="2828"/>
                        <a:pt x="215" y="2846"/>
                      </a:cubicBezTo>
                      <a:cubicBezTo>
                        <a:pt x="358" y="3524"/>
                        <a:pt x="492" y="4202"/>
                        <a:pt x="625" y="4880"/>
                      </a:cubicBezTo>
                      <a:lnTo>
                        <a:pt x="1428" y="4880"/>
                      </a:lnTo>
                      <a:cubicBezTo>
                        <a:pt x="1437" y="4871"/>
                        <a:pt x="1437" y="4862"/>
                        <a:pt x="1437" y="4862"/>
                      </a:cubicBezTo>
                      <a:cubicBezTo>
                        <a:pt x="1330" y="4202"/>
                        <a:pt x="1223" y="3542"/>
                        <a:pt x="1116" y="2882"/>
                      </a:cubicBezTo>
                      <a:cubicBezTo>
                        <a:pt x="1107" y="2819"/>
                        <a:pt x="1080" y="2784"/>
                        <a:pt x="1027" y="2775"/>
                      </a:cubicBezTo>
                      <a:cubicBezTo>
                        <a:pt x="947" y="2757"/>
                        <a:pt x="902" y="2703"/>
                        <a:pt x="884" y="2623"/>
                      </a:cubicBezTo>
                      <a:cubicBezTo>
                        <a:pt x="875" y="2561"/>
                        <a:pt x="857" y="2498"/>
                        <a:pt x="848" y="2427"/>
                      </a:cubicBezTo>
                      <a:cubicBezTo>
                        <a:pt x="759" y="1749"/>
                        <a:pt x="679" y="1071"/>
                        <a:pt x="599" y="402"/>
                      </a:cubicBezTo>
                      <a:cubicBezTo>
                        <a:pt x="581" y="268"/>
                        <a:pt x="581" y="143"/>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4421087" y="599971"/>
                  <a:ext cx="149451" cy="204102"/>
                </a:xfrm>
                <a:custGeom>
                  <a:avLst/>
                  <a:gdLst/>
                  <a:ahLst/>
                  <a:cxnLst/>
                  <a:rect l="l" t="t" r="r" b="b"/>
                  <a:pathLst>
                    <a:path w="3123" h="4265" extrusionOk="0">
                      <a:moveTo>
                        <a:pt x="393" y="0"/>
                      </a:moveTo>
                      <a:cubicBezTo>
                        <a:pt x="294" y="98"/>
                        <a:pt x="196" y="187"/>
                        <a:pt x="107" y="277"/>
                      </a:cubicBezTo>
                      <a:cubicBezTo>
                        <a:pt x="0" y="375"/>
                        <a:pt x="0" y="402"/>
                        <a:pt x="71" y="518"/>
                      </a:cubicBezTo>
                      <a:cubicBezTo>
                        <a:pt x="366" y="1017"/>
                        <a:pt x="651" y="1517"/>
                        <a:pt x="964" y="1998"/>
                      </a:cubicBezTo>
                      <a:cubicBezTo>
                        <a:pt x="1410" y="2703"/>
                        <a:pt x="1873" y="3390"/>
                        <a:pt x="2328" y="4086"/>
                      </a:cubicBezTo>
                      <a:cubicBezTo>
                        <a:pt x="2373" y="4148"/>
                        <a:pt x="2418" y="4202"/>
                        <a:pt x="2462" y="4264"/>
                      </a:cubicBezTo>
                      <a:cubicBezTo>
                        <a:pt x="2694" y="4059"/>
                        <a:pt x="2908" y="3872"/>
                        <a:pt x="3122" y="3684"/>
                      </a:cubicBezTo>
                      <a:cubicBezTo>
                        <a:pt x="2783" y="3185"/>
                        <a:pt x="2444" y="2694"/>
                        <a:pt x="2105" y="2204"/>
                      </a:cubicBezTo>
                      <a:cubicBezTo>
                        <a:pt x="2033" y="2223"/>
                        <a:pt x="1986" y="2235"/>
                        <a:pt x="1950" y="2235"/>
                      </a:cubicBezTo>
                      <a:cubicBezTo>
                        <a:pt x="1885" y="2235"/>
                        <a:pt x="1856" y="2194"/>
                        <a:pt x="1775" y="2079"/>
                      </a:cubicBezTo>
                      <a:cubicBezTo>
                        <a:pt x="1704" y="1963"/>
                        <a:pt x="1642" y="1847"/>
                        <a:pt x="1561" y="1731"/>
                      </a:cubicBezTo>
                      <a:cubicBezTo>
                        <a:pt x="1240" y="1258"/>
                        <a:pt x="919" y="785"/>
                        <a:pt x="598" y="312"/>
                      </a:cubicBezTo>
                      <a:cubicBezTo>
                        <a:pt x="535" y="214"/>
                        <a:pt x="464" y="107"/>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4660988" y="455207"/>
                  <a:ext cx="113177" cy="233580"/>
                </a:xfrm>
                <a:custGeom>
                  <a:avLst/>
                  <a:gdLst/>
                  <a:ahLst/>
                  <a:cxnLst/>
                  <a:rect l="l" t="t" r="r" b="b"/>
                  <a:pathLst>
                    <a:path w="2365" h="4881" extrusionOk="0">
                      <a:moveTo>
                        <a:pt x="714" y="1"/>
                      </a:moveTo>
                      <a:cubicBezTo>
                        <a:pt x="465" y="63"/>
                        <a:pt x="224" y="126"/>
                        <a:pt x="1" y="188"/>
                      </a:cubicBezTo>
                      <a:cubicBezTo>
                        <a:pt x="99" y="474"/>
                        <a:pt x="197" y="750"/>
                        <a:pt x="304" y="1018"/>
                      </a:cubicBezTo>
                      <a:cubicBezTo>
                        <a:pt x="545" y="1616"/>
                        <a:pt x="786" y="2204"/>
                        <a:pt x="1027" y="2802"/>
                      </a:cubicBezTo>
                      <a:cubicBezTo>
                        <a:pt x="1053" y="2865"/>
                        <a:pt x="1071" y="2945"/>
                        <a:pt x="1062" y="3007"/>
                      </a:cubicBezTo>
                      <a:cubicBezTo>
                        <a:pt x="1053" y="3061"/>
                        <a:pt x="982" y="3096"/>
                        <a:pt x="937" y="3132"/>
                      </a:cubicBezTo>
                      <a:cubicBezTo>
                        <a:pt x="1196" y="3712"/>
                        <a:pt x="1446" y="4292"/>
                        <a:pt x="1705" y="4881"/>
                      </a:cubicBezTo>
                      <a:cubicBezTo>
                        <a:pt x="1919" y="4827"/>
                        <a:pt x="2142" y="4783"/>
                        <a:pt x="2365" y="4729"/>
                      </a:cubicBezTo>
                      <a:cubicBezTo>
                        <a:pt x="2168" y="4131"/>
                        <a:pt x="1981" y="3543"/>
                        <a:pt x="1785" y="2954"/>
                      </a:cubicBezTo>
                      <a:cubicBezTo>
                        <a:pt x="1766" y="2957"/>
                        <a:pt x="1749" y="2959"/>
                        <a:pt x="1732" y="2959"/>
                      </a:cubicBezTo>
                      <a:cubicBezTo>
                        <a:pt x="1620" y="2959"/>
                        <a:pt x="1547" y="2883"/>
                        <a:pt x="1508" y="2766"/>
                      </a:cubicBezTo>
                      <a:cubicBezTo>
                        <a:pt x="1473" y="2668"/>
                        <a:pt x="1419" y="2570"/>
                        <a:pt x="1392" y="2472"/>
                      </a:cubicBezTo>
                      <a:cubicBezTo>
                        <a:pt x="1187" y="1749"/>
                        <a:pt x="991" y="1036"/>
                        <a:pt x="795" y="313"/>
                      </a:cubicBezTo>
                      <a:cubicBezTo>
                        <a:pt x="768" y="215"/>
                        <a:pt x="750" y="117"/>
                        <a:pt x="7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4777565" y="442860"/>
                  <a:ext cx="80301" cy="234394"/>
                </a:xfrm>
                <a:custGeom>
                  <a:avLst/>
                  <a:gdLst/>
                  <a:ahLst/>
                  <a:cxnLst/>
                  <a:rect l="l" t="t" r="r" b="b"/>
                  <a:pathLst>
                    <a:path w="1678" h="4898" extrusionOk="0">
                      <a:moveTo>
                        <a:pt x="607" y="0"/>
                      </a:moveTo>
                      <a:cubicBezTo>
                        <a:pt x="393" y="9"/>
                        <a:pt x="196" y="18"/>
                        <a:pt x="0" y="36"/>
                      </a:cubicBezTo>
                      <a:cubicBezTo>
                        <a:pt x="330" y="1668"/>
                        <a:pt x="660" y="3283"/>
                        <a:pt x="981" y="4898"/>
                      </a:cubicBezTo>
                      <a:cubicBezTo>
                        <a:pt x="1231" y="4889"/>
                        <a:pt x="1445" y="4889"/>
                        <a:pt x="1677" y="4880"/>
                      </a:cubicBezTo>
                      <a:cubicBezTo>
                        <a:pt x="1535" y="4202"/>
                        <a:pt x="1401" y="3542"/>
                        <a:pt x="1258" y="2882"/>
                      </a:cubicBezTo>
                      <a:cubicBezTo>
                        <a:pt x="1233" y="2883"/>
                        <a:pt x="1212" y="2883"/>
                        <a:pt x="1192" y="2883"/>
                      </a:cubicBezTo>
                      <a:cubicBezTo>
                        <a:pt x="1055" y="2883"/>
                        <a:pt x="1028" y="2849"/>
                        <a:pt x="981" y="2685"/>
                      </a:cubicBezTo>
                      <a:cubicBezTo>
                        <a:pt x="964" y="2614"/>
                        <a:pt x="955" y="2543"/>
                        <a:pt x="937" y="2471"/>
                      </a:cubicBezTo>
                      <a:cubicBezTo>
                        <a:pt x="794" y="1713"/>
                        <a:pt x="696" y="946"/>
                        <a:pt x="634" y="170"/>
                      </a:cubicBezTo>
                      <a:cubicBezTo>
                        <a:pt x="625" y="116"/>
                        <a:pt x="616" y="63"/>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4462051" y="565802"/>
                  <a:ext cx="149451" cy="204102"/>
                </a:xfrm>
                <a:custGeom>
                  <a:avLst/>
                  <a:gdLst/>
                  <a:ahLst/>
                  <a:cxnLst/>
                  <a:rect l="l" t="t" r="r" b="b"/>
                  <a:pathLst>
                    <a:path w="3123" h="4265" extrusionOk="0">
                      <a:moveTo>
                        <a:pt x="286" y="0"/>
                      </a:moveTo>
                      <a:cubicBezTo>
                        <a:pt x="188" y="99"/>
                        <a:pt x="90" y="179"/>
                        <a:pt x="0" y="268"/>
                      </a:cubicBezTo>
                      <a:cubicBezTo>
                        <a:pt x="277" y="687"/>
                        <a:pt x="545" y="1098"/>
                        <a:pt x="821" y="1508"/>
                      </a:cubicBezTo>
                      <a:cubicBezTo>
                        <a:pt x="1035" y="1838"/>
                        <a:pt x="1258" y="2168"/>
                        <a:pt x="1481" y="2498"/>
                      </a:cubicBezTo>
                      <a:cubicBezTo>
                        <a:pt x="1535" y="2579"/>
                        <a:pt x="1562" y="2668"/>
                        <a:pt x="1472" y="2748"/>
                      </a:cubicBezTo>
                      <a:cubicBezTo>
                        <a:pt x="1428" y="2793"/>
                        <a:pt x="1464" y="2837"/>
                        <a:pt x="1490" y="2873"/>
                      </a:cubicBezTo>
                      <a:cubicBezTo>
                        <a:pt x="1713" y="3212"/>
                        <a:pt x="1936" y="3551"/>
                        <a:pt x="2159" y="3881"/>
                      </a:cubicBezTo>
                      <a:cubicBezTo>
                        <a:pt x="2249" y="4015"/>
                        <a:pt x="2347" y="4140"/>
                        <a:pt x="2445" y="4265"/>
                      </a:cubicBezTo>
                      <a:cubicBezTo>
                        <a:pt x="2677" y="4095"/>
                        <a:pt x="2900" y="3944"/>
                        <a:pt x="3123" y="3783"/>
                      </a:cubicBezTo>
                      <a:cubicBezTo>
                        <a:pt x="2802" y="3283"/>
                        <a:pt x="2489" y="2793"/>
                        <a:pt x="2168" y="2302"/>
                      </a:cubicBezTo>
                      <a:cubicBezTo>
                        <a:pt x="2142" y="2311"/>
                        <a:pt x="2115" y="2329"/>
                        <a:pt x="2088" y="2338"/>
                      </a:cubicBezTo>
                      <a:cubicBezTo>
                        <a:pt x="2051" y="2355"/>
                        <a:pt x="2022" y="2364"/>
                        <a:pt x="1998" y="2364"/>
                      </a:cubicBezTo>
                      <a:cubicBezTo>
                        <a:pt x="1958" y="2364"/>
                        <a:pt x="1927" y="2339"/>
                        <a:pt x="1883" y="2284"/>
                      </a:cubicBezTo>
                      <a:cubicBezTo>
                        <a:pt x="1544" y="1794"/>
                        <a:pt x="1205" y="1303"/>
                        <a:pt x="866" y="812"/>
                      </a:cubicBezTo>
                      <a:cubicBezTo>
                        <a:pt x="678" y="545"/>
                        <a:pt x="491" y="277"/>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5002104" y="458222"/>
                  <a:ext cx="61111" cy="234394"/>
                </a:xfrm>
                <a:custGeom>
                  <a:avLst/>
                  <a:gdLst/>
                  <a:ahLst/>
                  <a:cxnLst/>
                  <a:rect l="l" t="t" r="r" b="b"/>
                  <a:pathLst>
                    <a:path w="1277" h="4898" extrusionOk="0">
                      <a:moveTo>
                        <a:pt x="1" y="0"/>
                      </a:moveTo>
                      <a:lnTo>
                        <a:pt x="1" y="0"/>
                      </a:lnTo>
                      <a:cubicBezTo>
                        <a:pt x="54" y="509"/>
                        <a:pt x="108" y="999"/>
                        <a:pt x="170" y="1490"/>
                      </a:cubicBezTo>
                      <a:cubicBezTo>
                        <a:pt x="206" y="1802"/>
                        <a:pt x="268" y="2124"/>
                        <a:pt x="331" y="2436"/>
                      </a:cubicBezTo>
                      <a:cubicBezTo>
                        <a:pt x="349" y="2587"/>
                        <a:pt x="340" y="2605"/>
                        <a:pt x="197" y="2641"/>
                      </a:cubicBezTo>
                      <a:cubicBezTo>
                        <a:pt x="188" y="2650"/>
                        <a:pt x="170" y="2650"/>
                        <a:pt x="143" y="2650"/>
                      </a:cubicBezTo>
                      <a:cubicBezTo>
                        <a:pt x="259" y="3372"/>
                        <a:pt x="375" y="4077"/>
                        <a:pt x="482" y="4791"/>
                      </a:cubicBezTo>
                      <a:cubicBezTo>
                        <a:pt x="750" y="4827"/>
                        <a:pt x="1009" y="4862"/>
                        <a:pt x="1276" y="4898"/>
                      </a:cubicBezTo>
                      <a:cubicBezTo>
                        <a:pt x="1142" y="4175"/>
                        <a:pt x="1018" y="3462"/>
                        <a:pt x="893" y="2757"/>
                      </a:cubicBezTo>
                      <a:cubicBezTo>
                        <a:pt x="866" y="2758"/>
                        <a:pt x="843" y="2759"/>
                        <a:pt x="822" y="2759"/>
                      </a:cubicBezTo>
                      <a:cubicBezTo>
                        <a:pt x="674" y="2759"/>
                        <a:pt x="656" y="2724"/>
                        <a:pt x="625" y="2552"/>
                      </a:cubicBezTo>
                      <a:cubicBezTo>
                        <a:pt x="607" y="2463"/>
                        <a:pt x="589" y="2373"/>
                        <a:pt x="580" y="2275"/>
                      </a:cubicBezTo>
                      <a:cubicBezTo>
                        <a:pt x="500" y="1633"/>
                        <a:pt x="420" y="982"/>
                        <a:pt x="340" y="330"/>
                      </a:cubicBezTo>
                      <a:cubicBezTo>
                        <a:pt x="331" y="241"/>
                        <a:pt x="331" y="152"/>
                        <a:pt x="322" y="45"/>
                      </a:cubicBezTo>
                      <a:cubicBezTo>
                        <a:pt x="215" y="36"/>
                        <a:pt x="117" y="1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4608921" y="476981"/>
                  <a:ext cx="124279" cy="222478"/>
                </a:xfrm>
                <a:custGeom>
                  <a:avLst/>
                  <a:gdLst/>
                  <a:ahLst/>
                  <a:cxnLst/>
                  <a:rect l="l" t="t" r="r" b="b"/>
                  <a:pathLst>
                    <a:path w="2597" h="4649" extrusionOk="0">
                      <a:moveTo>
                        <a:pt x="366" y="1"/>
                      </a:moveTo>
                      <a:cubicBezTo>
                        <a:pt x="241" y="45"/>
                        <a:pt x="125" y="90"/>
                        <a:pt x="0" y="135"/>
                      </a:cubicBezTo>
                      <a:cubicBezTo>
                        <a:pt x="45" y="215"/>
                        <a:pt x="81" y="295"/>
                        <a:pt x="116" y="367"/>
                      </a:cubicBezTo>
                      <a:cubicBezTo>
                        <a:pt x="241" y="607"/>
                        <a:pt x="366" y="848"/>
                        <a:pt x="491" y="1098"/>
                      </a:cubicBezTo>
                      <a:cubicBezTo>
                        <a:pt x="678" y="1464"/>
                        <a:pt x="857" y="1830"/>
                        <a:pt x="1044" y="2204"/>
                      </a:cubicBezTo>
                      <a:cubicBezTo>
                        <a:pt x="1107" y="2329"/>
                        <a:pt x="1178" y="2445"/>
                        <a:pt x="1231" y="2579"/>
                      </a:cubicBezTo>
                      <a:cubicBezTo>
                        <a:pt x="1312" y="2749"/>
                        <a:pt x="1312" y="2749"/>
                        <a:pt x="1160" y="2882"/>
                      </a:cubicBezTo>
                      <a:cubicBezTo>
                        <a:pt x="1463" y="3471"/>
                        <a:pt x="1758" y="4060"/>
                        <a:pt x="2061" y="4649"/>
                      </a:cubicBezTo>
                      <a:cubicBezTo>
                        <a:pt x="2248" y="4595"/>
                        <a:pt x="2418" y="4533"/>
                        <a:pt x="2596" y="4479"/>
                      </a:cubicBezTo>
                      <a:cubicBezTo>
                        <a:pt x="2329" y="3890"/>
                        <a:pt x="2061" y="3319"/>
                        <a:pt x="1793" y="2731"/>
                      </a:cubicBezTo>
                      <a:cubicBezTo>
                        <a:pt x="1779" y="2733"/>
                        <a:pt x="1765" y="2733"/>
                        <a:pt x="1752" y="2733"/>
                      </a:cubicBezTo>
                      <a:cubicBezTo>
                        <a:pt x="1635" y="2733"/>
                        <a:pt x="1565" y="2664"/>
                        <a:pt x="1517" y="2552"/>
                      </a:cubicBezTo>
                      <a:cubicBezTo>
                        <a:pt x="1463" y="2454"/>
                        <a:pt x="1401" y="2356"/>
                        <a:pt x="1356" y="2249"/>
                      </a:cubicBezTo>
                      <a:cubicBezTo>
                        <a:pt x="1071" y="1616"/>
                        <a:pt x="794" y="973"/>
                        <a:pt x="518" y="331"/>
                      </a:cubicBezTo>
                      <a:cubicBezTo>
                        <a:pt x="464" y="215"/>
                        <a:pt x="420" y="108"/>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2" name="Google Shape;772;p39"/>
            <p:cNvGrpSpPr/>
            <p:nvPr/>
          </p:nvGrpSpPr>
          <p:grpSpPr>
            <a:xfrm>
              <a:off x="2465422" y="2393347"/>
              <a:ext cx="1175385" cy="1075605"/>
              <a:chOff x="1487672" y="170800"/>
              <a:chExt cx="730507" cy="668534"/>
            </a:xfrm>
          </p:grpSpPr>
          <p:sp>
            <p:nvSpPr>
              <p:cNvPr id="773" name="Google Shape;773;p39"/>
              <p:cNvSpPr/>
              <p:nvPr/>
            </p:nvSpPr>
            <p:spPr>
              <a:xfrm>
                <a:off x="1487672" y="170800"/>
                <a:ext cx="730507" cy="668534"/>
              </a:xfrm>
              <a:custGeom>
                <a:avLst/>
                <a:gdLst/>
                <a:ahLst/>
                <a:cxnLst/>
                <a:rect l="l" t="t" r="r" b="b"/>
                <a:pathLst>
                  <a:path w="15265" h="13970" extrusionOk="0">
                    <a:moveTo>
                      <a:pt x="8825" y="221"/>
                    </a:moveTo>
                    <a:cubicBezTo>
                      <a:pt x="8925" y="221"/>
                      <a:pt x="9031" y="234"/>
                      <a:pt x="9136" y="261"/>
                    </a:cubicBezTo>
                    <a:cubicBezTo>
                      <a:pt x="9493" y="350"/>
                      <a:pt x="9778" y="529"/>
                      <a:pt x="9921" y="886"/>
                    </a:cubicBezTo>
                    <a:cubicBezTo>
                      <a:pt x="9341" y="734"/>
                      <a:pt x="8788" y="582"/>
                      <a:pt x="8235" y="440"/>
                    </a:cubicBezTo>
                    <a:cubicBezTo>
                      <a:pt x="8344" y="305"/>
                      <a:pt x="8568" y="221"/>
                      <a:pt x="8825" y="221"/>
                    </a:cubicBezTo>
                    <a:close/>
                    <a:moveTo>
                      <a:pt x="5032" y="440"/>
                    </a:moveTo>
                    <a:cubicBezTo>
                      <a:pt x="5208" y="440"/>
                      <a:pt x="5380" y="484"/>
                      <a:pt x="5523" y="582"/>
                    </a:cubicBezTo>
                    <a:cubicBezTo>
                      <a:pt x="4978" y="716"/>
                      <a:pt x="4488" y="930"/>
                      <a:pt x="4006" y="1171"/>
                    </a:cubicBezTo>
                    <a:cubicBezTo>
                      <a:pt x="4077" y="745"/>
                      <a:pt x="4570" y="440"/>
                      <a:pt x="5032" y="440"/>
                    </a:cubicBezTo>
                    <a:close/>
                    <a:moveTo>
                      <a:pt x="8029" y="1100"/>
                    </a:moveTo>
                    <a:lnTo>
                      <a:pt x="8029" y="1100"/>
                    </a:lnTo>
                    <a:cubicBezTo>
                      <a:pt x="8645" y="1135"/>
                      <a:pt x="9207" y="1296"/>
                      <a:pt x="9751" y="1599"/>
                    </a:cubicBezTo>
                    <a:cubicBezTo>
                      <a:pt x="9716" y="1644"/>
                      <a:pt x="9689" y="1689"/>
                      <a:pt x="9653" y="1733"/>
                    </a:cubicBezTo>
                    <a:cubicBezTo>
                      <a:pt x="9471" y="1911"/>
                      <a:pt x="9258" y="2001"/>
                      <a:pt x="9043" y="2001"/>
                    </a:cubicBezTo>
                    <a:cubicBezTo>
                      <a:pt x="8869" y="2001"/>
                      <a:pt x="8693" y="1942"/>
                      <a:pt x="8529" y="1822"/>
                    </a:cubicBezTo>
                    <a:cubicBezTo>
                      <a:pt x="8297" y="1662"/>
                      <a:pt x="8101" y="1457"/>
                      <a:pt x="8038" y="1171"/>
                    </a:cubicBezTo>
                    <a:cubicBezTo>
                      <a:pt x="8038" y="1153"/>
                      <a:pt x="8038" y="1127"/>
                      <a:pt x="8029" y="1100"/>
                    </a:cubicBezTo>
                    <a:close/>
                    <a:moveTo>
                      <a:pt x="5870" y="1221"/>
                    </a:moveTo>
                    <a:cubicBezTo>
                      <a:pt x="5951" y="1221"/>
                      <a:pt x="5974" y="1268"/>
                      <a:pt x="5951" y="1367"/>
                    </a:cubicBezTo>
                    <a:cubicBezTo>
                      <a:pt x="5906" y="1537"/>
                      <a:pt x="5817" y="1689"/>
                      <a:pt x="5683" y="1796"/>
                    </a:cubicBezTo>
                    <a:cubicBezTo>
                      <a:pt x="5416" y="2019"/>
                      <a:pt x="5112" y="2144"/>
                      <a:pt x="4773" y="2161"/>
                    </a:cubicBezTo>
                    <a:cubicBezTo>
                      <a:pt x="4757" y="2163"/>
                      <a:pt x="4742" y="2163"/>
                      <a:pt x="4726" y="2163"/>
                    </a:cubicBezTo>
                    <a:cubicBezTo>
                      <a:pt x="4501" y="2163"/>
                      <a:pt x="4335" y="2042"/>
                      <a:pt x="4193" y="1867"/>
                    </a:cubicBezTo>
                    <a:cubicBezTo>
                      <a:pt x="4220" y="1849"/>
                      <a:pt x="4238" y="1831"/>
                      <a:pt x="4256" y="1813"/>
                    </a:cubicBezTo>
                    <a:cubicBezTo>
                      <a:pt x="4729" y="1492"/>
                      <a:pt x="5264" y="1314"/>
                      <a:pt x="5826" y="1225"/>
                    </a:cubicBezTo>
                    <a:cubicBezTo>
                      <a:pt x="5842" y="1222"/>
                      <a:pt x="5857" y="1221"/>
                      <a:pt x="5870" y="1221"/>
                    </a:cubicBezTo>
                    <a:close/>
                    <a:moveTo>
                      <a:pt x="12283" y="2132"/>
                    </a:moveTo>
                    <a:cubicBezTo>
                      <a:pt x="12995" y="2132"/>
                      <a:pt x="13496" y="2995"/>
                      <a:pt x="13329" y="3464"/>
                    </a:cubicBezTo>
                    <a:cubicBezTo>
                      <a:pt x="12999" y="2946"/>
                      <a:pt x="12606" y="2527"/>
                      <a:pt x="12142" y="2144"/>
                    </a:cubicBezTo>
                    <a:cubicBezTo>
                      <a:pt x="12190" y="2136"/>
                      <a:pt x="12237" y="2132"/>
                      <a:pt x="12283" y="2132"/>
                    </a:cubicBezTo>
                    <a:close/>
                    <a:moveTo>
                      <a:pt x="1810" y="2794"/>
                    </a:moveTo>
                    <a:cubicBezTo>
                      <a:pt x="1842" y="2794"/>
                      <a:pt x="1872" y="2797"/>
                      <a:pt x="1901" y="2804"/>
                    </a:cubicBezTo>
                    <a:cubicBezTo>
                      <a:pt x="1588" y="3223"/>
                      <a:pt x="1276" y="3642"/>
                      <a:pt x="955" y="4053"/>
                    </a:cubicBezTo>
                    <a:cubicBezTo>
                      <a:pt x="839" y="3883"/>
                      <a:pt x="875" y="3553"/>
                      <a:pt x="1053" y="3285"/>
                    </a:cubicBezTo>
                    <a:cubicBezTo>
                      <a:pt x="1220" y="3015"/>
                      <a:pt x="1551" y="2794"/>
                      <a:pt x="1810" y="2794"/>
                    </a:cubicBezTo>
                    <a:close/>
                    <a:moveTo>
                      <a:pt x="11544" y="2741"/>
                    </a:moveTo>
                    <a:lnTo>
                      <a:pt x="11544" y="2741"/>
                    </a:lnTo>
                    <a:cubicBezTo>
                      <a:pt x="12106" y="3098"/>
                      <a:pt x="12552" y="3544"/>
                      <a:pt x="12909" y="4097"/>
                    </a:cubicBezTo>
                    <a:cubicBezTo>
                      <a:pt x="12806" y="4175"/>
                      <a:pt x="12671" y="4213"/>
                      <a:pt x="12525" y="4213"/>
                    </a:cubicBezTo>
                    <a:cubicBezTo>
                      <a:pt x="12318" y="4213"/>
                      <a:pt x="12090" y="4137"/>
                      <a:pt x="11901" y="3990"/>
                    </a:cubicBezTo>
                    <a:cubicBezTo>
                      <a:pt x="11518" y="3705"/>
                      <a:pt x="11375" y="3205"/>
                      <a:pt x="11544" y="2741"/>
                    </a:cubicBezTo>
                    <a:close/>
                    <a:moveTo>
                      <a:pt x="2605" y="3134"/>
                    </a:moveTo>
                    <a:cubicBezTo>
                      <a:pt x="2829" y="3384"/>
                      <a:pt x="2864" y="3776"/>
                      <a:pt x="2695" y="4062"/>
                    </a:cubicBezTo>
                    <a:cubicBezTo>
                      <a:pt x="2546" y="4285"/>
                      <a:pt x="2266" y="4540"/>
                      <a:pt x="1861" y="4540"/>
                    </a:cubicBezTo>
                    <a:cubicBezTo>
                      <a:pt x="1781" y="4540"/>
                      <a:pt x="1696" y="4530"/>
                      <a:pt x="1606" y="4508"/>
                    </a:cubicBezTo>
                    <a:cubicBezTo>
                      <a:pt x="1812" y="3963"/>
                      <a:pt x="2142" y="3508"/>
                      <a:pt x="2605" y="3134"/>
                    </a:cubicBezTo>
                    <a:close/>
                    <a:moveTo>
                      <a:pt x="2495" y="5976"/>
                    </a:moveTo>
                    <a:cubicBezTo>
                      <a:pt x="2543" y="5976"/>
                      <a:pt x="2592" y="5980"/>
                      <a:pt x="2641" y="5988"/>
                    </a:cubicBezTo>
                    <a:cubicBezTo>
                      <a:pt x="2855" y="6024"/>
                      <a:pt x="3052" y="6087"/>
                      <a:pt x="3221" y="6238"/>
                    </a:cubicBezTo>
                    <a:cubicBezTo>
                      <a:pt x="2695" y="6399"/>
                      <a:pt x="2177" y="6568"/>
                      <a:pt x="1651" y="6738"/>
                    </a:cubicBezTo>
                    <a:cubicBezTo>
                      <a:pt x="1707" y="6289"/>
                      <a:pt x="2066" y="5976"/>
                      <a:pt x="2495" y="5976"/>
                    </a:cubicBezTo>
                    <a:close/>
                    <a:moveTo>
                      <a:pt x="14435" y="5944"/>
                    </a:moveTo>
                    <a:lnTo>
                      <a:pt x="14435" y="5944"/>
                    </a:lnTo>
                    <a:cubicBezTo>
                      <a:pt x="15050" y="6229"/>
                      <a:pt x="15095" y="7229"/>
                      <a:pt x="14622" y="7541"/>
                    </a:cubicBezTo>
                    <a:cubicBezTo>
                      <a:pt x="14560" y="7014"/>
                      <a:pt x="14497" y="6488"/>
                      <a:pt x="14435" y="5944"/>
                    </a:cubicBezTo>
                    <a:close/>
                    <a:moveTo>
                      <a:pt x="4416" y="6399"/>
                    </a:moveTo>
                    <a:cubicBezTo>
                      <a:pt x="4399" y="6542"/>
                      <a:pt x="4390" y="6666"/>
                      <a:pt x="4372" y="6800"/>
                    </a:cubicBezTo>
                    <a:cubicBezTo>
                      <a:pt x="4185" y="6827"/>
                      <a:pt x="3979" y="6854"/>
                      <a:pt x="3774" y="6881"/>
                    </a:cubicBezTo>
                    <a:cubicBezTo>
                      <a:pt x="3774" y="6881"/>
                      <a:pt x="3765" y="6872"/>
                      <a:pt x="3765" y="6872"/>
                    </a:cubicBezTo>
                    <a:cubicBezTo>
                      <a:pt x="3694" y="6700"/>
                      <a:pt x="3651" y="6649"/>
                      <a:pt x="3518" y="6649"/>
                    </a:cubicBezTo>
                    <a:cubicBezTo>
                      <a:pt x="3485" y="6649"/>
                      <a:pt x="3446" y="6652"/>
                      <a:pt x="3399" y="6658"/>
                    </a:cubicBezTo>
                    <a:cubicBezTo>
                      <a:pt x="2891" y="6729"/>
                      <a:pt x="2418" y="6890"/>
                      <a:pt x="1954" y="7104"/>
                    </a:cubicBezTo>
                    <a:cubicBezTo>
                      <a:pt x="1838" y="7157"/>
                      <a:pt x="1722" y="7220"/>
                      <a:pt x="1606" y="7282"/>
                    </a:cubicBezTo>
                    <a:cubicBezTo>
                      <a:pt x="1508" y="7336"/>
                      <a:pt x="1446" y="7425"/>
                      <a:pt x="1455" y="7550"/>
                    </a:cubicBezTo>
                    <a:cubicBezTo>
                      <a:pt x="1262" y="7638"/>
                      <a:pt x="1116" y="7689"/>
                      <a:pt x="982" y="7689"/>
                    </a:cubicBezTo>
                    <a:cubicBezTo>
                      <a:pt x="793" y="7689"/>
                      <a:pt x="628" y="7588"/>
                      <a:pt x="393" y="7353"/>
                    </a:cubicBezTo>
                    <a:cubicBezTo>
                      <a:pt x="438" y="7344"/>
                      <a:pt x="464" y="7336"/>
                      <a:pt x="491" y="7336"/>
                    </a:cubicBezTo>
                    <a:cubicBezTo>
                      <a:pt x="848" y="7291"/>
                      <a:pt x="1187" y="7157"/>
                      <a:pt x="1517" y="7023"/>
                    </a:cubicBezTo>
                    <a:cubicBezTo>
                      <a:pt x="2159" y="6774"/>
                      <a:pt x="2820" y="6577"/>
                      <a:pt x="3498" y="6461"/>
                    </a:cubicBezTo>
                    <a:cubicBezTo>
                      <a:pt x="3801" y="6408"/>
                      <a:pt x="4104" y="6399"/>
                      <a:pt x="4416" y="6399"/>
                    </a:cubicBezTo>
                    <a:close/>
                    <a:moveTo>
                      <a:pt x="13623" y="6006"/>
                    </a:moveTo>
                    <a:cubicBezTo>
                      <a:pt x="13739" y="6604"/>
                      <a:pt x="13801" y="7184"/>
                      <a:pt x="13703" y="7808"/>
                    </a:cubicBezTo>
                    <a:cubicBezTo>
                      <a:pt x="13605" y="7719"/>
                      <a:pt x="13507" y="7666"/>
                      <a:pt x="13436" y="7576"/>
                    </a:cubicBezTo>
                    <a:cubicBezTo>
                      <a:pt x="13159" y="7229"/>
                      <a:pt x="13052" y="6845"/>
                      <a:pt x="13213" y="6408"/>
                    </a:cubicBezTo>
                    <a:cubicBezTo>
                      <a:pt x="13284" y="6220"/>
                      <a:pt x="13427" y="6104"/>
                      <a:pt x="13623" y="6006"/>
                    </a:cubicBezTo>
                    <a:close/>
                    <a:moveTo>
                      <a:pt x="3498" y="6863"/>
                    </a:moveTo>
                    <a:lnTo>
                      <a:pt x="3498" y="6863"/>
                    </a:lnTo>
                    <a:cubicBezTo>
                      <a:pt x="3524" y="7086"/>
                      <a:pt x="3471" y="7264"/>
                      <a:pt x="3337" y="7425"/>
                    </a:cubicBezTo>
                    <a:cubicBezTo>
                      <a:pt x="3120" y="7685"/>
                      <a:pt x="2818" y="7820"/>
                      <a:pt x="2508" y="7820"/>
                    </a:cubicBezTo>
                    <a:cubicBezTo>
                      <a:pt x="2308" y="7820"/>
                      <a:pt x="2104" y="7763"/>
                      <a:pt x="1919" y="7648"/>
                    </a:cubicBezTo>
                    <a:cubicBezTo>
                      <a:pt x="1847" y="7612"/>
                      <a:pt x="1776" y="7568"/>
                      <a:pt x="1678" y="7505"/>
                    </a:cubicBezTo>
                    <a:cubicBezTo>
                      <a:pt x="2266" y="7175"/>
                      <a:pt x="2864" y="6979"/>
                      <a:pt x="3498" y="6863"/>
                    </a:cubicBezTo>
                    <a:close/>
                    <a:moveTo>
                      <a:pt x="4914" y="6147"/>
                    </a:moveTo>
                    <a:cubicBezTo>
                      <a:pt x="4923" y="6147"/>
                      <a:pt x="4933" y="6148"/>
                      <a:pt x="4943" y="6149"/>
                    </a:cubicBezTo>
                    <a:cubicBezTo>
                      <a:pt x="5344" y="6176"/>
                      <a:pt x="5728" y="6301"/>
                      <a:pt x="6103" y="6443"/>
                    </a:cubicBezTo>
                    <a:cubicBezTo>
                      <a:pt x="6611" y="6649"/>
                      <a:pt x="7120" y="6863"/>
                      <a:pt x="7566" y="7175"/>
                    </a:cubicBezTo>
                    <a:cubicBezTo>
                      <a:pt x="8235" y="7568"/>
                      <a:pt x="8770" y="8076"/>
                      <a:pt x="9225" y="8683"/>
                    </a:cubicBezTo>
                    <a:cubicBezTo>
                      <a:pt x="9305" y="8790"/>
                      <a:pt x="9368" y="8906"/>
                      <a:pt x="9439" y="9022"/>
                    </a:cubicBezTo>
                    <a:cubicBezTo>
                      <a:pt x="9475" y="9084"/>
                      <a:pt x="9475" y="9147"/>
                      <a:pt x="9439" y="9218"/>
                    </a:cubicBezTo>
                    <a:cubicBezTo>
                      <a:pt x="9314" y="9468"/>
                      <a:pt x="9109" y="9619"/>
                      <a:pt x="8841" y="9691"/>
                    </a:cubicBezTo>
                    <a:cubicBezTo>
                      <a:pt x="8822" y="9696"/>
                      <a:pt x="8806" y="9699"/>
                      <a:pt x="8791" y="9699"/>
                    </a:cubicBezTo>
                    <a:cubicBezTo>
                      <a:pt x="8757" y="9699"/>
                      <a:pt x="8732" y="9683"/>
                      <a:pt x="8707" y="9646"/>
                    </a:cubicBezTo>
                    <a:cubicBezTo>
                      <a:pt x="8306" y="9111"/>
                      <a:pt x="7789" y="8692"/>
                      <a:pt x="7244" y="8299"/>
                    </a:cubicBezTo>
                    <a:cubicBezTo>
                      <a:pt x="6584" y="7817"/>
                      <a:pt x="5853" y="7469"/>
                      <a:pt x="5077" y="7211"/>
                    </a:cubicBezTo>
                    <a:cubicBezTo>
                      <a:pt x="4996" y="7184"/>
                      <a:pt x="4907" y="7157"/>
                      <a:pt x="4827" y="7148"/>
                    </a:cubicBezTo>
                    <a:cubicBezTo>
                      <a:pt x="4720" y="7130"/>
                      <a:pt x="4675" y="7077"/>
                      <a:pt x="4657" y="6979"/>
                    </a:cubicBezTo>
                    <a:cubicBezTo>
                      <a:pt x="4595" y="6711"/>
                      <a:pt x="4631" y="6461"/>
                      <a:pt x="4773" y="6229"/>
                    </a:cubicBezTo>
                    <a:cubicBezTo>
                      <a:pt x="4812" y="6175"/>
                      <a:pt x="4851" y="6147"/>
                      <a:pt x="4914" y="6147"/>
                    </a:cubicBezTo>
                    <a:close/>
                    <a:moveTo>
                      <a:pt x="13250" y="9914"/>
                    </a:moveTo>
                    <a:cubicBezTo>
                      <a:pt x="13293" y="9914"/>
                      <a:pt x="13337" y="9917"/>
                      <a:pt x="13382" y="9923"/>
                    </a:cubicBezTo>
                    <a:cubicBezTo>
                      <a:pt x="13168" y="10520"/>
                      <a:pt x="12856" y="11047"/>
                      <a:pt x="12365" y="11475"/>
                    </a:cubicBezTo>
                    <a:cubicBezTo>
                      <a:pt x="12249" y="11288"/>
                      <a:pt x="12240" y="11100"/>
                      <a:pt x="12276" y="10922"/>
                    </a:cubicBezTo>
                    <a:cubicBezTo>
                      <a:pt x="12347" y="10574"/>
                      <a:pt x="12517" y="10288"/>
                      <a:pt x="12793" y="10065"/>
                    </a:cubicBezTo>
                    <a:cubicBezTo>
                      <a:pt x="12928" y="9959"/>
                      <a:pt x="13081" y="9914"/>
                      <a:pt x="13250" y="9914"/>
                    </a:cubicBezTo>
                    <a:close/>
                    <a:moveTo>
                      <a:pt x="13953" y="10360"/>
                    </a:moveTo>
                    <a:cubicBezTo>
                      <a:pt x="14230" y="10699"/>
                      <a:pt x="13775" y="11725"/>
                      <a:pt x="13132" y="11814"/>
                    </a:cubicBezTo>
                    <a:cubicBezTo>
                      <a:pt x="13489" y="11350"/>
                      <a:pt x="13721" y="10859"/>
                      <a:pt x="13953" y="10360"/>
                    </a:cubicBezTo>
                    <a:close/>
                    <a:moveTo>
                      <a:pt x="10135" y="10592"/>
                    </a:moveTo>
                    <a:lnTo>
                      <a:pt x="10135" y="10592"/>
                    </a:lnTo>
                    <a:cubicBezTo>
                      <a:pt x="10554" y="10734"/>
                      <a:pt x="10697" y="11082"/>
                      <a:pt x="10759" y="11475"/>
                    </a:cubicBezTo>
                    <a:cubicBezTo>
                      <a:pt x="10813" y="11787"/>
                      <a:pt x="10634" y="12153"/>
                      <a:pt x="10367" y="12296"/>
                    </a:cubicBezTo>
                    <a:cubicBezTo>
                      <a:pt x="10331" y="11725"/>
                      <a:pt x="10269" y="11154"/>
                      <a:pt x="10135" y="10592"/>
                    </a:cubicBezTo>
                    <a:close/>
                    <a:moveTo>
                      <a:pt x="9394" y="10815"/>
                    </a:moveTo>
                    <a:cubicBezTo>
                      <a:pt x="9600" y="11368"/>
                      <a:pt x="9716" y="11921"/>
                      <a:pt x="9724" y="12519"/>
                    </a:cubicBezTo>
                    <a:cubicBezTo>
                      <a:pt x="9475" y="12510"/>
                      <a:pt x="9278" y="12429"/>
                      <a:pt x="9136" y="12251"/>
                    </a:cubicBezTo>
                    <a:cubicBezTo>
                      <a:pt x="8770" y="11805"/>
                      <a:pt x="8859" y="11198"/>
                      <a:pt x="9394" y="10815"/>
                    </a:cubicBezTo>
                    <a:close/>
                    <a:moveTo>
                      <a:pt x="7086" y="1529"/>
                    </a:moveTo>
                    <a:cubicBezTo>
                      <a:pt x="7296" y="1529"/>
                      <a:pt x="7507" y="1542"/>
                      <a:pt x="7717" y="1564"/>
                    </a:cubicBezTo>
                    <a:cubicBezTo>
                      <a:pt x="7869" y="1582"/>
                      <a:pt x="7976" y="1635"/>
                      <a:pt x="8074" y="1751"/>
                    </a:cubicBezTo>
                    <a:cubicBezTo>
                      <a:pt x="8235" y="1929"/>
                      <a:pt x="8413" y="2072"/>
                      <a:pt x="8645" y="2161"/>
                    </a:cubicBezTo>
                    <a:cubicBezTo>
                      <a:pt x="8773" y="2211"/>
                      <a:pt x="8900" y="2235"/>
                      <a:pt x="9027" y="2235"/>
                    </a:cubicBezTo>
                    <a:cubicBezTo>
                      <a:pt x="9175" y="2235"/>
                      <a:pt x="9322" y="2202"/>
                      <a:pt x="9466" y="2135"/>
                    </a:cubicBezTo>
                    <a:cubicBezTo>
                      <a:pt x="9521" y="2109"/>
                      <a:pt x="9568" y="2099"/>
                      <a:pt x="9614" y="2099"/>
                    </a:cubicBezTo>
                    <a:cubicBezTo>
                      <a:pt x="9650" y="2099"/>
                      <a:pt x="9686" y="2105"/>
                      <a:pt x="9724" y="2117"/>
                    </a:cubicBezTo>
                    <a:cubicBezTo>
                      <a:pt x="10188" y="2268"/>
                      <a:pt x="10590" y="2518"/>
                      <a:pt x="10947" y="2839"/>
                    </a:cubicBezTo>
                    <a:cubicBezTo>
                      <a:pt x="10973" y="2866"/>
                      <a:pt x="11000" y="2884"/>
                      <a:pt x="11027" y="2911"/>
                    </a:cubicBezTo>
                    <a:cubicBezTo>
                      <a:pt x="11161" y="3000"/>
                      <a:pt x="11232" y="3107"/>
                      <a:pt x="11241" y="3277"/>
                    </a:cubicBezTo>
                    <a:cubicBezTo>
                      <a:pt x="11295" y="3901"/>
                      <a:pt x="11803" y="4401"/>
                      <a:pt x="12419" y="4454"/>
                    </a:cubicBezTo>
                    <a:cubicBezTo>
                      <a:pt x="12499" y="4463"/>
                      <a:pt x="12535" y="4490"/>
                      <a:pt x="12579" y="4552"/>
                    </a:cubicBezTo>
                    <a:cubicBezTo>
                      <a:pt x="12838" y="4989"/>
                      <a:pt x="13025" y="5462"/>
                      <a:pt x="13150" y="5953"/>
                    </a:cubicBezTo>
                    <a:cubicBezTo>
                      <a:pt x="13159" y="5988"/>
                      <a:pt x="13159" y="6051"/>
                      <a:pt x="13132" y="6078"/>
                    </a:cubicBezTo>
                    <a:cubicBezTo>
                      <a:pt x="12963" y="6292"/>
                      <a:pt x="12909" y="6542"/>
                      <a:pt x="12918" y="6800"/>
                    </a:cubicBezTo>
                    <a:cubicBezTo>
                      <a:pt x="12927" y="7121"/>
                      <a:pt x="13016" y="7434"/>
                      <a:pt x="13222" y="7692"/>
                    </a:cubicBezTo>
                    <a:cubicBezTo>
                      <a:pt x="13275" y="7755"/>
                      <a:pt x="13284" y="7817"/>
                      <a:pt x="13284" y="7898"/>
                    </a:cubicBezTo>
                    <a:cubicBezTo>
                      <a:pt x="13257" y="8415"/>
                      <a:pt x="13177" y="8915"/>
                      <a:pt x="13034" y="9405"/>
                    </a:cubicBezTo>
                    <a:cubicBezTo>
                      <a:pt x="13025" y="9441"/>
                      <a:pt x="13007" y="9477"/>
                      <a:pt x="12999" y="9521"/>
                    </a:cubicBezTo>
                    <a:cubicBezTo>
                      <a:pt x="12981" y="9655"/>
                      <a:pt x="12918" y="9726"/>
                      <a:pt x="12793" y="9789"/>
                    </a:cubicBezTo>
                    <a:cubicBezTo>
                      <a:pt x="12526" y="9923"/>
                      <a:pt x="12347" y="10146"/>
                      <a:pt x="12213" y="10404"/>
                    </a:cubicBezTo>
                    <a:cubicBezTo>
                      <a:pt x="12044" y="10708"/>
                      <a:pt x="11973" y="11029"/>
                      <a:pt x="12053" y="11377"/>
                    </a:cubicBezTo>
                    <a:cubicBezTo>
                      <a:pt x="12062" y="11421"/>
                      <a:pt x="12044" y="11484"/>
                      <a:pt x="12017" y="11520"/>
                    </a:cubicBezTo>
                    <a:cubicBezTo>
                      <a:pt x="11589" y="12037"/>
                      <a:pt x="11125" y="12536"/>
                      <a:pt x="10536" y="12875"/>
                    </a:cubicBezTo>
                    <a:cubicBezTo>
                      <a:pt x="10498" y="12901"/>
                      <a:pt x="10468" y="12914"/>
                      <a:pt x="10444" y="12914"/>
                    </a:cubicBezTo>
                    <a:cubicBezTo>
                      <a:pt x="10402" y="12914"/>
                      <a:pt x="10381" y="12872"/>
                      <a:pt x="10376" y="12786"/>
                    </a:cubicBezTo>
                    <a:cubicBezTo>
                      <a:pt x="10376" y="12706"/>
                      <a:pt x="10376" y="12626"/>
                      <a:pt x="10376" y="12554"/>
                    </a:cubicBezTo>
                    <a:cubicBezTo>
                      <a:pt x="10938" y="12331"/>
                      <a:pt x="11107" y="11662"/>
                      <a:pt x="10929" y="11172"/>
                    </a:cubicBezTo>
                    <a:cubicBezTo>
                      <a:pt x="10840" y="10922"/>
                      <a:pt x="10706" y="10708"/>
                      <a:pt x="10501" y="10538"/>
                    </a:cubicBezTo>
                    <a:cubicBezTo>
                      <a:pt x="10367" y="10422"/>
                      <a:pt x="10215" y="10351"/>
                      <a:pt x="10063" y="10333"/>
                    </a:cubicBezTo>
                    <a:cubicBezTo>
                      <a:pt x="9921" y="10012"/>
                      <a:pt x="9778" y="9700"/>
                      <a:pt x="9626" y="9370"/>
                    </a:cubicBezTo>
                    <a:cubicBezTo>
                      <a:pt x="9626" y="9370"/>
                      <a:pt x="9644" y="9334"/>
                      <a:pt x="9662" y="9298"/>
                    </a:cubicBezTo>
                    <a:cubicBezTo>
                      <a:pt x="9716" y="9164"/>
                      <a:pt x="9724" y="9039"/>
                      <a:pt x="9653" y="8906"/>
                    </a:cubicBezTo>
                    <a:cubicBezTo>
                      <a:pt x="9493" y="8593"/>
                      <a:pt x="9270" y="8326"/>
                      <a:pt x="9029" y="8058"/>
                    </a:cubicBezTo>
                    <a:cubicBezTo>
                      <a:pt x="8368" y="7336"/>
                      <a:pt x="7557" y="6809"/>
                      <a:pt x="6665" y="6426"/>
                    </a:cubicBezTo>
                    <a:cubicBezTo>
                      <a:pt x="6254" y="6247"/>
                      <a:pt x="5844" y="6069"/>
                      <a:pt x="5398" y="5971"/>
                    </a:cubicBezTo>
                    <a:cubicBezTo>
                      <a:pt x="5210" y="5935"/>
                      <a:pt x="5014" y="5917"/>
                      <a:pt x="4827" y="5899"/>
                    </a:cubicBezTo>
                    <a:cubicBezTo>
                      <a:pt x="4821" y="5899"/>
                      <a:pt x="4815" y="5899"/>
                      <a:pt x="4809" y="5899"/>
                    </a:cubicBezTo>
                    <a:cubicBezTo>
                      <a:pt x="4703" y="5899"/>
                      <a:pt x="4628" y="5975"/>
                      <a:pt x="4586" y="6060"/>
                    </a:cubicBezTo>
                    <a:cubicBezTo>
                      <a:pt x="4532" y="6167"/>
                      <a:pt x="4461" y="6176"/>
                      <a:pt x="4354" y="6176"/>
                    </a:cubicBezTo>
                    <a:cubicBezTo>
                      <a:pt x="4122" y="6176"/>
                      <a:pt x="3881" y="6194"/>
                      <a:pt x="3649" y="6203"/>
                    </a:cubicBezTo>
                    <a:cubicBezTo>
                      <a:pt x="3637" y="6204"/>
                      <a:pt x="3625" y="6205"/>
                      <a:pt x="3614" y="6205"/>
                    </a:cubicBezTo>
                    <a:cubicBezTo>
                      <a:pt x="3554" y="6205"/>
                      <a:pt x="3514" y="6184"/>
                      <a:pt x="3462" y="6131"/>
                    </a:cubicBezTo>
                    <a:cubicBezTo>
                      <a:pt x="3227" y="5878"/>
                      <a:pt x="2857" y="5735"/>
                      <a:pt x="2510" y="5735"/>
                    </a:cubicBezTo>
                    <a:cubicBezTo>
                      <a:pt x="2343" y="5735"/>
                      <a:pt x="2182" y="5767"/>
                      <a:pt x="2043" y="5837"/>
                    </a:cubicBezTo>
                    <a:cubicBezTo>
                      <a:pt x="1669" y="6024"/>
                      <a:pt x="1464" y="6336"/>
                      <a:pt x="1410" y="6747"/>
                    </a:cubicBezTo>
                    <a:cubicBezTo>
                      <a:pt x="1410" y="6765"/>
                      <a:pt x="1410" y="6791"/>
                      <a:pt x="1401" y="6827"/>
                    </a:cubicBezTo>
                    <a:cubicBezTo>
                      <a:pt x="1339" y="6854"/>
                      <a:pt x="1276" y="6872"/>
                      <a:pt x="1187" y="6907"/>
                    </a:cubicBezTo>
                    <a:cubicBezTo>
                      <a:pt x="1196" y="6836"/>
                      <a:pt x="1196" y="6774"/>
                      <a:pt x="1205" y="6720"/>
                    </a:cubicBezTo>
                    <a:cubicBezTo>
                      <a:pt x="1294" y="6265"/>
                      <a:pt x="1455" y="5837"/>
                      <a:pt x="1651" y="5418"/>
                    </a:cubicBezTo>
                    <a:cubicBezTo>
                      <a:pt x="1740" y="5230"/>
                      <a:pt x="1847" y="5052"/>
                      <a:pt x="1936" y="4864"/>
                    </a:cubicBezTo>
                    <a:cubicBezTo>
                      <a:pt x="1972" y="4793"/>
                      <a:pt x="2026" y="4784"/>
                      <a:pt x="2088" y="4775"/>
                    </a:cubicBezTo>
                    <a:cubicBezTo>
                      <a:pt x="2605" y="4668"/>
                      <a:pt x="2980" y="4222"/>
                      <a:pt x="3007" y="3705"/>
                    </a:cubicBezTo>
                    <a:cubicBezTo>
                      <a:pt x="3016" y="3616"/>
                      <a:pt x="3007" y="3526"/>
                      <a:pt x="2980" y="3437"/>
                    </a:cubicBezTo>
                    <a:cubicBezTo>
                      <a:pt x="2971" y="3357"/>
                      <a:pt x="2980" y="3303"/>
                      <a:pt x="3043" y="3241"/>
                    </a:cubicBezTo>
                    <a:cubicBezTo>
                      <a:pt x="3364" y="2893"/>
                      <a:pt x="3747" y="2616"/>
                      <a:pt x="4140" y="2367"/>
                    </a:cubicBezTo>
                    <a:cubicBezTo>
                      <a:pt x="4193" y="2331"/>
                      <a:pt x="4238" y="2304"/>
                      <a:pt x="4283" y="2277"/>
                    </a:cubicBezTo>
                    <a:cubicBezTo>
                      <a:pt x="4408" y="2304"/>
                      <a:pt x="4532" y="2358"/>
                      <a:pt x="4657" y="2367"/>
                    </a:cubicBezTo>
                    <a:cubicBezTo>
                      <a:pt x="4671" y="2367"/>
                      <a:pt x="4684" y="2367"/>
                      <a:pt x="4697" y="2367"/>
                    </a:cubicBezTo>
                    <a:cubicBezTo>
                      <a:pt x="5242" y="2367"/>
                      <a:pt x="5709" y="2186"/>
                      <a:pt x="6040" y="1724"/>
                    </a:cubicBezTo>
                    <a:cubicBezTo>
                      <a:pt x="6085" y="1671"/>
                      <a:pt x="6138" y="1635"/>
                      <a:pt x="6201" y="1617"/>
                    </a:cubicBezTo>
                    <a:cubicBezTo>
                      <a:pt x="6493" y="1554"/>
                      <a:pt x="6789" y="1529"/>
                      <a:pt x="7086" y="1529"/>
                    </a:cubicBezTo>
                    <a:close/>
                    <a:moveTo>
                      <a:pt x="9484" y="9593"/>
                    </a:moveTo>
                    <a:cubicBezTo>
                      <a:pt x="9582" y="9816"/>
                      <a:pt x="9680" y="10030"/>
                      <a:pt x="9769" y="10244"/>
                    </a:cubicBezTo>
                    <a:cubicBezTo>
                      <a:pt x="9983" y="10779"/>
                      <a:pt x="10055" y="11332"/>
                      <a:pt x="10090" y="11894"/>
                    </a:cubicBezTo>
                    <a:cubicBezTo>
                      <a:pt x="10117" y="12215"/>
                      <a:pt x="10117" y="12528"/>
                      <a:pt x="10126" y="12849"/>
                    </a:cubicBezTo>
                    <a:cubicBezTo>
                      <a:pt x="10126" y="13090"/>
                      <a:pt x="10135" y="13330"/>
                      <a:pt x="10144" y="13580"/>
                    </a:cubicBezTo>
                    <a:cubicBezTo>
                      <a:pt x="10028" y="13500"/>
                      <a:pt x="9903" y="13438"/>
                      <a:pt x="9796" y="13357"/>
                    </a:cubicBezTo>
                    <a:cubicBezTo>
                      <a:pt x="9760" y="13322"/>
                      <a:pt x="9724" y="13268"/>
                      <a:pt x="9716" y="13223"/>
                    </a:cubicBezTo>
                    <a:cubicBezTo>
                      <a:pt x="9680" y="13072"/>
                      <a:pt x="9662" y="12911"/>
                      <a:pt x="9635" y="12760"/>
                    </a:cubicBezTo>
                    <a:cubicBezTo>
                      <a:pt x="9653" y="12751"/>
                      <a:pt x="9662" y="12751"/>
                      <a:pt x="9662" y="12751"/>
                    </a:cubicBezTo>
                    <a:cubicBezTo>
                      <a:pt x="9930" y="12697"/>
                      <a:pt x="9956" y="12670"/>
                      <a:pt x="9956" y="12394"/>
                    </a:cubicBezTo>
                    <a:cubicBezTo>
                      <a:pt x="9948" y="11814"/>
                      <a:pt x="9823" y="11261"/>
                      <a:pt x="9600" y="10726"/>
                    </a:cubicBezTo>
                    <a:cubicBezTo>
                      <a:pt x="9555" y="10618"/>
                      <a:pt x="9501" y="10529"/>
                      <a:pt x="9385" y="10529"/>
                    </a:cubicBezTo>
                    <a:cubicBezTo>
                      <a:pt x="9278" y="10306"/>
                      <a:pt x="9180" y="10101"/>
                      <a:pt x="9082" y="9878"/>
                    </a:cubicBezTo>
                    <a:cubicBezTo>
                      <a:pt x="9207" y="9798"/>
                      <a:pt x="9341" y="9700"/>
                      <a:pt x="9484" y="9593"/>
                    </a:cubicBezTo>
                    <a:close/>
                    <a:moveTo>
                      <a:pt x="7174" y="606"/>
                    </a:moveTo>
                    <a:cubicBezTo>
                      <a:pt x="7871" y="606"/>
                      <a:pt x="8555" y="723"/>
                      <a:pt x="9234" y="930"/>
                    </a:cubicBezTo>
                    <a:cubicBezTo>
                      <a:pt x="9965" y="1162"/>
                      <a:pt x="10679" y="1439"/>
                      <a:pt x="11330" y="1849"/>
                    </a:cubicBezTo>
                    <a:cubicBezTo>
                      <a:pt x="12089" y="2313"/>
                      <a:pt x="12722" y="2911"/>
                      <a:pt x="13195" y="3669"/>
                    </a:cubicBezTo>
                    <a:cubicBezTo>
                      <a:pt x="14096" y="5087"/>
                      <a:pt x="14462" y="6631"/>
                      <a:pt x="14337" y="8299"/>
                    </a:cubicBezTo>
                    <a:cubicBezTo>
                      <a:pt x="14310" y="8692"/>
                      <a:pt x="14185" y="9075"/>
                      <a:pt x="14069" y="9450"/>
                    </a:cubicBezTo>
                    <a:cubicBezTo>
                      <a:pt x="13908" y="9940"/>
                      <a:pt x="13685" y="10404"/>
                      <a:pt x="13453" y="10868"/>
                    </a:cubicBezTo>
                    <a:cubicBezTo>
                      <a:pt x="13213" y="11350"/>
                      <a:pt x="12900" y="11787"/>
                      <a:pt x="12570" y="12206"/>
                    </a:cubicBezTo>
                    <a:cubicBezTo>
                      <a:pt x="12249" y="12608"/>
                      <a:pt x="11857" y="12947"/>
                      <a:pt x="11428" y="13241"/>
                    </a:cubicBezTo>
                    <a:cubicBezTo>
                      <a:pt x="11259" y="13366"/>
                      <a:pt x="11072" y="13482"/>
                      <a:pt x="10884" y="13598"/>
                    </a:cubicBezTo>
                    <a:cubicBezTo>
                      <a:pt x="10840" y="13624"/>
                      <a:pt x="10803" y="13638"/>
                      <a:pt x="10769" y="13638"/>
                    </a:cubicBezTo>
                    <a:cubicBezTo>
                      <a:pt x="10722" y="13638"/>
                      <a:pt x="10681" y="13611"/>
                      <a:pt x="10634" y="13553"/>
                    </a:cubicBezTo>
                    <a:cubicBezTo>
                      <a:pt x="10590" y="13491"/>
                      <a:pt x="10554" y="13411"/>
                      <a:pt x="10527" y="13322"/>
                    </a:cubicBezTo>
                    <a:cubicBezTo>
                      <a:pt x="10501" y="13232"/>
                      <a:pt x="10536" y="13152"/>
                      <a:pt x="10634" y="13099"/>
                    </a:cubicBezTo>
                    <a:cubicBezTo>
                      <a:pt x="11152" y="12804"/>
                      <a:pt x="11571" y="12403"/>
                      <a:pt x="11955" y="11957"/>
                    </a:cubicBezTo>
                    <a:cubicBezTo>
                      <a:pt x="12035" y="11867"/>
                      <a:pt x="12106" y="11778"/>
                      <a:pt x="12169" y="11698"/>
                    </a:cubicBezTo>
                    <a:cubicBezTo>
                      <a:pt x="12240" y="11716"/>
                      <a:pt x="12303" y="11751"/>
                      <a:pt x="12374" y="11751"/>
                    </a:cubicBezTo>
                    <a:cubicBezTo>
                      <a:pt x="12472" y="11751"/>
                      <a:pt x="12526" y="11662"/>
                      <a:pt x="12588" y="11600"/>
                    </a:cubicBezTo>
                    <a:cubicBezTo>
                      <a:pt x="12874" y="11341"/>
                      <a:pt x="13114" y="11047"/>
                      <a:pt x="13284" y="10708"/>
                    </a:cubicBezTo>
                    <a:cubicBezTo>
                      <a:pt x="13400" y="10494"/>
                      <a:pt x="13489" y="10262"/>
                      <a:pt x="13569" y="10030"/>
                    </a:cubicBezTo>
                    <a:cubicBezTo>
                      <a:pt x="13659" y="9798"/>
                      <a:pt x="13578" y="9700"/>
                      <a:pt x="13329" y="9673"/>
                    </a:cubicBezTo>
                    <a:cubicBezTo>
                      <a:pt x="13293" y="9673"/>
                      <a:pt x="13257" y="9673"/>
                      <a:pt x="13204" y="9664"/>
                    </a:cubicBezTo>
                    <a:cubicBezTo>
                      <a:pt x="13400" y="9120"/>
                      <a:pt x="13489" y="8558"/>
                      <a:pt x="13507" y="7969"/>
                    </a:cubicBezTo>
                    <a:cubicBezTo>
                      <a:pt x="13587" y="7996"/>
                      <a:pt x="13650" y="8014"/>
                      <a:pt x="13712" y="8040"/>
                    </a:cubicBezTo>
                    <a:cubicBezTo>
                      <a:pt x="13745" y="8051"/>
                      <a:pt x="13772" y="8057"/>
                      <a:pt x="13793" y="8057"/>
                    </a:cubicBezTo>
                    <a:cubicBezTo>
                      <a:pt x="13842" y="8057"/>
                      <a:pt x="13869" y="8028"/>
                      <a:pt x="13900" y="7960"/>
                    </a:cubicBezTo>
                    <a:cubicBezTo>
                      <a:pt x="13926" y="7898"/>
                      <a:pt x="13944" y="7835"/>
                      <a:pt x="13953" y="7773"/>
                    </a:cubicBezTo>
                    <a:cubicBezTo>
                      <a:pt x="14033" y="7175"/>
                      <a:pt x="13989" y="6595"/>
                      <a:pt x="13855" y="6015"/>
                    </a:cubicBezTo>
                    <a:cubicBezTo>
                      <a:pt x="13814" y="5845"/>
                      <a:pt x="13753" y="5771"/>
                      <a:pt x="13648" y="5771"/>
                    </a:cubicBezTo>
                    <a:cubicBezTo>
                      <a:pt x="13594" y="5771"/>
                      <a:pt x="13527" y="5791"/>
                      <a:pt x="13445" y="5828"/>
                    </a:cubicBezTo>
                    <a:cubicBezTo>
                      <a:pt x="13418" y="5837"/>
                      <a:pt x="13400" y="5846"/>
                      <a:pt x="13373" y="5855"/>
                    </a:cubicBezTo>
                    <a:cubicBezTo>
                      <a:pt x="13293" y="5614"/>
                      <a:pt x="13230" y="5364"/>
                      <a:pt x="13132" y="5132"/>
                    </a:cubicBezTo>
                    <a:cubicBezTo>
                      <a:pt x="13034" y="4891"/>
                      <a:pt x="12909" y="4668"/>
                      <a:pt x="12802" y="4445"/>
                    </a:cubicBezTo>
                    <a:cubicBezTo>
                      <a:pt x="12865" y="4409"/>
                      <a:pt x="12945" y="4383"/>
                      <a:pt x="12999" y="4338"/>
                    </a:cubicBezTo>
                    <a:cubicBezTo>
                      <a:pt x="13177" y="4204"/>
                      <a:pt x="13159" y="4097"/>
                      <a:pt x="13088" y="3981"/>
                    </a:cubicBezTo>
                    <a:cubicBezTo>
                      <a:pt x="12856" y="3598"/>
                      <a:pt x="12579" y="3277"/>
                      <a:pt x="12258" y="2982"/>
                    </a:cubicBezTo>
                    <a:cubicBezTo>
                      <a:pt x="12097" y="2839"/>
                      <a:pt x="11928" y="2714"/>
                      <a:pt x="11767" y="2581"/>
                    </a:cubicBezTo>
                    <a:cubicBezTo>
                      <a:pt x="11732" y="2554"/>
                      <a:pt x="11696" y="2527"/>
                      <a:pt x="11660" y="2509"/>
                    </a:cubicBezTo>
                    <a:cubicBezTo>
                      <a:pt x="11608" y="2480"/>
                      <a:pt x="11561" y="2465"/>
                      <a:pt x="11519" y="2465"/>
                    </a:cubicBezTo>
                    <a:cubicBezTo>
                      <a:pt x="11444" y="2465"/>
                      <a:pt x="11385" y="2511"/>
                      <a:pt x="11339" y="2607"/>
                    </a:cubicBezTo>
                    <a:cubicBezTo>
                      <a:pt x="11312" y="2661"/>
                      <a:pt x="11295" y="2714"/>
                      <a:pt x="11259" y="2804"/>
                    </a:cubicBezTo>
                    <a:cubicBezTo>
                      <a:pt x="10822" y="2411"/>
                      <a:pt x="10376" y="2072"/>
                      <a:pt x="9805" y="1912"/>
                    </a:cubicBezTo>
                    <a:cubicBezTo>
                      <a:pt x="9858" y="1849"/>
                      <a:pt x="9903" y="1805"/>
                      <a:pt x="9939" y="1751"/>
                    </a:cubicBezTo>
                    <a:cubicBezTo>
                      <a:pt x="10028" y="1626"/>
                      <a:pt x="10028" y="1564"/>
                      <a:pt x="9903" y="1474"/>
                    </a:cubicBezTo>
                    <a:cubicBezTo>
                      <a:pt x="9787" y="1376"/>
                      <a:pt x="9653" y="1296"/>
                      <a:pt x="9510" y="1234"/>
                    </a:cubicBezTo>
                    <a:cubicBezTo>
                      <a:pt x="9073" y="1019"/>
                      <a:pt x="8600" y="904"/>
                      <a:pt x="8110" y="877"/>
                    </a:cubicBezTo>
                    <a:cubicBezTo>
                      <a:pt x="8038" y="877"/>
                      <a:pt x="7967" y="877"/>
                      <a:pt x="7896" y="886"/>
                    </a:cubicBezTo>
                    <a:cubicBezTo>
                      <a:pt x="7771" y="904"/>
                      <a:pt x="7744" y="939"/>
                      <a:pt x="7771" y="1064"/>
                    </a:cubicBezTo>
                    <a:cubicBezTo>
                      <a:pt x="7789" y="1153"/>
                      <a:pt x="7806" y="1243"/>
                      <a:pt x="7833" y="1350"/>
                    </a:cubicBezTo>
                    <a:cubicBezTo>
                      <a:pt x="7581" y="1314"/>
                      <a:pt x="7334" y="1292"/>
                      <a:pt x="7088" y="1292"/>
                    </a:cubicBezTo>
                    <a:cubicBezTo>
                      <a:pt x="6787" y="1292"/>
                      <a:pt x="6488" y="1324"/>
                      <a:pt x="6183" y="1403"/>
                    </a:cubicBezTo>
                    <a:cubicBezTo>
                      <a:pt x="6192" y="1323"/>
                      <a:pt x="6192" y="1251"/>
                      <a:pt x="6192" y="1189"/>
                    </a:cubicBezTo>
                    <a:cubicBezTo>
                      <a:pt x="6183" y="1073"/>
                      <a:pt x="6147" y="1028"/>
                      <a:pt x="6040" y="1019"/>
                    </a:cubicBezTo>
                    <a:cubicBezTo>
                      <a:pt x="5968" y="1014"/>
                      <a:pt x="5896" y="1009"/>
                      <a:pt x="5824" y="1009"/>
                    </a:cubicBezTo>
                    <a:cubicBezTo>
                      <a:pt x="5771" y="1009"/>
                      <a:pt x="5718" y="1012"/>
                      <a:pt x="5665" y="1019"/>
                    </a:cubicBezTo>
                    <a:cubicBezTo>
                      <a:pt x="5112" y="1118"/>
                      <a:pt x="4604" y="1323"/>
                      <a:pt x="4140" y="1644"/>
                    </a:cubicBezTo>
                    <a:cubicBezTo>
                      <a:pt x="3935" y="1787"/>
                      <a:pt x="3926" y="1885"/>
                      <a:pt x="4086" y="2081"/>
                    </a:cubicBezTo>
                    <a:cubicBezTo>
                      <a:pt x="4095" y="2090"/>
                      <a:pt x="4113" y="2108"/>
                      <a:pt x="4131" y="2135"/>
                    </a:cubicBezTo>
                    <a:cubicBezTo>
                      <a:pt x="3658" y="2375"/>
                      <a:pt x="3239" y="2679"/>
                      <a:pt x="2882" y="3089"/>
                    </a:cubicBezTo>
                    <a:cubicBezTo>
                      <a:pt x="2864" y="3071"/>
                      <a:pt x="2846" y="3062"/>
                      <a:pt x="2837" y="3045"/>
                    </a:cubicBezTo>
                    <a:cubicBezTo>
                      <a:pt x="2759" y="2951"/>
                      <a:pt x="2715" y="2906"/>
                      <a:pt x="2657" y="2906"/>
                    </a:cubicBezTo>
                    <a:cubicBezTo>
                      <a:pt x="2616" y="2906"/>
                      <a:pt x="2569" y="2929"/>
                      <a:pt x="2498" y="2973"/>
                    </a:cubicBezTo>
                    <a:cubicBezTo>
                      <a:pt x="2356" y="3053"/>
                      <a:pt x="2222" y="3169"/>
                      <a:pt x="2115" y="3294"/>
                    </a:cubicBezTo>
                    <a:cubicBezTo>
                      <a:pt x="1803" y="3607"/>
                      <a:pt x="1571" y="3972"/>
                      <a:pt x="1428" y="4401"/>
                    </a:cubicBezTo>
                    <a:cubicBezTo>
                      <a:pt x="1410" y="4427"/>
                      <a:pt x="1401" y="4463"/>
                      <a:pt x="1392" y="4499"/>
                    </a:cubicBezTo>
                    <a:cubicBezTo>
                      <a:pt x="1365" y="4579"/>
                      <a:pt x="1392" y="4641"/>
                      <a:pt x="1481" y="4686"/>
                    </a:cubicBezTo>
                    <a:cubicBezTo>
                      <a:pt x="1544" y="4722"/>
                      <a:pt x="1615" y="4757"/>
                      <a:pt x="1696" y="4793"/>
                    </a:cubicBezTo>
                    <a:cubicBezTo>
                      <a:pt x="1651" y="4873"/>
                      <a:pt x="1615" y="4954"/>
                      <a:pt x="1571" y="5025"/>
                    </a:cubicBezTo>
                    <a:cubicBezTo>
                      <a:pt x="1303" y="5542"/>
                      <a:pt x="1080" y="6069"/>
                      <a:pt x="991" y="6649"/>
                    </a:cubicBezTo>
                    <a:cubicBezTo>
                      <a:pt x="973" y="6765"/>
                      <a:pt x="910" y="6836"/>
                      <a:pt x="803" y="6881"/>
                    </a:cubicBezTo>
                    <a:cubicBezTo>
                      <a:pt x="724" y="6918"/>
                      <a:pt x="641" y="6939"/>
                      <a:pt x="557" y="6939"/>
                    </a:cubicBezTo>
                    <a:cubicBezTo>
                      <a:pt x="500" y="6939"/>
                      <a:pt x="442" y="6929"/>
                      <a:pt x="384" y="6907"/>
                    </a:cubicBezTo>
                    <a:cubicBezTo>
                      <a:pt x="250" y="6854"/>
                      <a:pt x="215" y="6791"/>
                      <a:pt x="241" y="6649"/>
                    </a:cubicBezTo>
                    <a:cubicBezTo>
                      <a:pt x="340" y="6122"/>
                      <a:pt x="482" y="5605"/>
                      <a:pt x="687" y="5105"/>
                    </a:cubicBezTo>
                    <a:cubicBezTo>
                      <a:pt x="937" y="4472"/>
                      <a:pt x="1312" y="3919"/>
                      <a:pt x="1722" y="3392"/>
                    </a:cubicBezTo>
                    <a:cubicBezTo>
                      <a:pt x="2231" y="2714"/>
                      <a:pt x="2855" y="2188"/>
                      <a:pt x="3551" y="1715"/>
                    </a:cubicBezTo>
                    <a:cubicBezTo>
                      <a:pt x="4470" y="1100"/>
                      <a:pt x="5469" y="734"/>
                      <a:pt x="6566" y="636"/>
                    </a:cubicBezTo>
                    <a:cubicBezTo>
                      <a:pt x="6770" y="616"/>
                      <a:pt x="6973" y="606"/>
                      <a:pt x="7174" y="606"/>
                    </a:cubicBezTo>
                    <a:close/>
                    <a:moveTo>
                      <a:pt x="8868" y="1"/>
                    </a:moveTo>
                    <a:cubicBezTo>
                      <a:pt x="8753" y="1"/>
                      <a:pt x="8634" y="13"/>
                      <a:pt x="8511" y="38"/>
                    </a:cubicBezTo>
                    <a:cubicBezTo>
                      <a:pt x="8279" y="83"/>
                      <a:pt x="8083" y="199"/>
                      <a:pt x="7967" y="413"/>
                    </a:cubicBezTo>
                    <a:lnTo>
                      <a:pt x="7896" y="413"/>
                    </a:lnTo>
                    <a:cubicBezTo>
                      <a:pt x="7636" y="392"/>
                      <a:pt x="7377" y="379"/>
                      <a:pt x="7118" y="379"/>
                    </a:cubicBezTo>
                    <a:cubicBezTo>
                      <a:pt x="6708" y="379"/>
                      <a:pt x="6298" y="411"/>
                      <a:pt x="5888" y="493"/>
                    </a:cubicBezTo>
                    <a:cubicBezTo>
                      <a:pt x="5882" y="495"/>
                      <a:pt x="5875" y="495"/>
                      <a:pt x="5868" y="495"/>
                    </a:cubicBezTo>
                    <a:cubicBezTo>
                      <a:pt x="5834" y="495"/>
                      <a:pt x="5793" y="479"/>
                      <a:pt x="5764" y="457"/>
                    </a:cubicBezTo>
                    <a:cubicBezTo>
                      <a:pt x="5527" y="287"/>
                      <a:pt x="5283" y="209"/>
                      <a:pt x="5033" y="209"/>
                    </a:cubicBezTo>
                    <a:cubicBezTo>
                      <a:pt x="4839" y="209"/>
                      <a:pt x="4642" y="256"/>
                      <a:pt x="4443" y="341"/>
                    </a:cubicBezTo>
                    <a:cubicBezTo>
                      <a:pt x="4042" y="520"/>
                      <a:pt x="3801" y="832"/>
                      <a:pt x="3783" y="1296"/>
                    </a:cubicBezTo>
                    <a:cubicBezTo>
                      <a:pt x="3221" y="1680"/>
                      <a:pt x="2659" y="2063"/>
                      <a:pt x="2168" y="2554"/>
                    </a:cubicBezTo>
                    <a:cubicBezTo>
                      <a:pt x="2155" y="2567"/>
                      <a:pt x="2118" y="2575"/>
                      <a:pt x="2089" y="2575"/>
                    </a:cubicBezTo>
                    <a:cubicBezTo>
                      <a:pt x="2078" y="2575"/>
                      <a:pt x="2068" y="2574"/>
                      <a:pt x="2061" y="2572"/>
                    </a:cubicBezTo>
                    <a:cubicBezTo>
                      <a:pt x="1996" y="2554"/>
                      <a:pt x="1933" y="2546"/>
                      <a:pt x="1871" y="2546"/>
                    </a:cubicBezTo>
                    <a:cubicBezTo>
                      <a:pt x="1778" y="2546"/>
                      <a:pt x="1688" y="2563"/>
                      <a:pt x="1597" y="2590"/>
                    </a:cubicBezTo>
                    <a:cubicBezTo>
                      <a:pt x="1232" y="2697"/>
                      <a:pt x="973" y="2929"/>
                      <a:pt x="795" y="3268"/>
                    </a:cubicBezTo>
                    <a:cubicBezTo>
                      <a:pt x="616" y="3607"/>
                      <a:pt x="607" y="3946"/>
                      <a:pt x="830" y="4285"/>
                    </a:cubicBezTo>
                    <a:cubicBezTo>
                      <a:pt x="732" y="4472"/>
                      <a:pt x="643" y="4641"/>
                      <a:pt x="554" y="4820"/>
                    </a:cubicBezTo>
                    <a:cubicBezTo>
                      <a:pt x="331" y="5328"/>
                      <a:pt x="179" y="5855"/>
                      <a:pt x="63" y="6399"/>
                    </a:cubicBezTo>
                    <a:cubicBezTo>
                      <a:pt x="27" y="6568"/>
                      <a:pt x="9" y="6738"/>
                      <a:pt x="1" y="6898"/>
                    </a:cubicBezTo>
                    <a:cubicBezTo>
                      <a:pt x="1" y="7237"/>
                      <a:pt x="134" y="7496"/>
                      <a:pt x="420" y="7675"/>
                    </a:cubicBezTo>
                    <a:cubicBezTo>
                      <a:pt x="500" y="7728"/>
                      <a:pt x="589" y="7791"/>
                      <a:pt x="679" y="7844"/>
                    </a:cubicBezTo>
                    <a:cubicBezTo>
                      <a:pt x="761" y="7897"/>
                      <a:pt x="850" y="7918"/>
                      <a:pt x="951" y="7918"/>
                    </a:cubicBezTo>
                    <a:cubicBezTo>
                      <a:pt x="970" y="7918"/>
                      <a:pt x="989" y="7917"/>
                      <a:pt x="1009" y="7915"/>
                    </a:cubicBezTo>
                    <a:cubicBezTo>
                      <a:pt x="1187" y="7898"/>
                      <a:pt x="1348" y="7844"/>
                      <a:pt x="1499" y="7764"/>
                    </a:cubicBezTo>
                    <a:cubicBezTo>
                      <a:pt x="1529" y="7747"/>
                      <a:pt x="1554" y="7738"/>
                      <a:pt x="1580" y="7738"/>
                    </a:cubicBezTo>
                    <a:cubicBezTo>
                      <a:pt x="1608" y="7738"/>
                      <a:pt x="1636" y="7749"/>
                      <a:pt x="1669" y="7773"/>
                    </a:cubicBezTo>
                    <a:cubicBezTo>
                      <a:pt x="1767" y="7835"/>
                      <a:pt x="1874" y="7898"/>
                      <a:pt x="1981" y="7942"/>
                    </a:cubicBezTo>
                    <a:cubicBezTo>
                      <a:pt x="2161" y="8014"/>
                      <a:pt x="2339" y="8046"/>
                      <a:pt x="2510" y="8046"/>
                    </a:cubicBezTo>
                    <a:cubicBezTo>
                      <a:pt x="3104" y="8046"/>
                      <a:pt x="3605" y="7659"/>
                      <a:pt x="3730" y="7202"/>
                    </a:cubicBezTo>
                    <a:cubicBezTo>
                      <a:pt x="3738" y="7175"/>
                      <a:pt x="3765" y="7139"/>
                      <a:pt x="3792" y="7130"/>
                    </a:cubicBezTo>
                    <a:cubicBezTo>
                      <a:pt x="3976" y="7082"/>
                      <a:pt x="4167" y="7049"/>
                      <a:pt x="4359" y="7049"/>
                    </a:cubicBezTo>
                    <a:cubicBezTo>
                      <a:pt x="4381" y="7049"/>
                      <a:pt x="4403" y="7049"/>
                      <a:pt x="4425" y="7050"/>
                    </a:cubicBezTo>
                    <a:cubicBezTo>
                      <a:pt x="4434" y="7077"/>
                      <a:pt x="4452" y="7104"/>
                      <a:pt x="4461" y="7130"/>
                    </a:cubicBezTo>
                    <a:cubicBezTo>
                      <a:pt x="4506" y="7282"/>
                      <a:pt x="4604" y="7353"/>
                      <a:pt x="4764" y="7380"/>
                    </a:cubicBezTo>
                    <a:cubicBezTo>
                      <a:pt x="4871" y="7398"/>
                      <a:pt x="4978" y="7434"/>
                      <a:pt x="5086" y="7469"/>
                    </a:cubicBezTo>
                    <a:cubicBezTo>
                      <a:pt x="5772" y="7683"/>
                      <a:pt x="6406" y="8014"/>
                      <a:pt x="7004" y="8424"/>
                    </a:cubicBezTo>
                    <a:cubicBezTo>
                      <a:pt x="7557" y="8816"/>
                      <a:pt x="8083" y="9245"/>
                      <a:pt x="8511" y="9780"/>
                    </a:cubicBezTo>
                    <a:cubicBezTo>
                      <a:pt x="8587" y="9878"/>
                      <a:pt x="8669" y="9957"/>
                      <a:pt x="8796" y="9957"/>
                    </a:cubicBezTo>
                    <a:cubicBezTo>
                      <a:pt x="8818" y="9957"/>
                      <a:pt x="8842" y="9955"/>
                      <a:pt x="8868" y="9949"/>
                    </a:cubicBezTo>
                    <a:cubicBezTo>
                      <a:pt x="8957" y="10155"/>
                      <a:pt x="9038" y="10351"/>
                      <a:pt x="9127" y="10556"/>
                    </a:cubicBezTo>
                    <a:cubicBezTo>
                      <a:pt x="9154" y="10618"/>
                      <a:pt x="9145" y="10672"/>
                      <a:pt x="9091" y="10717"/>
                    </a:cubicBezTo>
                    <a:cubicBezTo>
                      <a:pt x="9038" y="10779"/>
                      <a:pt x="8984" y="10842"/>
                      <a:pt x="8931" y="10904"/>
                    </a:cubicBezTo>
                    <a:cubicBezTo>
                      <a:pt x="8502" y="11439"/>
                      <a:pt x="8681" y="12082"/>
                      <a:pt x="8975" y="12429"/>
                    </a:cubicBezTo>
                    <a:cubicBezTo>
                      <a:pt x="9055" y="12519"/>
                      <a:pt x="9171" y="12572"/>
                      <a:pt x="9270" y="12644"/>
                    </a:cubicBezTo>
                    <a:cubicBezTo>
                      <a:pt x="9314" y="12670"/>
                      <a:pt x="9359" y="12688"/>
                      <a:pt x="9394" y="12715"/>
                    </a:cubicBezTo>
                    <a:cubicBezTo>
                      <a:pt x="9412" y="12840"/>
                      <a:pt x="9421" y="12956"/>
                      <a:pt x="9430" y="13072"/>
                    </a:cubicBezTo>
                    <a:cubicBezTo>
                      <a:pt x="9466" y="13268"/>
                      <a:pt x="9519" y="13455"/>
                      <a:pt x="9698" y="13580"/>
                    </a:cubicBezTo>
                    <a:cubicBezTo>
                      <a:pt x="9894" y="13732"/>
                      <a:pt x="10117" y="13857"/>
                      <a:pt x="10349" y="13937"/>
                    </a:cubicBezTo>
                    <a:cubicBezTo>
                      <a:pt x="10409" y="13958"/>
                      <a:pt x="10466" y="13970"/>
                      <a:pt x="10523" y="13970"/>
                    </a:cubicBezTo>
                    <a:cubicBezTo>
                      <a:pt x="10585" y="13970"/>
                      <a:pt x="10645" y="13956"/>
                      <a:pt x="10706" y="13928"/>
                    </a:cubicBezTo>
                    <a:cubicBezTo>
                      <a:pt x="10822" y="13884"/>
                      <a:pt x="10938" y="13839"/>
                      <a:pt x="11045" y="13777"/>
                    </a:cubicBezTo>
                    <a:cubicBezTo>
                      <a:pt x="11357" y="13562"/>
                      <a:pt x="11669" y="13357"/>
                      <a:pt x="11964" y="13125"/>
                    </a:cubicBezTo>
                    <a:cubicBezTo>
                      <a:pt x="12329" y="12858"/>
                      <a:pt x="12597" y="12492"/>
                      <a:pt x="12883" y="12153"/>
                    </a:cubicBezTo>
                    <a:cubicBezTo>
                      <a:pt x="12927" y="12108"/>
                      <a:pt x="12954" y="12082"/>
                      <a:pt x="13025" y="12082"/>
                    </a:cubicBezTo>
                    <a:cubicBezTo>
                      <a:pt x="13257" y="12073"/>
                      <a:pt x="13462" y="12001"/>
                      <a:pt x="13641" y="11850"/>
                    </a:cubicBezTo>
                    <a:cubicBezTo>
                      <a:pt x="13989" y="11573"/>
                      <a:pt x="14203" y="11198"/>
                      <a:pt x="14256" y="10752"/>
                    </a:cubicBezTo>
                    <a:cubicBezTo>
                      <a:pt x="14283" y="10547"/>
                      <a:pt x="14256" y="10342"/>
                      <a:pt x="14131" y="10172"/>
                    </a:cubicBezTo>
                    <a:cubicBezTo>
                      <a:pt x="14078" y="10092"/>
                      <a:pt x="14087" y="10039"/>
                      <a:pt x="14114" y="9958"/>
                    </a:cubicBezTo>
                    <a:cubicBezTo>
                      <a:pt x="14363" y="9280"/>
                      <a:pt x="14560" y="8584"/>
                      <a:pt x="14595" y="7853"/>
                    </a:cubicBezTo>
                    <a:cubicBezTo>
                      <a:pt x="14595" y="7844"/>
                      <a:pt x="14604" y="7826"/>
                      <a:pt x="14604" y="7826"/>
                    </a:cubicBezTo>
                    <a:cubicBezTo>
                      <a:pt x="14658" y="7791"/>
                      <a:pt x="14711" y="7764"/>
                      <a:pt x="14756" y="7728"/>
                    </a:cubicBezTo>
                    <a:cubicBezTo>
                      <a:pt x="14809" y="7692"/>
                      <a:pt x="14854" y="7648"/>
                      <a:pt x="14899" y="7603"/>
                    </a:cubicBezTo>
                    <a:cubicBezTo>
                      <a:pt x="15247" y="7184"/>
                      <a:pt x="15264" y="6542"/>
                      <a:pt x="14943" y="6096"/>
                    </a:cubicBezTo>
                    <a:cubicBezTo>
                      <a:pt x="14818" y="5917"/>
                      <a:pt x="14649" y="5783"/>
                      <a:pt x="14435" y="5712"/>
                    </a:cubicBezTo>
                    <a:cubicBezTo>
                      <a:pt x="14363" y="5685"/>
                      <a:pt x="14328" y="5649"/>
                      <a:pt x="14310" y="5578"/>
                    </a:cubicBezTo>
                    <a:cubicBezTo>
                      <a:pt x="14123" y="4945"/>
                      <a:pt x="13882" y="4347"/>
                      <a:pt x="13543" y="3785"/>
                    </a:cubicBezTo>
                    <a:cubicBezTo>
                      <a:pt x="13507" y="3740"/>
                      <a:pt x="13498" y="3705"/>
                      <a:pt x="13525" y="3642"/>
                    </a:cubicBezTo>
                    <a:cubicBezTo>
                      <a:pt x="13623" y="3428"/>
                      <a:pt x="13623" y="3205"/>
                      <a:pt x="13561" y="2982"/>
                    </a:cubicBezTo>
                    <a:cubicBezTo>
                      <a:pt x="13427" y="2474"/>
                      <a:pt x="13123" y="2117"/>
                      <a:pt x="12615" y="1956"/>
                    </a:cubicBezTo>
                    <a:cubicBezTo>
                      <a:pt x="12502" y="1917"/>
                      <a:pt x="12387" y="1897"/>
                      <a:pt x="12273" y="1897"/>
                    </a:cubicBezTo>
                    <a:cubicBezTo>
                      <a:pt x="12153" y="1897"/>
                      <a:pt x="12034" y="1919"/>
                      <a:pt x="11919" y="1965"/>
                    </a:cubicBezTo>
                    <a:cubicBezTo>
                      <a:pt x="11393" y="1599"/>
                      <a:pt x="10840" y="1296"/>
                      <a:pt x="10260" y="1055"/>
                    </a:cubicBezTo>
                    <a:cubicBezTo>
                      <a:pt x="10188" y="1028"/>
                      <a:pt x="10162" y="993"/>
                      <a:pt x="10153" y="921"/>
                    </a:cubicBezTo>
                    <a:cubicBezTo>
                      <a:pt x="10135" y="770"/>
                      <a:pt x="10072" y="636"/>
                      <a:pt x="9965" y="520"/>
                    </a:cubicBezTo>
                    <a:cubicBezTo>
                      <a:pt x="9664" y="169"/>
                      <a:pt x="9291" y="1"/>
                      <a:pt x="8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1707521" y="464970"/>
                <a:ext cx="233580" cy="170029"/>
              </a:xfrm>
              <a:custGeom>
                <a:avLst/>
                <a:gdLst/>
                <a:ahLst/>
                <a:cxnLst/>
                <a:rect l="l" t="t" r="r" b="b"/>
                <a:pathLst>
                  <a:path w="4881" h="3553" extrusionOk="0">
                    <a:moveTo>
                      <a:pt x="320" y="0"/>
                    </a:moveTo>
                    <a:cubicBezTo>
                      <a:pt x="257" y="0"/>
                      <a:pt x="218" y="28"/>
                      <a:pt x="179" y="82"/>
                    </a:cubicBezTo>
                    <a:cubicBezTo>
                      <a:pt x="37" y="314"/>
                      <a:pt x="1" y="564"/>
                      <a:pt x="63" y="832"/>
                    </a:cubicBezTo>
                    <a:cubicBezTo>
                      <a:pt x="81" y="930"/>
                      <a:pt x="126" y="983"/>
                      <a:pt x="233" y="1001"/>
                    </a:cubicBezTo>
                    <a:cubicBezTo>
                      <a:pt x="313" y="1010"/>
                      <a:pt x="402" y="1037"/>
                      <a:pt x="483" y="1064"/>
                    </a:cubicBezTo>
                    <a:cubicBezTo>
                      <a:pt x="1259" y="1322"/>
                      <a:pt x="1990" y="1670"/>
                      <a:pt x="2650" y="2152"/>
                    </a:cubicBezTo>
                    <a:cubicBezTo>
                      <a:pt x="3195" y="2545"/>
                      <a:pt x="3712" y="2964"/>
                      <a:pt x="4113" y="3499"/>
                    </a:cubicBezTo>
                    <a:cubicBezTo>
                      <a:pt x="4138" y="3536"/>
                      <a:pt x="4163" y="3552"/>
                      <a:pt x="4197" y="3552"/>
                    </a:cubicBezTo>
                    <a:cubicBezTo>
                      <a:pt x="4212" y="3552"/>
                      <a:pt x="4228" y="3549"/>
                      <a:pt x="4247" y="3544"/>
                    </a:cubicBezTo>
                    <a:cubicBezTo>
                      <a:pt x="4515" y="3472"/>
                      <a:pt x="4720" y="3321"/>
                      <a:pt x="4845" y="3071"/>
                    </a:cubicBezTo>
                    <a:cubicBezTo>
                      <a:pt x="4881" y="3000"/>
                      <a:pt x="4881" y="2937"/>
                      <a:pt x="4845" y="2875"/>
                    </a:cubicBezTo>
                    <a:cubicBezTo>
                      <a:pt x="4774" y="2759"/>
                      <a:pt x="4711" y="2643"/>
                      <a:pt x="4631" y="2536"/>
                    </a:cubicBezTo>
                    <a:cubicBezTo>
                      <a:pt x="4176" y="1929"/>
                      <a:pt x="3641" y="1421"/>
                      <a:pt x="2972" y="1028"/>
                    </a:cubicBezTo>
                    <a:cubicBezTo>
                      <a:pt x="2526" y="716"/>
                      <a:pt x="2017" y="502"/>
                      <a:pt x="1509" y="296"/>
                    </a:cubicBezTo>
                    <a:cubicBezTo>
                      <a:pt x="1134" y="154"/>
                      <a:pt x="750" y="29"/>
                      <a:pt x="349" y="2"/>
                    </a:cubicBezTo>
                    <a:cubicBezTo>
                      <a:pt x="339" y="1"/>
                      <a:pt x="329"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39"/>
              <p:cNvGrpSpPr/>
              <p:nvPr/>
            </p:nvGrpSpPr>
            <p:grpSpPr>
              <a:xfrm>
                <a:off x="1497913" y="199801"/>
                <a:ext cx="681838" cy="623646"/>
                <a:chOff x="1497913" y="199801"/>
                <a:chExt cx="681838" cy="623646"/>
              </a:xfrm>
            </p:grpSpPr>
            <p:sp>
              <p:nvSpPr>
                <p:cNvPr id="776" name="Google Shape;776;p39"/>
                <p:cNvSpPr/>
                <p:nvPr/>
              </p:nvSpPr>
              <p:spPr>
                <a:xfrm>
                  <a:off x="1497913" y="199801"/>
                  <a:ext cx="681838" cy="623646"/>
                </a:xfrm>
                <a:custGeom>
                  <a:avLst/>
                  <a:gdLst/>
                  <a:ahLst/>
                  <a:cxnLst/>
                  <a:rect l="l" t="t" r="r" b="b"/>
                  <a:pathLst>
                    <a:path w="14248" h="13032" extrusionOk="0">
                      <a:moveTo>
                        <a:pt x="6960" y="0"/>
                      </a:moveTo>
                      <a:cubicBezTo>
                        <a:pt x="6759" y="0"/>
                        <a:pt x="6556" y="10"/>
                        <a:pt x="6352" y="30"/>
                      </a:cubicBezTo>
                      <a:cubicBezTo>
                        <a:pt x="5255" y="128"/>
                        <a:pt x="4256" y="494"/>
                        <a:pt x="3337" y="1109"/>
                      </a:cubicBezTo>
                      <a:cubicBezTo>
                        <a:pt x="2641" y="1582"/>
                        <a:pt x="2017" y="2108"/>
                        <a:pt x="1508" y="2786"/>
                      </a:cubicBezTo>
                      <a:cubicBezTo>
                        <a:pt x="1098" y="3313"/>
                        <a:pt x="723" y="3866"/>
                        <a:pt x="473" y="4499"/>
                      </a:cubicBezTo>
                      <a:cubicBezTo>
                        <a:pt x="268" y="4999"/>
                        <a:pt x="126" y="5516"/>
                        <a:pt x="27" y="6043"/>
                      </a:cubicBezTo>
                      <a:cubicBezTo>
                        <a:pt x="1" y="6185"/>
                        <a:pt x="36" y="6248"/>
                        <a:pt x="170" y="6301"/>
                      </a:cubicBezTo>
                      <a:cubicBezTo>
                        <a:pt x="228" y="6323"/>
                        <a:pt x="286" y="6333"/>
                        <a:pt x="343" y="6333"/>
                      </a:cubicBezTo>
                      <a:cubicBezTo>
                        <a:pt x="427" y="6333"/>
                        <a:pt x="510" y="6312"/>
                        <a:pt x="589" y="6275"/>
                      </a:cubicBezTo>
                      <a:cubicBezTo>
                        <a:pt x="696" y="6230"/>
                        <a:pt x="759" y="6159"/>
                        <a:pt x="777" y="6043"/>
                      </a:cubicBezTo>
                      <a:cubicBezTo>
                        <a:pt x="866" y="5463"/>
                        <a:pt x="1089" y="4936"/>
                        <a:pt x="1357" y="4419"/>
                      </a:cubicBezTo>
                      <a:cubicBezTo>
                        <a:pt x="1401" y="4348"/>
                        <a:pt x="1437" y="4267"/>
                        <a:pt x="1482" y="4187"/>
                      </a:cubicBezTo>
                      <a:cubicBezTo>
                        <a:pt x="1401" y="4151"/>
                        <a:pt x="1330" y="4116"/>
                        <a:pt x="1267" y="4080"/>
                      </a:cubicBezTo>
                      <a:cubicBezTo>
                        <a:pt x="1178" y="4035"/>
                        <a:pt x="1151" y="3973"/>
                        <a:pt x="1178" y="3893"/>
                      </a:cubicBezTo>
                      <a:cubicBezTo>
                        <a:pt x="1187" y="3857"/>
                        <a:pt x="1196" y="3821"/>
                        <a:pt x="1214" y="3795"/>
                      </a:cubicBezTo>
                      <a:cubicBezTo>
                        <a:pt x="1357" y="3366"/>
                        <a:pt x="1589" y="3001"/>
                        <a:pt x="1901" y="2688"/>
                      </a:cubicBezTo>
                      <a:cubicBezTo>
                        <a:pt x="2017" y="2563"/>
                        <a:pt x="2142" y="2447"/>
                        <a:pt x="2284" y="2367"/>
                      </a:cubicBezTo>
                      <a:cubicBezTo>
                        <a:pt x="2355" y="2323"/>
                        <a:pt x="2402" y="2300"/>
                        <a:pt x="2443" y="2300"/>
                      </a:cubicBezTo>
                      <a:cubicBezTo>
                        <a:pt x="2501" y="2300"/>
                        <a:pt x="2545" y="2345"/>
                        <a:pt x="2623" y="2439"/>
                      </a:cubicBezTo>
                      <a:cubicBezTo>
                        <a:pt x="2632" y="2456"/>
                        <a:pt x="2650" y="2465"/>
                        <a:pt x="2668" y="2483"/>
                      </a:cubicBezTo>
                      <a:cubicBezTo>
                        <a:pt x="3025" y="2073"/>
                        <a:pt x="3444" y="1769"/>
                        <a:pt x="3917" y="1529"/>
                      </a:cubicBezTo>
                      <a:cubicBezTo>
                        <a:pt x="3899" y="1502"/>
                        <a:pt x="3881" y="1484"/>
                        <a:pt x="3872" y="1475"/>
                      </a:cubicBezTo>
                      <a:cubicBezTo>
                        <a:pt x="3712" y="1279"/>
                        <a:pt x="3721" y="1181"/>
                        <a:pt x="3926" y="1038"/>
                      </a:cubicBezTo>
                      <a:cubicBezTo>
                        <a:pt x="4390" y="717"/>
                        <a:pt x="4898" y="512"/>
                        <a:pt x="5451" y="413"/>
                      </a:cubicBezTo>
                      <a:cubicBezTo>
                        <a:pt x="5504" y="406"/>
                        <a:pt x="5557" y="403"/>
                        <a:pt x="5610" y="403"/>
                      </a:cubicBezTo>
                      <a:cubicBezTo>
                        <a:pt x="5682" y="403"/>
                        <a:pt x="5754" y="408"/>
                        <a:pt x="5826" y="413"/>
                      </a:cubicBezTo>
                      <a:cubicBezTo>
                        <a:pt x="5933" y="422"/>
                        <a:pt x="5969" y="467"/>
                        <a:pt x="5978" y="583"/>
                      </a:cubicBezTo>
                      <a:cubicBezTo>
                        <a:pt x="5978" y="645"/>
                        <a:pt x="5978" y="717"/>
                        <a:pt x="5969" y="797"/>
                      </a:cubicBezTo>
                      <a:cubicBezTo>
                        <a:pt x="6274" y="718"/>
                        <a:pt x="6573" y="686"/>
                        <a:pt x="6874" y="686"/>
                      </a:cubicBezTo>
                      <a:cubicBezTo>
                        <a:pt x="7120" y="686"/>
                        <a:pt x="7367" y="708"/>
                        <a:pt x="7619" y="744"/>
                      </a:cubicBezTo>
                      <a:cubicBezTo>
                        <a:pt x="7592" y="637"/>
                        <a:pt x="7575" y="547"/>
                        <a:pt x="7557" y="458"/>
                      </a:cubicBezTo>
                      <a:cubicBezTo>
                        <a:pt x="7530" y="333"/>
                        <a:pt x="7557" y="298"/>
                        <a:pt x="7682" y="280"/>
                      </a:cubicBezTo>
                      <a:cubicBezTo>
                        <a:pt x="7753" y="271"/>
                        <a:pt x="7824" y="271"/>
                        <a:pt x="7896" y="271"/>
                      </a:cubicBezTo>
                      <a:cubicBezTo>
                        <a:pt x="8386" y="298"/>
                        <a:pt x="8859" y="413"/>
                        <a:pt x="9296" y="628"/>
                      </a:cubicBezTo>
                      <a:cubicBezTo>
                        <a:pt x="9439" y="690"/>
                        <a:pt x="9573" y="770"/>
                        <a:pt x="9689" y="868"/>
                      </a:cubicBezTo>
                      <a:cubicBezTo>
                        <a:pt x="9814" y="958"/>
                        <a:pt x="9814" y="1020"/>
                        <a:pt x="9725" y="1145"/>
                      </a:cubicBezTo>
                      <a:cubicBezTo>
                        <a:pt x="9689" y="1199"/>
                        <a:pt x="9644" y="1243"/>
                        <a:pt x="9591" y="1306"/>
                      </a:cubicBezTo>
                      <a:cubicBezTo>
                        <a:pt x="10162" y="1466"/>
                        <a:pt x="10608" y="1805"/>
                        <a:pt x="11045" y="2198"/>
                      </a:cubicBezTo>
                      <a:cubicBezTo>
                        <a:pt x="11081" y="2108"/>
                        <a:pt x="11098" y="2055"/>
                        <a:pt x="11125" y="2001"/>
                      </a:cubicBezTo>
                      <a:cubicBezTo>
                        <a:pt x="11171" y="1905"/>
                        <a:pt x="11230" y="1859"/>
                        <a:pt x="11305" y="1859"/>
                      </a:cubicBezTo>
                      <a:cubicBezTo>
                        <a:pt x="11347" y="1859"/>
                        <a:pt x="11394" y="1874"/>
                        <a:pt x="11446" y="1903"/>
                      </a:cubicBezTo>
                      <a:cubicBezTo>
                        <a:pt x="11482" y="1921"/>
                        <a:pt x="11518" y="1948"/>
                        <a:pt x="11553" y="1975"/>
                      </a:cubicBezTo>
                      <a:cubicBezTo>
                        <a:pt x="11714" y="2108"/>
                        <a:pt x="11883" y="2233"/>
                        <a:pt x="12044" y="2376"/>
                      </a:cubicBezTo>
                      <a:cubicBezTo>
                        <a:pt x="12365" y="2671"/>
                        <a:pt x="12642" y="2992"/>
                        <a:pt x="12874" y="3375"/>
                      </a:cubicBezTo>
                      <a:cubicBezTo>
                        <a:pt x="12945" y="3491"/>
                        <a:pt x="12963" y="3598"/>
                        <a:pt x="12785" y="3732"/>
                      </a:cubicBezTo>
                      <a:cubicBezTo>
                        <a:pt x="12731" y="3777"/>
                        <a:pt x="12651" y="3803"/>
                        <a:pt x="12588" y="3839"/>
                      </a:cubicBezTo>
                      <a:cubicBezTo>
                        <a:pt x="12695" y="4062"/>
                        <a:pt x="12820" y="4285"/>
                        <a:pt x="12918" y="4526"/>
                      </a:cubicBezTo>
                      <a:cubicBezTo>
                        <a:pt x="13016" y="4758"/>
                        <a:pt x="13079" y="5008"/>
                        <a:pt x="13159" y="5249"/>
                      </a:cubicBezTo>
                      <a:cubicBezTo>
                        <a:pt x="13186" y="5240"/>
                        <a:pt x="13204" y="5231"/>
                        <a:pt x="13231" y="5222"/>
                      </a:cubicBezTo>
                      <a:cubicBezTo>
                        <a:pt x="13313" y="5185"/>
                        <a:pt x="13380" y="5165"/>
                        <a:pt x="13434" y="5165"/>
                      </a:cubicBezTo>
                      <a:cubicBezTo>
                        <a:pt x="13539" y="5165"/>
                        <a:pt x="13600" y="5239"/>
                        <a:pt x="13641" y="5409"/>
                      </a:cubicBezTo>
                      <a:cubicBezTo>
                        <a:pt x="13775" y="5989"/>
                        <a:pt x="13819" y="6569"/>
                        <a:pt x="13739" y="7167"/>
                      </a:cubicBezTo>
                      <a:cubicBezTo>
                        <a:pt x="13730" y="7229"/>
                        <a:pt x="13712" y="7292"/>
                        <a:pt x="13686" y="7354"/>
                      </a:cubicBezTo>
                      <a:cubicBezTo>
                        <a:pt x="13655" y="7422"/>
                        <a:pt x="13628" y="7451"/>
                        <a:pt x="13579" y="7451"/>
                      </a:cubicBezTo>
                      <a:cubicBezTo>
                        <a:pt x="13558" y="7451"/>
                        <a:pt x="13531" y="7445"/>
                        <a:pt x="13498" y="7434"/>
                      </a:cubicBezTo>
                      <a:cubicBezTo>
                        <a:pt x="13436" y="7408"/>
                        <a:pt x="13373" y="7390"/>
                        <a:pt x="13293" y="7363"/>
                      </a:cubicBezTo>
                      <a:cubicBezTo>
                        <a:pt x="13275" y="7952"/>
                        <a:pt x="13186" y="8514"/>
                        <a:pt x="12990" y="9058"/>
                      </a:cubicBezTo>
                      <a:cubicBezTo>
                        <a:pt x="13043" y="9067"/>
                        <a:pt x="13079" y="9067"/>
                        <a:pt x="13115" y="9067"/>
                      </a:cubicBezTo>
                      <a:cubicBezTo>
                        <a:pt x="13364" y="9094"/>
                        <a:pt x="13445" y="9192"/>
                        <a:pt x="13364" y="9424"/>
                      </a:cubicBezTo>
                      <a:cubicBezTo>
                        <a:pt x="13284" y="9656"/>
                        <a:pt x="13186" y="9888"/>
                        <a:pt x="13070" y="10102"/>
                      </a:cubicBezTo>
                      <a:cubicBezTo>
                        <a:pt x="12900" y="10441"/>
                        <a:pt x="12660" y="10735"/>
                        <a:pt x="12374" y="10994"/>
                      </a:cubicBezTo>
                      <a:cubicBezTo>
                        <a:pt x="12312" y="11056"/>
                        <a:pt x="12258" y="11145"/>
                        <a:pt x="12160" y="11145"/>
                      </a:cubicBezTo>
                      <a:cubicBezTo>
                        <a:pt x="12089" y="11145"/>
                        <a:pt x="12026" y="11110"/>
                        <a:pt x="11955" y="11092"/>
                      </a:cubicBezTo>
                      <a:cubicBezTo>
                        <a:pt x="11892" y="11172"/>
                        <a:pt x="11821" y="11261"/>
                        <a:pt x="11741" y="11351"/>
                      </a:cubicBezTo>
                      <a:cubicBezTo>
                        <a:pt x="11357" y="11797"/>
                        <a:pt x="10938" y="12198"/>
                        <a:pt x="10420" y="12493"/>
                      </a:cubicBezTo>
                      <a:cubicBezTo>
                        <a:pt x="10322" y="12546"/>
                        <a:pt x="10287" y="12626"/>
                        <a:pt x="10313" y="12716"/>
                      </a:cubicBezTo>
                      <a:cubicBezTo>
                        <a:pt x="10340" y="12805"/>
                        <a:pt x="10376" y="12885"/>
                        <a:pt x="10420" y="12947"/>
                      </a:cubicBezTo>
                      <a:cubicBezTo>
                        <a:pt x="10467" y="13005"/>
                        <a:pt x="10508" y="13032"/>
                        <a:pt x="10555" y="13032"/>
                      </a:cubicBezTo>
                      <a:cubicBezTo>
                        <a:pt x="10589" y="13032"/>
                        <a:pt x="10626" y="13018"/>
                        <a:pt x="10670" y="12992"/>
                      </a:cubicBezTo>
                      <a:cubicBezTo>
                        <a:pt x="10858" y="12876"/>
                        <a:pt x="11045" y="12760"/>
                        <a:pt x="11214" y="12635"/>
                      </a:cubicBezTo>
                      <a:cubicBezTo>
                        <a:pt x="11643" y="12341"/>
                        <a:pt x="12035" y="12002"/>
                        <a:pt x="12356" y="11600"/>
                      </a:cubicBezTo>
                      <a:cubicBezTo>
                        <a:pt x="12686" y="11181"/>
                        <a:pt x="12999" y="10744"/>
                        <a:pt x="13239" y="10262"/>
                      </a:cubicBezTo>
                      <a:cubicBezTo>
                        <a:pt x="13471" y="9798"/>
                        <a:pt x="13694" y="9334"/>
                        <a:pt x="13855" y="8844"/>
                      </a:cubicBezTo>
                      <a:cubicBezTo>
                        <a:pt x="13971" y="8469"/>
                        <a:pt x="14096" y="8086"/>
                        <a:pt x="14123" y="7693"/>
                      </a:cubicBezTo>
                      <a:cubicBezTo>
                        <a:pt x="14248" y="6025"/>
                        <a:pt x="13882" y="4481"/>
                        <a:pt x="12981" y="3063"/>
                      </a:cubicBezTo>
                      <a:cubicBezTo>
                        <a:pt x="12508" y="2305"/>
                        <a:pt x="11875" y="1707"/>
                        <a:pt x="11116" y="1243"/>
                      </a:cubicBezTo>
                      <a:cubicBezTo>
                        <a:pt x="10465" y="833"/>
                        <a:pt x="9751" y="556"/>
                        <a:pt x="9020" y="324"/>
                      </a:cubicBezTo>
                      <a:cubicBezTo>
                        <a:pt x="8341" y="117"/>
                        <a:pt x="7657" y="0"/>
                        <a:pt x="6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1922298" y="629833"/>
                  <a:ext cx="50822" cy="190894"/>
                </a:xfrm>
                <a:custGeom>
                  <a:avLst/>
                  <a:gdLst/>
                  <a:ahLst/>
                  <a:cxnLst/>
                  <a:rect l="l" t="t" r="r" b="b"/>
                  <a:pathLst>
                    <a:path w="1062" h="3989" extrusionOk="0">
                      <a:moveTo>
                        <a:pt x="402" y="1"/>
                      </a:moveTo>
                      <a:cubicBezTo>
                        <a:pt x="259" y="108"/>
                        <a:pt x="125" y="206"/>
                        <a:pt x="0" y="286"/>
                      </a:cubicBezTo>
                      <a:cubicBezTo>
                        <a:pt x="98" y="509"/>
                        <a:pt x="196" y="714"/>
                        <a:pt x="303" y="937"/>
                      </a:cubicBezTo>
                      <a:cubicBezTo>
                        <a:pt x="419" y="937"/>
                        <a:pt x="473" y="1026"/>
                        <a:pt x="518" y="1134"/>
                      </a:cubicBezTo>
                      <a:cubicBezTo>
                        <a:pt x="741" y="1669"/>
                        <a:pt x="866" y="2222"/>
                        <a:pt x="874" y="2802"/>
                      </a:cubicBezTo>
                      <a:cubicBezTo>
                        <a:pt x="874" y="3078"/>
                        <a:pt x="848" y="3105"/>
                        <a:pt x="580" y="3159"/>
                      </a:cubicBezTo>
                      <a:cubicBezTo>
                        <a:pt x="580" y="3159"/>
                        <a:pt x="571" y="3159"/>
                        <a:pt x="553" y="3168"/>
                      </a:cubicBezTo>
                      <a:cubicBezTo>
                        <a:pt x="580" y="3319"/>
                        <a:pt x="598" y="3480"/>
                        <a:pt x="634" y="3631"/>
                      </a:cubicBezTo>
                      <a:cubicBezTo>
                        <a:pt x="642" y="3676"/>
                        <a:pt x="678" y="3730"/>
                        <a:pt x="714" y="3765"/>
                      </a:cubicBezTo>
                      <a:cubicBezTo>
                        <a:pt x="821" y="3846"/>
                        <a:pt x="946" y="3908"/>
                        <a:pt x="1062" y="3988"/>
                      </a:cubicBezTo>
                      <a:cubicBezTo>
                        <a:pt x="1053" y="3738"/>
                        <a:pt x="1044" y="3498"/>
                        <a:pt x="1044" y="3257"/>
                      </a:cubicBezTo>
                      <a:cubicBezTo>
                        <a:pt x="1035" y="2936"/>
                        <a:pt x="1035" y="2623"/>
                        <a:pt x="1008" y="2302"/>
                      </a:cubicBezTo>
                      <a:cubicBezTo>
                        <a:pt x="973" y="1740"/>
                        <a:pt x="901" y="1187"/>
                        <a:pt x="687" y="652"/>
                      </a:cubicBezTo>
                      <a:cubicBezTo>
                        <a:pt x="598" y="438"/>
                        <a:pt x="500" y="224"/>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1506479" y="476981"/>
                  <a:ext cx="192569" cy="61924"/>
                </a:xfrm>
                <a:custGeom>
                  <a:avLst/>
                  <a:gdLst/>
                  <a:ahLst/>
                  <a:cxnLst/>
                  <a:rect l="l" t="t" r="r" b="b"/>
                  <a:pathLst>
                    <a:path w="4024" h="1294" extrusionOk="0">
                      <a:moveTo>
                        <a:pt x="4023" y="1"/>
                      </a:moveTo>
                      <a:cubicBezTo>
                        <a:pt x="3711" y="1"/>
                        <a:pt x="3408" y="10"/>
                        <a:pt x="3105" y="63"/>
                      </a:cubicBezTo>
                      <a:cubicBezTo>
                        <a:pt x="2427" y="179"/>
                        <a:pt x="1766" y="376"/>
                        <a:pt x="1124" y="625"/>
                      </a:cubicBezTo>
                      <a:cubicBezTo>
                        <a:pt x="794" y="759"/>
                        <a:pt x="455" y="893"/>
                        <a:pt x="98" y="938"/>
                      </a:cubicBezTo>
                      <a:cubicBezTo>
                        <a:pt x="71" y="938"/>
                        <a:pt x="45" y="946"/>
                        <a:pt x="0" y="955"/>
                      </a:cubicBezTo>
                      <a:cubicBezTo>
                        <a:pt x="233" y="1194"/>
                        <a:pt x="397" y="1294"/>
                        <a:pt x="584" y="1294"/>
                      </a:cubicBezTo>
                      <a:cubicBezTo>
                        <a:pt x="720" y="1294"/>
                        <a:pt x="867" y="1241"/>
                        <a:pt x="1062" y="1152"/>
                      </a:cubicBezTo>
                      <a:cubicBezTo>
                        <a:pt x="1053" y="1027"/>
                        <a:pt x="1115" y="938"/>
                        <a:pt x="1213" y="884"/>
                      </a:cubicBezTo>
                      <a:cubicBezTo>
                        <a:pt x="1329" y="822"/>
                        <a:pt x="1445" y="759"/>
                        <a:pt x="1561" y="706"/>
                      </a:cubicBezTo>
                      <a:cubicBezTo>
                        <a:pt x="2025" y="492"/>
                        <a:pt x="2498" y="331"/>
                        <a:pt x="3006" y="260"/>
                      </a:cubicBezTo>
                      <a:cubicBezTo>
                        <a:pt x="3049" y="255"/>
                        <a:pt x="3086" y="252"/>
                        <a:pt x="3117" y="252"/>
                      </a:cubicBezTo>
                      <a:cubicBezTo>
                        <a:pt x="3256" y="252"/>
                        <a:pt x="3300" y="306"/>
                        <a:pt x="3372" y="474"/>
                      </a:cubicBezTo>
                      <a:cubicBezTo>
                        <a:pt x="3372" y="474"/>
                        <a:pt x="3381" y="483"/>
                        <a:pt x="3381" y="483"/>
                      </a:cubicBezTo>
                      <a:cubicBezTo>
                        <a:pt x="3586" y="456"/>
                        <a:pt x="3792" y="429"/>
                        <a:pt x="3979" y="402"/>
                      </a:cubicBezTo>
                      <a:cubicBezTo>
                        <a:pt x="3997" y="268"/>
                        <a:pt x="4006" y="144"/>
                        <a:pt x="4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9"/>
              <p:cNvGrpSpPr/>
              <p:nvPr/>
            </p:nvGrpSpPr>
            <p:grpSpPr>
              <a:xfrm>
                <a:off x="1527823" y="181328"/>
                <a:ext cx="682231" cy="588577"/>
                <a:chOff x="1527823" y="181328"/>
                <a:chExt cx="682231" cy="588577"/>
              </a:xfrm>
            </p:grpSpPr>
            <p:sp>
              <p:nvSpPr>
                <p:cNvPr id="780" name="Google Shape;780;p39"/>
                <p:cNvSpPr/>
                <p:nvPr/>
              </p:nvSpPr>
              <p:spPr>
                <a:xfrm>
                  <a:off x="2031983" y="301973"/>
                  <a:ext cx="73505" cy="70443"/>
                </a:xfrm>
                <a:custGeom>
                  <a:avLst/>
                  <a:gdLst/>
                  <a:ahLst/>
                  <a:cxnLst/>
                  <a:rect l="l" t="t" r="r" b="b"/>
                  <a:pathLst>
                    <a:path w="1536" h="1472" extrusionOk="0">
                      <a:moveTo>
                        <a:pt x="170" y="0"/>
                      </a:moveTo>
                      <a:cubicBezTo>
                        <a:pt x="1" y="464"/>
                        <a:pt x="144" y="964"/>
                        <a:pt x="527" y="1249"/>
                      </a:cubicBezTo>
                      <a:cubicBezTo>
                        <a:pt x="716" y="1396"/>
                        <a:pt x="944" y="1472"/>
                        <a:pt x="1151" y="1472"/>
                      </a:cubicBezTo>
                      <a:cubicBezTo>
                        <a:pt x="1297" y="1472"/>
                        <a:pt x="1432" y="1434"/>
                        <a:pt x="1535" y="1356"/>
                      </a:cubicBezTo>
                      <a:cubicBezTo>
                        <a:pt x="1178" y="803"/>
                        <a:pt x="732" y="357"/>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1567926" y="499187"/>
                  <a:ext cx="88436" cy="45845"/>
                </a:xfrm>
                <a:custGeom>
                  <a:avLst/>
                  <a:gdLst/>
                  <a:ahLst/>
                  <a:cxnLst/>
                  <a:rect l="l" t="t" r="r" b="b"/>
                  <a:pathLst>
                    <a:path w="1848" h="958" extrusionOk="0">
                      <a:moveTo>
                        <a:pt x="1821" y="1"/>
                      </a:moveTo>
                      <a:lnTo>
                        <a:pt x="1821" y="1"/>
                      </a:lnTo>
                      <a:cubicBezTo>
                        <a:pt x="1187" y="117"/>
                        <a:pt x="589" y="313"/>
                        <a:pt x="1" y="643"/>
                      </a:cubicBezTo>
                      <a:cubicBezTo>
                        <a:pt x="99" y="706"/>
                        <a:pt x="170" y="750"/>
                        <a:pt x="242" y="786"/>
                      </a:cubicBezTo>
                      <a:cubicBezTo>
                        <a:pt x="427" y="901"/>
                        <a:pt x="631" y="958"/>
                        <a:pt x="831" y="958"/>
                      </a:cubicBezTo>
                      <a:cubicBezTo>
                        <a:pt x="1141" y="958"/>
                        <a:pt x="1443" y="823"/>
                        <a:pt x="1660" y="563"/>
                      </a:cubicBezTo>
                      <a:cubicBezTo>
                        <a:pt x="1794" y="402"/>
                        <a:pt x="1847" y="224"/>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1688331" y="229184"/>
                  <a:ext cx="85230" cy="45175"/>
                </a:xfrm>
                <a:custGeom>
                  <a:avLst/>
                  <a:gdLst/>
                  <a:ahLst/>
                  <a:cxnLst/>
                  <a:rect l="l" t="t" r="r" b="b"/>
                  <a:pathLst>
                    <a:path w="1781" h="944" extrusionOk="0">
                      <a:moveTo>
                        <a:pt x="1677" y="1"/>
                      </a:moveTo>
                      <a:cubicBezTo>
                        <a:pt x="1664" y="1"/>
                        <a:pt x="1649" y="2"/>
                        <a:pt x="1633" y="5"/>
                      </a:cubicBezTo>
                      <a:cubicBezTo>
                        <a:pt x="1071" y="94"/>
                        <a:pt x="545" y="272"/>
                        <a:pt x="63" y="593"/>
                      </a:cubicBezTo>
                      <a:cubicBezTo>
                        <a:pt x="45" y="611"/>
                        <a:pt x="27" y="629"/>
                        <a:pt x="0" y="647"/>
                      </a:cubicBezTo>
                      <a:cubicBezTo>
                        <a:pt x="142" y="822"/>
                        <a:pt x="308" y="943"/>
                        <a:pt x="533" y="943"/>
                      </a:cubicBezTo>
                      <a:cubicBezTo>
                        <a:pt x="549" y="943"/>
                        <a:pt x="564" y="943"/>
                        <a:pt x="580" y="941"/>
                      </a:cubicBezTo>
                      <a:cubicBezTo>
                        <a:pt x="919" y="924"/>
                        <a:pt x="1223" y="799"/>
                        <a:pt x="1490" y="576"/>
                      </a:cubicBezTo>
                      <a:cubicBezTo>
                        <a:pt x="1624" y="469"/>
                        <a:pt x="1713" y="317"/>
                        <a:pt x="1758" y="147"/>
                      </a:cubicBezTo>
                      <a:cubicBezTo>
                        <a:pt x="1781" y="48"/>
                        <a:pt x="1758"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1871906" y="223394"/>
                  <a:ext cx="82454" cy="43357"/>
                </a:xfrm>
                <a:custGeom>
                  <a:avLst/>
                  <a:gdLst/>
                  <a:ahLst/>
                  <a:cxnLst/>
                  <a:rect l="l" t="t" r="r" b="b"/>
                  <a:pathLst>
                    <a:path w="1723" h="906" extrusionOk="0">
                      <a:moveTo>
                        <a:pt x="0" y="1"/>
                      </a:moveTo>
                      <a:cubicBezTo>
                        <a:pt x="9" y="28"/>
                        <a:pt x="9" y="54"/>
                        <a:pt x="9" y="72"/>
                      </a:cubicBezTo>
                      <a:cubicBezTo>
                        <a:pt x="72" y="358"/>
                        <a:pt x="268" y="563"/>
                        <a:pt x="500" y="723"/>
                      </a:cubicBezTo>
                      <a:cubicBezTo>
                        <a:pt x="663" y="846"/>
                        <a:pt x="837" y="906"/>
                        <a:pt x="1010" y="906"/>
                      </a:cubicBezTo>
                      <a:cubicBezTo>
                        <a:pt x="1227" y="906"/>
                        <a:pt x="1441" y="813"/>
                        <a:pt x="1624" y="634"/>
                      </a:cubicBezTo>
                      <a:cubicBezTo>
                        <a:pt x="1660" y="590"/>
                        <a:pt x="1687" y="545"/>
                        <a:pt x="1722" y="500"/>
                      </a:cubicBezTo>
                      <a:cubicBezTo>
                        <a:pt x="1178" y="197"/>
                        <a:pt x="616"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1564528" y="320732"/>
                  <a:ext cx="60249" cy="67332"/>
                </a:xfrm>
                <a:custGeom>
                  <a:avLst/>
                  <a:gdLst/>
                  <a:ahLst/>
                  <a:cxnLst/>
                  <a:rect l="l" t="t" r="r" b="b"/>
                  <a:pathLst>
                    <a:path w="1259" h="1407" extrusionOk="0">
                      <a:moveTo>
                        <a:pt x="999" y="1"/>
                      </a:moveTo>
                      <a:cubicBezTo>
                        <a:pt x="536" y="375"/>
                        <a:pt x="206" y="830"/>
                        <a:pt x="0" y="1375"/>
                      </a:cubicBezTo>
                      <a:cubicBezTo>
                        <a:pt x="90" y="1397"/>
                        <a:pt x="175" y="1407"/>
                        <a:pt x="255" y="1407"/>
                      </a:cubicBezTo>
                      <a:cubicBezTo>
                        <a:pt x="660" y="1407"/>
                        <a:pt x="940" y="1152"/>
                        <a:pt x="1089" y="929"/>
                      </a:cubicBezTo>
                      <a:cubicBezTo>
                        <a:pt x="1258" y="643"/>
                        <a:pt x="1223" y="25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1907319" y="688313"/>
                  <a:ext cx="45749" cy="81593"/>
                </a:xfrm>
                <a:custGeom>
                  <a:avLst/>
                  <a:gdLst/>
                  <a:ahLst/>
                  <a:cxnLst/>
                  <a:rect l="l" t="t" r="r" b="b"/>
                  <a:pathLst>
                    <a:path w="956" h="1705" extrusionOk="0">
                      <a:moveTo>
                        <a:pt x="625" y="1"/>
                      </a:moveTo>
                      <a:cubicBezTo>
                        <a:pt x="90" y="384"/>
                        <a:pt x="1" y="991"/>
                        <a:pt x="367" y="1437"/>
                      </a:cubicBezTo>
                      <a:cubicBezTo>
                        <a:pt x="509" y="1615"/>
                        <a:pt x="706" y="1696"/>
                        <a:pt x="955" y="1705"/>
                      </a:cubicBezTo>
                      <a:cubicBezTo>
                        <a:pt x="947" y="1107"/>
                        <a:pt x="831" y="554"/>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9"/>
                <p:cNvSpPr/>
                <p:nvPr/>
              </p:nvSpPr>
              <p:spPr>
                <a:xfrm>
                  <a:off x="2073426" y="645242"/>
                  <a:ext cx="54698" cy="74702"/>
                </a:xfrm>
                <a:custGeom>
                  <a:avLst/>
                  <a:gdLst/>
                  <a:ahLst/>
                  <a:cxnLst/>
                  <a:rect l="l" t="t" r="r" b="b"/>
                  <a:pathLst>
                    <a:path w="1143" h="1561" extrusionOk="0">
                      <a:moveTo>
                        <a:pt x="1010" y="0"/>
                      </a:moveTo>
                      <a:cubicBezTo>
                        <a:pt x="841" y="0"/>
                        <a:pt x="688" y="45"/>
                        <a:pt x="553" y="151"/>
                      </a:cubicBezTo>
                      <a:cubicBezTo>
                        <a:pt x="277" y="374"/>
                        <a:pt x="107" y="660"/>
                        <a:pt x="36" y="1008"/>
                      </a:cubicBezTo>
                      <a:cubicBezTo>
                        <a:pt x="0" y="1186"/>
                        <a:pt x="9" y="1374"/>
                        <a:pt x="125" y="1561"/>
                      </a:cubicBezTo>
                      <a:cubicBezTo>
                        <a:pt x="616" y="1133"/>
                        <a:pt x="928" y="606"/>
                        <a:pt x="1142" y="9"/>
                      </a:cubicBezTo>
                      <a:cubicBezTo>
                        <a:pt x="1097" y="3"/>
                        <a:pt x="105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a:off x="2112285" y="458222"/>
                  <a:ext cx="35891" cy="86283"/>
                </a:xfrm>
                <a:custGeom>
                  <a:avLst/>
                  <a:gdLst/>
                  <a:ahLst/>
                  <a:cxnLst/>
                  <a:rect l="l" t="t" r="r" b="b"/>
                  <a:pathLst>
                    <a:path w="750" h="1803" extrusionOk="0">
                      <a:moveTo>
                        <a:pt x="571" y="0"/>
                      </a:moveTo>
                      <a:cubicBezTo>
                        <a:pt x="375" y="98"/>
                        <a:pt x="232" y="214"/>
                        <a:pt x="161" y="402"/>
                      </a:cubicBezTo>
                      <a:cubicBezTo>
                        <a:pt x="0" y="839"/>
                        <a:pt x="107" y="1223"/>
                        <a:pt x="384" y="1570"/>
                      </a:cubicBezTo>
                      <a:cubicBezTo>
                        <a:pt x="455" y="1660"/>
                        <a:pt x="553" y="1713"/>
                        <a:pt x="651" y="1802"/>
                      </a:cubicBezTo>
                      <a:cubicBezTo>
                        <a:pt x="749" y="1178"/>
                        <a:pt x="687" y="598"/>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a:off x="1972642" y="677641"/>
                  <a:ext cx="32494" cy="81593"/>
                </a:xfrm>
                <a:custGeom>
                  <a:avLst/>
                  <a:gdLst/>
                  <a:ahLst/>
                  <a:cxnLst/>
                  <a:rect l="l" t="t" r="r" b="b"/>
                  <a:pathLst>
                    <a:path w="679" h="1705" extrusionOk="0">
                      <a:moveTo>
                        <a:pt x="1" y="1"/>
                      </a:moveTo>
                      <a:lnTo>
                        <a:pt x="1" y="1"/>
                      </a:lnTo>
                      <a:cubicBezTo>
                        <a:pt x="135" y="563"/>
                        <a:pt x="197" y="1134"/>
                        <a:pt x="233" y="1705"/>
                      </a:cubicBezTo>
                      <a:cubicBezTo>
                        <a:pt x="500" y="1562"/>
                        <a:pt x="679" y="1196"/>
                        <a:pt x="625" y="884"/>
                      </a:cubicBezTo>
                      <a:cubicBezTo>
                        <a:pt x="563" y="491"/>
                        <a:pt x="420" y="14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a:off x="1566634" y="456786"/>
                  <a:ext cx="75228" cy="36466"/>
                </a:xfrm>
                <a:custGeom>
                  <a:avLst/>
                  <a:gdLst/>
                  <a:ahLst/>
                  <a:cxnLst/>
                  <a:rect l="l" t="t" r="r" b="b"/>
                  <a:pathLst>
                    <a:path w="1572" h="762" extrusionOk="0">
                      <a:moveTo>
                        <a:pt x="845" y="0"/>
                      </a:moveTo>
                      <a:cubicBezTo>
                        <a:pt x="416" y="0"/>
                        <a:pt x="57" y="313"/>
                        <a:pt x="1" y="762"/>
                      </a:cubicBezTo>
                      <a:cubicBezTo>
                        <a:pt x="527" y="592"/>
                        <a:pt x="1045" y="423"/>
                        <a:pt x="1571" y="262"/>
                      </a:cubicBezTo>
                      <a:cubicBezTo>
                        <a:pt x="1402" y="111"/>
                        <a:pt x="1205" y="48"/>
                        <a:pt x="991" y="12"/>
                      </a:cubicBezTo>
                      <a:cubicBezTo>
                        <a:pt x="942" y="4"/>
                        <a:pt x="893"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a:off x="1881716" y="181328"/>
                  <a:ext cx="80731" cy="31871"/>
                </a:xfrm>
                <a:custGeom>
                  <a:avLst/>
                  <a:gdLst/>
                  <a:ahLst/>
                  <a:cxnLst/>
                  <a:rect l="l" t="t" r="r" b="b"/>
                  <a:pathLst>
                    <a:path w="1687" h="666" extrusionOk="0">
                      <a:moveTo>
                        <a:pt x="591" y="1"/>
                      </a:moveTo>
                      <a:cubicBezTo>
                        <a:pt x="334" y="1"/>
                        <a:pt x="110" y="85"/>
                        <a:pt x="1" y="220"/>
                      </a:cubicBezTo>
                      <a:cubicBezTo>
                        <a:pt x="554" y="362"/>
                        <a:pt x="1107" y="514"/>
                        <a:pt x="1687" y="666"/>
                      </a:cubicBezTo>
                      <a:cubicBezTo>
                        <a:pt x="1544" y="309"/>
                        <a:pt x="1259" y="130"/>
                        <a:pt x="902" y="41"/>
                      </a:cubicBezTo>
                      <a:cubicBezTo>
                        <a:pt x="797" y="14"/>
                        <a:pt x="691"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a:off x="2178422" y="455207"/>
                  <a:ext cx="31632" cy="76472"/>
                </a:xfrm>
                <a:custGeom>
                  <a:avLst/>
                  <a:gdLst/>
                  <a:ahLst/>
                  <a:cxnLst/>
                  <a:rect l="l" t="t" r="r" b="b"/>
                  <a:pathLst>
                    <a:path w="661" h="1598" extrusionOk="0">
                      <a:moveTo>
                        <a:pt x="1" y="1"/>
                      </a:moveTo>
                      <a:cubicBezTo>
                        <a:pt x="63" y="545"/>
                        <a:pt x="126" y="1071"/>
                        <a:pt x="188" y="1598"/>
                      </a:cubicBezTo>
                      <a:cubicBezTo>
                        <a:pt x="661" y="1286"/>
                        <a:pt x="616" y="28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a:off x="2068737" y="272829"/>
                  <a:ext cx="64844" cy="63743"/>
                </a:xfrm>
                <a:custGeom>
                  <a:avLst/>
                  <a:gdLst/>
                  <a:ahLst/>
                  <a:cxnLst/>
                  <a:rect l="l" t="t" r="r" b="b"/>
                  <a:pathLst>
                    <a:path w="1355" h="1332" extrusionOk="0">
                      <a:moveTo>
                        <a:pt x="141" y="0"/>
                      </a:moveTo>
                      <a:cubicBezTo>
                        <a:pt x="95" y="0"/>
                        <a:pt x="48" y="4"/>
                        <a:pt x="0" y="12"/>
                      </a:cubicBezTo>
                      <a:cubicBezTo>
                        <a:pt x="464" y="395"/>
                        <a:pt x="857" y="814"/>
                        <a:pt x="1187" y="1332"/>
                      </a:cubicBezTo>
                      <a:cubicBezTo>
                        <a:pt x="1354" y="863"/>
                        <a:pt x="853"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a:off x="1527823" y="304461"/>
                  <a:ext cx="50822" cy="60297"/>
                </a:xfrm>
                <a:custGeom>
                  <a:avLst/>
                  <a:gdLst/>
                  <a:ahLst/>
                  <a:cxnLst/>
                  <a:rect l="l" t="t" r="r" b="b"/>
                  <a:pathLst>
                    <a:path w="1062" h="1260" extrusionOk="0">
                      <a:moveTo>
                        <a:pt x="971" y="1"/>
                      </a:moveTo>
                      <a:cubicBezTo>
                        <a:pt x="712" y="1"/>
                        <a:pt x="381" y="222"/>
                        <a:pt x="214" y="492"/>
                      </a:cubicBezTo>
                      <a:cubicBezTo>
                        <a:pt x="36" y="760"/>
                        <a:pt x="0" y="1090"/>
                        <a:pt x="116" y="1260"/>
                      </a:cubicBezTo>
                      <a:cubicBezTo>
                        <a:pt x="437" y="849"/>
                        <a:pt x="749" y="430"/>
                        <a:pt x="1062" y="11"/>
                      </a:cubicBezTo>
                      <a:cubicBezTo>
                        <a:pt x="1033" y="4"/>
                        <a:pt x="1003"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a:off x="1679382" y="191809"/>
                  <a:ext cx="72596" cy="35078"/>
                </a:xfrm>
                <a:custGeom>
                  <a:avLst/>
                  <a:gdLst/>
                  <a:ahLst/>
                  <a:cxnLst/>
                  <a:rect l="l" t="t" r="r" b="b"/>
                  <a:pathLst>
                    <a:path w="1517" h="733" extrusionOk="0">
                      <a:moveTo>
                        <a:pt x="1026" y="1"/>
                      </a:moveTo>
                      <a:cubicBezTo>
                        <a:pt x="564" y="1"/>
                        <a:pt x="71" y="306"/>
                        <a:pt x="0" y="732"/>
                      </a:cubicBezTo>
                      <a:cubicBezTo>
                        <a:pt x="482" y="491"/>
                        <a:pt x="972" y="277"/>
                        <a:pt x="1517" y="143"/>
                      </a:cubicBezTo>
                      <a:cubicBezTo>
                        <a:pt x="1374" y="45"/>
                        <a:pt x="1202"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2116114" y="666538"/>
                  <a:ext cx="52545" cy="69629"/>
                </a:xfrm>
                <a:custGeom>
                  <a:avLst/>
                  <a:gdLst/>
                  <a:ahLst/>
                  <a:cxnLst/>
                  <a:rect l="l" t="t" r="r" b="b"/>
                  <a:pathLst>
                    <a:path w="1098" h="1455" extrusionOk="0">
                      <a:moveTo>
                        <a:pt x="821" y="1"/>
                      </a:moveTo>
                      <a:lnTo>
                        <a:pt x="821" y="1"/>
                      </a:lnTo>
                      <a:cubicBezTo>
                        <a:pt x="589" y="500"/>
                        <a:pt x="357" y="991"/>
                        <a:pt x="0" y="1455"/>
                      </a:cubicBezTo>
                      <a:cubicBezTo>
                        <a:pt x="643" y="1366"/>
                        <a:pt x="1098" y="340"/>
                        <a:pt x="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extBox 7">
            <a:extLst>
              <a:ext uri="{FF2B5EF4-FFF2-40B4-BE49-F238E27FC236}">
                <a16:creationId xmlns:a16="http://schemas.microsoft.com/office/drawing/2014/main" id="{1D0D385E-3A94-8A2F-1BF5-8DC4CFA4A95C}"/>
              </a:ext>
            </a:extLst>
          </p:cNvPr>
          <p:cNvSpPr txBox="1"/>
          <p:nvPr/>
        </p:nvSpPr>
        <p:spPr>
          <a:xfrm>
            <a:off x="3068895" y="1207626"/>
            <a:ext cx="6001047" cy="2748253"/>
          </a:xfrm>
          <a:prstGeom prst="rect">
            <a:avLst/>
          </a:prstGeom>
          <a:noFill/>
        </p:spPr>
        <p:txBody>
          <a:bodyPr wrap="square">
            <a:spAutoFit/>
          </a:bodyPr>
          <a:lstStyle/>
          <a:p>
            <a:pPr algn="ctr">
              <a:lnSpc>
                <a:spcPct val="150000"/>
              </a:lnSpc>
            </a:pPr>
            <a:r>
              <a:rPr lang="en-US" sz="4000" b="1">
                <a:solidFill>
                  <a:srgbClr val="3F2320"/>
                </a:solidFill>
              </a:rPr>
              <a:t>THÂN MẾN CHÀO </a:t>
            </a:r>
          </a:p>
          <a:p>
            <a:pPr algn="ctr">
              <a:lnSpc>
                <a:spcPct val="150000"/>
              </a:lnSpc>
            </a:pPr>
            <a:r>
              <a:rPr lang="en-US" sz="4000" b="1">
                <a:solidFill>
                  <a:srgbClr val="3F2320"/>
                </a:solidFill>
              </a:rPr>
              <a:t>CÁC EM HỌC SINH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5" name="Group 14">
            <a:extLst>
              <a:ext uri="{FF2B5EF4-FFF2-40B4-BE49-F238E27FC236}">
                <a16:creationId xmlns:a16="http://schemas.microsoft.com/office/drawing/2014/main" id="{CF6263C3-8928-44F9-85E2-647FE1169523}"/>
              </a:ext>
            </a:extLst>
          </p:cNvPr>
          <p:cNvGrpSpPr/>
          <p:nvPr/>
        </p:nvGrpSpPr>
        <p:grpSpPr>
          <a:xfrm>
            <a:off x="465844" y="226696"/>
            <a:ext cx="3877664" cy="2204144"/>
            <a:chOff x="561474" y="296779"/>
            <a:chExt cx="3877664" cy="2204144"/>
          </a:xfrm>
        </p:grpSpPr>
        <p:sp>
          <p:nvSpPr>
            <p:cNvPr id="2" name="Rectangle: Rounded Corners 1">
              <a:extLst>
                <a:ext uri="{FF2B5EF4-FFF2-40B4-BE49-F238E27FC236}">
                  <a16:creationId xmlns:a16="http://schemas.microsoft.com/office/drawing/2014/main" id="{FF0A793E-B704-4C56-AE27-EF3586CCC490}"/>
                </a:ext>
              </a:extLst>
            </p:cNvPr>
            <p:cNvSpPr/>
            <p:nvPr/>
          </p:nvSpPr>
          <p:spPr>
            <a:xfrm>
              <a:off x="561474" y="296779"/>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7B8F331-0127-C36C-916A-18A4B249880E}"/>
                </a:ext>
              </a:extLst>
            </p:cNvPr>
            <p:cNvSpPr/>
            <p:nvPr/>
          </p:nvSpPr>
          <p:spPr>
            <a:xfrm>
              <a:off x="719015" y="808296"/>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6216FA-B079-FC32-9274-FE43EB2CEB38}"/>
                </a:ext>
              </a:extLst>
            </p:cNvPr>
            <p:cNvSpPr txBox="1"/>
            <p:nvPr/>
          </p:nvSpPr>
          <p:spPr>
            <a:xfrm>
              <a:off x="1845407" y="362446"/>
              <a:ext cx="1185985" cy="400110"/>
            </a:xfrm>
            <a:prstGeom prst="rect">
              <a:avLst/>
            </a:prstGeom>
            <a:noFill/>
          </p:spPr>
          <p:txBody>
            <a:bodyPr wrap="square">
              <a:spAutoFit/>
            </a:bodyPr>
            <a:lstStyle/>
            <a:p>
              <a:pPr algn="ctr"/>
              <a:r>
                <a:rPr lang="en-US" sz="2000" b="1"/>
                <a:t>Nhóm 1</a:t>
              </a:r>
            </a:p>
          </p:txBody>
        </p:sp>
        <p:pic>
          <p:nvPicPr>
            <p:cNvPr id="9" name="Picture 20">
              <a:extLst>
                <a:ext uri="{FF2B5EF4-FFF2-40B4-BE49-F238E27FC236}">
                  <a16:creationId xmlns:a16="http://schemas.microsoft.com/office/drawing/2014/main" id="{69D868ED-4A1A-D9B2-3B18-FF51DD4462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0402"/>
            <a:stretch/>
          </p:blipFill>
          <p:spPr>
            <a:xfrm>
              <a:off x="1069981" y="947478"/>
              <a:ext cx="454995" cy="1178307"/>
            </a:xfrm>
            <a:prstGeom prst="rect">
              <a:avLst/>
            </a:prstGeom>
          </p:spPr>
        </p:pic>
        <p:sp>
          <p:nvSpPr>
            <p:cNvPr id="10" name="Equals 9">
              <a:extLst>
                <a:ext uri="{FF2B5EF4-FFF2-40B4-BE49-F238E27FC236}">
                  <a16:creationId xmlns:a16="http://schemas.microsoft.com/office/drawing/2014/main" id="{1EF967F5-ECA6-8642-A9E1-DEEDB9E1525F}"/>
                </a:ext>
              </a:extLst>
            </p:cNvPr>
            <p:cNvSpPr/>
            <p:nvPr/>
          </p:nvSpPr>
          <p:spPr>
            <a:xfrm>
              <a:off x="1629122" y="1572548"/>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13" name="Picture 18">
              <a:extLst>
                <a:ext uri="{FF2B5EF4-FFF2-40B4-BE49-F238E27FC236}">
                  <a16:creationId xmlns:a16="http://schemas.microsoft.com/office/drawing/2014/main" id="{00114142-E015-13B7-DB02-B94E6D3FA0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31428" y="1083764"/>
              <a:ext cx="651466" cy="991451"/>
            </a:xfrm>
            <a:prstGeom prst="rect">
              <a:avLst/>
            </a:prstGeom>
          </p:spPr>
        </p:pic>
      </p:grpSp>
      <p:grpSp>
        <p:nvGrpSpPr>
          <p:cNvPr id="1030" name="Group 1029">
            <a:extLst>
              <a:ext uri="{FF2B5EF4-FFF2-40B4-BE49-F238E27FC236}">
                <a16:creationId xmlns:a16="http://schemas.microsoft.com/office/drawing/2014/main" id="{B70BE39F-F953-87CF-8DE6-8FB9001DAE69}"/>
              </a:ext>
            </a:extLst>
          </p:cNvPr>
          <p:cNvGrpSpPr/>
          <p:nvPr/>
        </p:nvGrpSpPr>
        <p:grpSpPr>
          <a:xfrm>
            <a:off x="4800492" y="226696"/>
            <a:ext cx="3877664" cy="2204144"/>
            <a:chOff x="4800492" y="226696"/>
            <a:chExt cx="3877664" cy="2204144"/>
          </a:xfrm>
        </p:grpSpPr>
        <p:sp>
          <p:nvSpPr>
            <p:cNvPr id="24" name="Rectangle: Rounded Corners 23">
              <a:extLst>
                <a:ext uri="{FF2B5EF4-FFF2-40B4-BE49-F238E27FC236}">
                  <a16:creationId xmlns:a16="http://schemas.microsoft.com/office/drawing/2014/main" id="{383E4D33-FB98-8DFC-0E42-FADF31AB4394}"/>
                </a:ext>
              </a:extLst>
            </p:cNvPr>
            <p:cNvSpPr/>
            <p:nvPr/>
          </p:nvSpPr>
          <p:spPr>
            <a:xfrm>
              <a:off x="4800492" y="226696"/>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84980BE-EAE4-3259-B576-93820962A62B}"/>
                </a:ext>
              </a:extLst>
            </p:cNvPr>
            <p:cNvSpPr/>
            <p:nvPr/>
          </p:nvSpPr>
          <p:spPr>
            <a:xfrm>
              <a:off x="4958033" y="738213"/>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12BF88-CED8-C5F5-4B92-6D059AEA0CCE}"/>
                </a:ext>
              </a:extLst>
            </p:cNvPr>
            <p:cNvSpPr txBox="1"/>
            <p:nvPr/>
          </p:nvSpPr>
          <p:spPr>
            <a:xfrm>
              <a:off x="6084425" y="292363"/>
              <a:ext cx="1185985" cy="400110"/>
            </a:xfrm>
            <a:prstGeom prst="rect">
              <a:avLst/>
            </a:prstGeom>
            <a:noFill/>
          </p:spPr>
          <p:txBody>
            <a:bodyPr wrap="square">
              <a:spAutoFit/>
            </a:bodyPr>
            <a:lstStyle/>
            <a:p>
              <a:pPr algn="ctr"/>
              <a:r>
                <a:rPr lang="en-US" sz="2000" b="1"/>
                <a:t>Nhóm 2</a:t>
              </a:r>
            </a:p>
          </p:txBody>
        </p:sp>
        <p:sp>
          <p:nvSpPr>
            <p:cNvPr id="28" name="Equals 27">
              <a:extLst>
                <a:ext uri="{FF2B5EF4-FFF2-40B4-BE49-F238E27FC236}">
                  <a16:creationId xmlns:a16="http://schemas.microsoft.com/office/drawing/2014/main" id="{80D2A34F-4AAB-F1C9-F09E-3F423131EE72}"/>
                </a:ext>
              </a:extLst>
            </p:cNvPr>
            <p:cNvSpPr/>
            <p:nvPr/>
          </p:nvSpPr>
          <p:spPr>
            <a:xfrm>
              <a:off x="5961930" y="1502465"/>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29" name="Picture 18">
              <a:extLst>
                <a:ext uri="{FF2B5EF4-FFF2-40B4-BE49-F238E27FC236}">
                  <a16:creationId xmlns:a16="http://schemas.microsoft.com/office/drawing/2014/main" id="{C89EE127-74E0-F0D0-4296-A8432F4720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20539" y="1006739"/>
              <a:ext cx="651466" cy="991451"/>
            </a:xfrm>
            <a:prstGeom prst="rect">
              <a:avLst/>
            </a:prstGeom>
          </p:spPr>
        </p:pic>
        <p:pic>
          <p:nvPicPr>
            <p:cNvPr id="1029" name="Picture 17">
              <a:extLst>
                <a:ext uri="{FF2B5EF4-FFF2-40B4-BE49-F238E27FC236}">
                  <a16:creationId xmlns:a16="http://schemas.microsoft.com/office/drawing/2014/main" id="{336090EA-DDEF-B61F-8C7D-F5DBB8F9B18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5283955" y="873236"/>
              <a:ext cx="456600" cy="1182466"/>
            </a:xfrm>
            <a:prstGeom prst="rect">
              <a:avLst/>
            </a:prstGeom>
          </p:spPr>
        </p:pic>
      </p:grpSp>
      <p:grpSp>
        <p:nvGrpSpPr>
          <p:cNvPr id="1035" name="Group 1034">
            <a:extLst>
              <a:ext uri="{FF2B5EF4-FFF2-40B4-BE49-F238E27FC236}">
                <a16:creationId xmlns:a16="http://schemas.microsoft.com/office/drawing/2014/main" id="{3D5CEC63-9CD4-42CB-1C75-BBAD615C8B0D}"/>
              </a:ext>
            </a:extLst>
          </p:cNvPr>
          <p:cNvGrpSpPr/>
          <p:nvPr/>
        </p:nvGrpSpPr>
        <p:grpSpPr>
          <a:xfrm>
            <a:off x="465844" y="2727310"/>
            <a:ext cx="3877664" cy="2204144"/>
            <a:chOff x="465844" y="2727310"/>
            <a:chExt cx="3877664" cy="2204144"/>
          </a:xfrm>
        </p:grpSpPr>
        <p:sp>
          <p:nvSpPr>
            <p:cNvPr id="17" name="Rectangle: Rounded Corners 16">
              <a:extLst>
                <a:ext uri="{FF2B5EF4-FFF2-40B4-BE49-F238E27FC236}">
                  <a16:creationId xmlns:a16="http://schemas.microsoft.com/office/drawing/2014/main" id="{2DE9D338-4C52-05DA-8CF6-8F7393B8B0AD}"/>
                </a:ext>
              </a:extLst>
            </p:cNvPr>
            <p:cNvSpPr/>
            <p:nvPr/>
          </p:nvSpPr>
          <p:spPr>
            <a:xfrm>
              <a:off x="465844" y="2727310"/>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65D5582-5EC7-C05D-9A7C-B56DDC54B990}"/>
                </a:ext>
              </a:extLst>
            </p:cNvPr>
            <p:cNvSpPr/>
            <p:nvPr/>
          </p:nvSpPr>
          <p:spPr>
            <a:xfrm>
              <a:off x="623385" y="3238827"/>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B1E726C-411C-D25D-5458-BFBCA31C8F4B}"/>
                </a:ext>
              </a:extLst>
            </p:cNvPr>
            <p:cNvSpPr txBox="1"/>
            <p:nvPr/>
          </p:nvSpPr>
          <p:spPr>
            <a:xfrm>
              <a:off x="1749777" y="2792977"/>
              <a:ext cx="1185985" cy="400110"/>
            </a:xfrm>
            <a:prstGeom prst="rect">
              <a:avLst/>
            </a:prstGeom>
            <a:noFill/>
          </p:spPr>
          <p:txBody>
            <a:bodyPr wrap="square">
              <a:spAutoFit/>
            </a:bodyPr>
            <a:lstStyle/>
            <a:p>
              <a:pPr algn="ctr"/>
              <a:r>
                <a:rPr lang="en-US" sz="2000" b="1"/>
                <a:t>Nhóm 3</a:t>
              </a:r>
            </a:p>
          </p:txBody>
        </p:sp>
        <p:sp>
          <p:nvSpPr>
            <p:cNvPr id="21" name="Equals 20">
              <a:extLst>
                <a:ext uri="{FF2B5EF4-FFF2-40B4-BE49-F238E27FC236}">
                  <a16:creationId xmlns:a16="http://schemas.microsoft.com/office/drawing/2014/main" id="{995DF82D-164E-C4DB-E2ED-C221515B0C07}"/>
                </a:ext>
              </a:extLst>
            </p:cNvPr>
            <p:cNvSpPr/>
            <p:nvPr/>
          </p:nvSpPr>
          <p:spPr>
            <a:xfrm>
              <a:off x="2820015" y="4116005"/>
              <a:ext cx="630996" cy="476228"/>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22" name="Picture 18">
              <a:extLst>
                <a:ext uri="{FF2B5EF4-FFF2-40B4-BE49-F238E27FC236}">
                  <a16:creationId xmlns:a16="http://schemas.microsoft.com/office/drawing/2014/main" id="{6A23BDDE-9120-8EE5-BCCD-7C7DB7364B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26826" y="3688737"/>
              <a:ext cx="545920" cy="830823"/>
            </a:xfrm>
            <a:prstGeom prst="rect">
              <a:avLst/>
            </a:prstGeom>
          </p:spPr>
        </p:pic>
        <p:pic>
          <p:nvPicPr>
            <p:cNvPr id="1031" name="Picture 1030" descr="A black background with a black square&#10;&#10;Description automatically generated with medium confidence">
              <a:extLst>
                <a:ext uri="{FF2B5EF4-FFF2-40B4-BE49-F238E27FC236}">
                  <a16:creationId xmlns:a16="http://schemas.microsoft.com/office/drawing/2014/main" id="{848B6A5A-40F2-BC02-E2CD-CFE99D161C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643" y="3691732"/>
              <a:ext cx="827828" cy="827828"/>
            </a:xfrm>
            <a:prstGeom prst="rect">
              <a:avLst/>
            </a:prstGeom>
          </p:spPr>
        </p:pic>
        <p:pic>
          <p:nvPicPr>
            <p:cNvPr id="1032" name="Picture 1031" descr="A black background with a black square&#10;&#10;Description automatically generated with medium confidence">
              <a:extLst>
                <a:ext uri="{FF2B5EF4-FFF2-40B4-BE49-F238E27FC236}">
                  <a16:creationId xmlns:a16="http://schemas.microsoft.com/office/drawing/2014/main" id="{04ABC7FE-A115-F83B-BAD1-FCF1D07ABC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0975" y="3694727"/>
              <a:ext cx="827828" cy="827828"/>
            </a:xfrm>
            <a:prstGeom prst="rect">
              <a:avLst/>
            </a:prstGeom>
          </p:spPr>
        </p:pic>
        <p:pic>
          <p:nvPicPr>
            <p:cNvPr id="1033" name="Picture 1032" descr="A black background with a black square&#10;&#10;Description automatically generated with medium confidence">
              <a:extLst>
                <a:ext uri="{FF2B5EF4-FFF2-40B4-BE49-F238E27FC236}">
                  <a16:creationId xmlns:a16="http://schemas.microsoft.com/office/drawing/2014/main" id="{5DACCFE2-718D-4482-4895-C7D0D257B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611" y="3688737"/>
              <a:ext cx="827828" cy="827828"/>
            </a:xfrm>
            <a:prstGeom prst="rect">
              <a:avLst/>
            </a:prstGeom>
          </p:spPr>
        </p:pic>
        <p:pic>
          <p:nvPicPr>
            <p:cNvPr id="1034" name="Picture 1033" descr="A black background with a black square&#10;&#10;Description automatically generated with medium confidence">
              <a:extLst>
                <a:ext uri="{FF2B5EF4-FFF2-40B4-BE49-F238E27FC236}">
                  <a16:creationId xmlns:a16="http://schemas.microsoft.com/office/drawing/2014/main" id="{6BC5449A-F425-CB48-096F-9900D7FA51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5943" y="3691732"/>
              <a:ext cx="827828" cy="827828"/>
            </a:xfrm>
            <a:prstGeom prst="rect">
              <a:avLst/>
            </a:prstGeom>
          </p:spPr>
        </p:pic>
      </p:grpSp>
      <p:grpSp>
        <p:nvGrpSpPr>
          <p:cNvPr id="1037" name="Group 1036">
            <a:extLst>
              <a:ext uri="{FF2B5EF4-FFF2-40B4-BE49-F238E27FC236}">
                <a16:creationId xmlns:a16="http://schemas.microsoft.com/office/drawing/2014/main" id="{5AD1A203-683F-875C-B7A2-AA465357B22E}"/>
              </a:ext>
            </a:extLst>
          </p:cNvPr>
          <p:cNvGrpSpPr/>
          <p:nvPr/>
        </p:nvGrpSpPr>
        <p:grpSpPr>
          <a:xfrm>
            <a:off x="4800492" y="2727310"/>
            <a:ext cx="3877664" cy="2204144"/>
            <a:chOff x="4800492" y="2727310"/>
            <a:chExt cx="3877664" cy="2204144"/>
          </a:xfrm>
        </p:grpSpPr>
        <p:sp>
          <p:nvSpPr>
            <p:cNvPr id="31" name="Rectangle: Rounded Corners 30">
              <a:extLst>
                <a:ext uri="{FF2B5EF4-FFF2-40B4-BE49-F238E27FC236}">
                  <a16:creationId xmlns:a16="http://schemas.microsoft.com/office/drawing/2014/main" id="{7F4B3D50-8CBD-ABF4-06E1-515AF9947B74}"/>
                </a:ext>
              </a:extLst>
            </p:cNvPr>
            <p:cNvSpPr/>
            <p:nvPr/>
          </p:nvSpPr>
          <p:spPr>
            <a:xfrm>
              <a:off x="4800492" y="2727310"/>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Rounded Corners 1023">
              <a:extLst>
                <a:ext uri="{FF2B5EF4-FFF2-40B4-BE49-F238E27FC236}">
                  <a16:creationId xmlns:a16="http://schemas.microsoft.com/office/drawing/2014/main" id="{74CAC474-5227-3C7D-8C3F-8E0350D74B0D}"/>
                </a:ext>
              </a:extLst>
            </p:cNvPr>
            <p:cNvSpPr/>
            <p:nvPr/>
          </p:nvSpPr>
          <p:spPr>
            <a:xfrm>
              <a:off x="4958033" y="3238827"/>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TextBox 1024">
              <a:extLst>
                <a:ext uri="{FF2B5EF4-FFF2-40B4-BE49-F238E27FC236}">
                  <a16:creationId xmlns:a16="http://schemas.microsoft.com/office/drawing/2014/main" id="{5BDFBA4D-A930-A7D3-560F-962382426CBA}"/>
                </a:ext>
              </a:extLst>
            </p:cNvPr>
            <p:cNvSpPr txBox="1"/>
            <p:nvPr/>
          </p:nvSpPr>
          <p:spPr>
            <a:xfrm>
              <a:off x="6084425" y="2792977"/>
              <a:ext cx="1185985" cy="400110"/>
            </a:xfrm>
            <a:prstGeom prst="rect">
              <a:avLst/>
            </a:prstGeom>
            <a:noFill/>
          </p:spPr>
          <p:txBody>
            <a:bodyPr wrap="square">
              <a:spAutoFit/>
            </a:bodyPr>
            <a:lstStyle/>
            <a:p>
              <a:pPr algn="ctr"/>
              <a:r>
                <a:rPr lang="en-US" sz="2000" b="1"/>
                <a:t>Nhóm 4</a:t>
              </a:r>
            </a:p>
          </p:txBody>
        </p:sp>
        <p:sp>
          <p:nvSpPr>
            <p:cNvPr id="1027" name="Equals 1026">
              <a:extLst>
                <a:ext uri="{FF2B5EF4-FFF2-40B4-BE49-F238E27FC236}">
                  <a16:creationId xmlns:a16="http://schemas.microsoft.com/office/drawing/2014/main" id="{B0C8EB1F-2FED-AA08-8C10-ACC224231040}"/>
                </a:ext>
              </a:extLst>
            </p:cNvPr>
            <p:cNvSpPr/>
            <p:nvPr/>
          </p:nvSpPr>
          <p:spPr>
            <a:xfrm>
              <a:off x="5910074" y="4003078"/>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1028" name="Picture 18">
              <a:extLst>
                <a:ext uri="{FF2B5EF4-FFF2-40B4-BE49-F238E27FC236}">
                  <a16:creationId xmlns:a16="http://schemas.microsoft.com/office/drawing/2014/main" id="{2B2B14E1-7C18-7095-4ECB-32F37D1F98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26032" y="3507352"/>
              <a:ext cx="651466" cy="991451"/>
            </a:xfrm>
            <a:prstGeom prst="rect">
              <a:avLst/>
            </a:prstGeom>
          </p:spPr>
        </p:pic>
        <p:pic>
          <p:nvPicPr>
            <p:cNvPr id="1036" name="Picture 12">
              <a:extLst>
                <a:ext uri="{FF2B5EF4-FFF2-40B4-BE49-F238E27FC236}">
                  <a16:creationId xmlns:a16="http://schemas.microsoft.com/office/drawing/2014/main" id="{69F152E2-5385-84D1-2C80-A8DE14F00C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244273" y="4134207"/>
              <a:ext cx="457200" cy="326898"/>
            </a:xfrm>
            <a:prstGeom prst="rect">
              <a:avLst/>
            </a:prstGeom>
          </p:spPr>
        </p:pic>
      </p:grpSp>
      <p:grpSp>
        <p:nvGrpSpPr>
          <p:cNvPr id="1121" name="Group 1120">
            <a:extLst>
              <a:ext uri="{FF2B5EF4-FFF2-40B4-BE49-F238E27FC236}">
                <a16:creationId xmlns:a16="http://schemas.microsoft.com/office/drawing/2014/main" id="{3AAE6A29-A6DC-A8A7-73DB-399F7AB12A15}"/>
              </a:ext>
            </a:extLst>
          </p:cNvPr>
          <p:cNvGrpSpPr/>
          <p:nvPr/>
        </p:nvGrpSpPr>
        <p:grpSpPr>
          <a:xfrm>
            <a:off x="2337122" y="839348"/>
            <a:ext cx="1735624" cy="1271004"/>
            <a:chOff x="2337122" y="839348"/>
            <a:chExt cx="1735624" cy="1271004"/>
          </a:xfrm>
        </p:grpSpPr>
        <p:sp>
          <p:nvSpPr>
            <p:cNvPr id="1038" name="Rectangle 1037">
              <a:extLst>
                <a:ext uri="{FF2B5EF4-FFF2-40B4-BE49-F238E27FC236}">
                  <a16:creationId xmlns:a16="http://schemas.microsoft.com/office/drawing/2014/main" id="{BCE1191D-DFCC-B22F-4F6B-13BC33FFDCB1}"/>
                </a:ext>
              </a:extLst>
            </p:cNvPr>
            <p:cNvSpPr/>
            <p:nvPr/>
          </p:nvSpPr>
          <p:spPr>
            <a:xfrm>
              <a:off x="2337122" y="839348"/>
              <a:ext cx="1735624"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17">
              <a:extLst>
                <a:ext uri="{FF2B5EF4-FFF2-40B4-BE49-F238E27FC236}">
                  <a16:creationId xmlns:a16="http://schemas.microsoft.com/office/drawing/2014/main" id="{7EA1BB54-87D5-E5DA-8AF9-CA0CD9650B6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2348995" y="883617"/>
              <a:ext cx="456600" cy="1182466"/>
            </a:xfrm>
            <a:prstGeom prst="rect">
              <a:avLst/>
            </a:prstGeom>
          </p:spPr>
        </p:pic>
        <p:sp>
          <p:nvSpPr>
            <p:cNvPr id="1040" name="Plus Sign 1039">
              <a:extLst>
                <a:ext uri="{FF2B5EF4-FFF2-40B4-BE49-F238E27FC236}">
                  <a16:creationId xmlns:a16="http://schemas.microsoft.com/office/drawing/2014/main" id="{1C770E95-6E14-56F7-5681-407DB0BFAACF}"/>
                </a:ext>
              </a:extLst>
            </p:cNvPr>
            <p:cNvSpPr/>
            <p:nvPr/>
          </p:nvSpPr>
          <p:spPr>
            <a:xfrm>
              <a:off x="2907838" y="1374941"/>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1120" name="Picture 17">
              <a:extLst>
                <a:ext uri="{FF2B5EF4-FFF2-40B4-BE49-F238E27FC236}">
                  <a16:creationId xmlns:a16="http://schemas.microsoft.com/office/drawing/2014/main" id="{2F8902C0-B0AF-D12D-1842-C2C9C93BB9A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3451011" y="873236"/>
              <a:ext cx="456600" cy="1182466"/>
            </a:xfrm>
            <a:prstGeom prst="rect">
              <a:avLst/>
            </a:prstGeom>
          </p:spPr>
        </p:pic>
      </p:grpSp>
      <p:grpSp>
        <p:nvGrpSpPr>
          <p:cNvPr id="1129" name="Group 1128">
            <a:extLst>
              <a:ext uri="{FF2B5EF4-FFF2-40B4-BE49-F238E27FC236}">
                <a16:creationId xmlns:a16="http://schemas.microsoft.com/office/drawing/2014/main" id="{F4279A79-4C2A-854F-31D9-1A1C41809A43}"/>
              </a:ext>
            </a:extLst>
          </p:cNvPr>
          <p:cNvGrpSpPr/>
          <p:nvPr/>
        </p:nvGrpSpPr>
        <p:grpSpPr>
          <a:xfrm>
            <a:off x="6562269" y="866962"/>
            <a:ext cx="2105594" cy="1271004"/>
            <a:chOff x="6562269" y="866962"/>
            <a:chExt cx="2105594" cy="1271004"/>
          </a:xfrm>
        </p:grpSpPr>
        <p:grpSp>
          <p:nvGrpSpPr>
            <p:cNvPr id="1122" name="Group 1121">
              <a:extLst>
                <a:ext uri="{FF2B5EF4-FFF2-40B4-BE49-F238E27FC236}">
                  <a16:creationId xmlns:a16="http://schemas.microsoft.com/office/drawing/2014/main" id="{01345228-9C82-BDE7-1DEE-FFAA805F0589}"/>
                </a:ext>
              </a:extLst>
            </p:cNvPr>
            <p:cNvGrpSpPr/>
            <p:nvPr/>
          </p:nvGrpSpPr>
          <p:grpSpPr>
            <a:xfrm>
              <a:off x="6749823" y="866962"/>
              <a:ext cx="1735624" cy="1271004"/>
              <a:chOff x="2337122" y="839348"/>
              <a:chExt cx="1735624" cy="1271004"/>
            </a:xfrm>
          </p:grpSpPr>
          <p:sp>
            <p:nvSpPr>
              <p:cNvPr id="1123" name="Rectangle 1122">
                <a:extLst>
                  <a:ext uri="{FF2B5EF4-FFF2-40B4-BE49-F238E27FC236}">
                    <a16:creationId xmlns:a16="http://schemas.microsoft.com/office/drawing/2014/main" id="{6EDEDBCD-0178-FABC-91FD-99C4614CDDD6}"/>
                  </a:ext>
                </a:extLst>
              </p:cNvPr>
              <p:cNvSpPr/>
              <p:nvPr/>
            </p:nvSpPr>
            <p:spPr>
              <a:xfrm>
                <a:off x="2337122" y="839348"/>
                <a:ext cx="1735624"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Plus Sign 1124">
                <a:extLst>
                  <a:ext uri="{FF2B5EF4-FFF2-40B4-BE49-F238E27FC236}">
                    <a16:creationId xmlns:a16="http://schemas.microsoft.com/office/drawing/2014/main" id="{ED7BD19C-C184-26FE-A72A-58535664B170}"/>
                  </a:ext>
                </a:extLst>
              </p:cNvPr>
              <p:cNvSpPr/>
              <p:nvPr/>
            </p:nvSpPr>
            <p:spPr>
              <a:xfrm>
                <a:off x="2907838" y="1374941"/>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grpSp>
        <p:pic>
          <p:nvPicPr>
            <p:cNvPr id="1127" name="Picture 1126" descr="A black background with a black square&#10;&#10;Description automatically generated with medium confidence">
              <a:extLst>
                <a:ext uri="{FF2B5EF4-FFF2-40B4-BE49-F238E27FC236}">
                  <a16:creationId xmlns:a16="http://schemas.microsoft.com/office/drawing/2014/main" id="{5659B3FD-F8E9-E3FB-1F95-6A42DA7EC6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2269" y="1034003"/>
              <a:ext cx="1029854" cy="1029854"/>
            </a:xfrm>
            <a:prstGeom prst="rect">
              <a:avLst/>
            </a:prstGeom>
          </p:spPr>
        </p:pic>
        <p:pic>
          <p:nvPicPr>
            <p:cNvPr id="1128" name="Picture 1127" descr="A black background with a black square&#10;&#10;Description automatically generated with medium confidence">
              <a:extLst>
                <a:ext uri="{FF2B5EF4-FFF2-40B4-BE49-F238E27FC236}">
                  <a16:creationId xmlns:a16="http://schemas.microsoft.com/office/drawing/2014/main" id="{AF4537C4-BF6F-558B-5425-EF972E51CA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8009" y="1039055"/>
              <a:ext cx="1029854" cy="1029854"/>
            </a:xfrm>
            <a:prstGeom prst="rect">
              <a:avLst/>
            </a:prstGeom>
          </p:spPr>
        </p:pic>
      </p:grpSp>
      <p:grpSp>
        <p:nvGrpSpPr>
          <p:cNvPr id="1140" name="Group 1139">
            <a:extLst>
              <a:ext uri="{FF2B5EF4-FFF2-40B4-BE49-F238E27FC236}">
                <a16:creationId xmlns:a16="http://schemas.microsoft.com/office/drawing/2014/main" id="{5CC9D46C-FC43-884E-9767-2794C27538EB}"/>
              </a:ext>
            </a:extLst>
          </p:cNvPr>
          <p:cNvGrpSpPr/>
          <p:nvPr/>
        </p:nvGrpSpPr>
        <p:grpSpPr>
          <a:xfrm>
            <a:off x="6653514" y="3364153"/>
            <a:ext cx="1735624" cy="1271004"/>
            <a:chOff x="6653514" y="3364153"/>
            <a:chExt cx="1735624" cy="1271004"/>
          </a:xfrm>
        </p:grpSpPr>
        <p:grpSp>
          <p:nvGrpSpPr>
            <p:cNvPr id="1133" name="Group 1132">
              <a:extLst>
                <a:ext uri="{FF2B5EF4-FFF2-40B4-BE49-F238E27FC236}">
                  <a16:creationId xmlns:a16="http://schemas.microsoft.com/office/drawing/2014/main" id="{80769AA1-5E70-B712-9015-FFA701E778F9}"/>
                </a:ext>
              </a:extLst>
            </p:cNvPr>
            <p:cNvGrpSpPr/>
            <p:nvPr/>
          </p:nvGrpSpPr>
          <p:grpSpPr>
            <a:xfrm>
              <a:off x="6653514" y="3364153"/>
              <a:ext cx="1735624" cy="1271004"/>
              <a:chOff x="2337122" y="839348"/>
              <a:chExt cx="1735624" cy="1271004"/>
            </a:xfrm>
          </p:grpSpPr>
          <p:sp>
            <p:nvSpPr>
              <p:cNvPr id="1134" name="Rectangle 1133">
                <a:extLst>
                  <a:ext uri="{FF2B5EF4-FFF2-40B4-BE49-F238E27FC236}">
                    <a16:creationId xmlns:a16="http://schemas.microsoft.com/office/drawing/2014/main" id="{0EDD6C8B-7FCF-A5E0-E2D9-BD16BC8108B6}"/>
                  </a:ext>
                </a:extLst>
              </p:cNvPr>
              <p:cNvSpPr/>
              <p:nvPr/>
            </p:nvSpPr>
            <p:spPr>
              <a:xfrm>
                <a:off x="2337122" y="839348"/>
                <a:ext cx="1735624"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Plus Sign 1135">
                <a:extLst>
                  <a:ext uri="{FF2B5EF4-FFF2-40B4-BE49-F238E27FC236}">
                    <a16:creationId xmlns:a16="http://schemas.microsoft.com/office/drawing/2014/main" id="{16AF82FF-AD0B-697A-8764-4C3B7694E817}"/>
                  </a:ext>
                </a:extLst>
              </p:cNvPr>
              <p:cNvSpPr/>
              <p:nvPr/>
            </p:nvSpPr>
            <p:spPr>
              <a:xfrm>
                <a:off x="2907838" y="1374941"/>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grpSp>
        <p:pic>
          <p:nvPicPr>
            <p:cNvPr id="1138" name="Picture 20">
              <a:extLst>
                <a:ext uri="{FF2B5EF4-FFF2-40B4-BE49-F238E27FC236}">
                  <a16:creationId xmlns:a16="http://schemas.microsoft.com/office/drawing/2014/main" id="{7053582C-4580-928C-FB81-4FE038E7F78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0402"/>
            <a:stretch/>
          </p:blipFill>
          <p:spPr>
            <a:xfrm>
              <a:off x="6720347" y="3410501"/>
              <a:ext cx="454995" cy="1178307"/>
            </a:xfrm>
            <a:prstGeom prst="rect">
              <a:avLst/>
            </a:prstGeom>
          </p:spPr>
        </p:pic>
        <p:pic>
          <p:nvPicPr>
            <p:cNvPr id="1139" name="Picture 20">
              <a:extLst>
                <a:ext uri="{FF2B5EF4-FFF2-40B4-BE49-F238E27FC236}">
                  <a16:creationId xmlns:a16="http://schemas.microsoft.com/office/drawing/2014/main" id="{6A983601-B78C-F23C-8837-F203E845200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0402"/>
            <a:stretch/>
          </p:blipFill>
          <p:spPr>
            <a:xfrm>
              <a:off x="7788404" y="3410500"/>
              <a:ext cx="454995" cy="1178307"/>
            </a:xfrm>
            <a:prstGeom prst="rect">
              <a:avLst/>
            </a:prstGeom>
          </p:spPr>
        </p:pic>
      </p:grpSp>
      <p:grpSp>
        <p:nvGrpSpPr>
          <p:cNvPr id="1142" name="Group 1141">
            <a:extLst>
              <a:ext uri="{FF2B5EF4-FFF2-40B4-BE49-F238E27FC236}">
                <a16:creationId xmlns:a16="http://schemas.microsoft.com/office/drawing/2014/main" id="{C3891B3F-70B1-8278-B689-6BD08D10B49B}"/>
              </a:ext>
            </a:extLst>
          </p:cNvPr>
          <p:cNvGrpSpPr/>
          <p:nvPr/>
        </p:nvGrpSpPr>
        <p:grpSpPr>
          <a:xfrm>
            <a:off x="3416398" y="3367575"/>
            <a:ext cx="630996" cy="1271004"/>
            <a:chOff x="3416398" y="3367575"/>
            <a:chExt cx="630996" cy="1271004"/>
          </a:xfrm>
        </p:grpSpPr>
        <p:sp>
          <p:nvSpPr>
            <p:cNvPr id="1130" name="Rectangle 1129">
              <a:extLst>
                <a:ext uri="{FF2B5EF4-FFF2-40B4-BE49-F238E27FC236}">
                  <a16:creationId xmlns:a16="http://schemas.microsoft.com/office/drawing/2014/main" id="{5C5F4654-C4FD-07B4-C984-B3EFE910924A}"/>
                </a:ext>
              </a:extLst>
            </p:cNvPr>
            <p:cNvSpPr/>
            <p:nvPr/>
          </p:nvSpPr>
          <p:spPr>
            <a:xfrm>
              <a:off x="3416398" y="3367575"/>
              <a:ext cx="630996"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1" name="Picture 20">
              <a:extLst>
                <a:ext uri="{FF2B5EF4-FFF2-40B4-BE49-F238E27FC236}">
                  <a16:creationId xmlns:a16="http://schemas.microsoft.com/office/drawing/2014/main" id="{115BC346-5051-D836-BE7F-AB12BC7E725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0402"/>
            <a:stretch/>
          </p:blipFill>
          <p:spPr>
            <a:xfrm>
              <a:off x="3455468" y="3456850"/>
              <a:ext cx="454995" cy="11783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anim calcmode="lin" valueType="num">
                                      <p:cBhvr>
                                        <p:cTn id="10" dur="500" fill="hold"/>
                                        <p:tgtEl>
                                          <p:spTgt spid="15"/>
                                        </p:tgtEl>
                                        <p:attrNameLst>
                                          <p:attrName>ppt_x</p:attrName>
                                        </p:attrNameLst>
                                      </p:cBhvr>
                                      <p:tavLst>
                                        <p:tav tm="0">
                                          <p:val>
                                            <p:fltVal val="0.5"/>
                                          </p:val>
                                        </p:tav>
                                        <p:tav tm="100000">
                                          <p:val>
                                            <p:strVal val="#ppt_x"/>
                                          </p:val>
                                        </p:tav>
                                      </p:tavLst>
                                    </p:anim>
                                    <p:anim calcmode="lin" valueType="num">
                                      <p:cBhvr>
                                        <p:cTn id="11" dur="500" fill="hold"/>
                                        <p:tgtEl>
                                          <p:spTgt spid="1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p:cTn id="14" dur="500" fill="hold"/>
                                        <p:tgtEl>
                                          <p:spTgt spid="1030"/>
                                        </p:tgtEl>
                                        <p:attrNameLst>
                                          <p:attrName>ppt_w</p:attrName>
                                        </p:attrNameLst>
                                      </p:cBhvr>
                                      <p:tavLst>
                                        <p:tav tm="0">
                                          <p:val>
                                            <p:fltVal val="0"/>
                                          </p:val>
                                        </p:tav>
                                        <p:tav tm="100000">
                                          <p:val>
                                            <p:strVal val="#ppt_w"/>
                                          </p:val>
                                        </p:tav>
                                      </p:tavLst>
                                    </p:anim>
                                    <p:anim calcmode="lin" valueType="num">
                                      <p:cBhvr>
                                        <p:cTn id="15" dur="500" fill="hold"/>
                                        <p:tgtEl>
                                          <p:spTgt spid="1030"/>
                                        </p:tgtEl>
                                        <p:attrNameLst>
                                          <p:attrName>ppt_h</p:attrName>
                                        </p:attrNameLst>
                                      </p:cBhvr>
                                      <p:tavLst>
                                        <p:tav tm="0">
                                          <p:val>
                                            <p:fltVal val="0"/>
                                          </p:val>
                                        </p:tav>
                                        <p:tav tm="100000">
                                          <p:val>
                                            <p:strVal val="#ppt_h"/>
                                          </p:val>
                                        </p:tav>
                                      </p:tavLst>
                                    </p:anim>
                                    <p:animEffect transition="in" filter="fade">
                                      <p:cBhvr>
                                        <p:cTn id="16" dur="500"/>
                                        <p:tgtEl>
                                          <p:spTgt spid="1030"/>
                                        </p:tgtEl>
                                      </p:cBhvr>
                                    </p:animEffect>
                                    <p:anim calcmode="lin" valueType="num">
                                      <p:cBhvr>
                                        <p:cTn id="17" dur="500" fill="hold"/>
                                        <p:tgtEl>
                                          <p:spTgt spid="1030"/>
                                        </p:tgtEl>
                                        <p:attrNameLst>
                                          <p:attrName>ppt_x</p:attrName>
                                        </p:attrNameLst>
                                      </p:cBhvr>
                                      <p:tavLst>
                                        <p:tav tm="0">
                                          <p:val>
                                            <p:fltVal val="0.5"/>
                                          </p:val>
                                        </p:tav>
                                        <p:tav tm="100000">
                                          <p:val>
                                            <p:strVal val="#ppt_x"/>
                                          </p:val>
                                        </p:tav>
                                      </p:tavLst>
                                    </p:anim>
                                    <p:anim calcmode="lin" valueType="num">
                                      <p:cBhvr>
                                        <p:cTn id="18" dur="500" fill="hold"/>
                                        <p:tgtEl>
                                          <p:spTgt spid="1030"/>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1035"/>
                                        </p:tgtEl>
                                        <p:attrNameLst>
                                          <p:attrName>style.visibility</p:attrName>
                                        </p:attrNameLst>
                                      </p:cBhvr>
                                      <p:to>
                                        <p:strVal val="visible"/>
                                      </p:to>
                                    </p:set>
                                    <p:anim calcmode="lin" valueType="num">
                                      <p:cBhvr>
                                        <p:cTn id="21" dur="500" fill="hold"/>
                                        <p:tgtEl>
                                          <p:spTgt spid="1035"/>
                                        </p:tgtEl>
                                        <p:attrNameLst>
                                          <p:attrName>ppt_w</p:attrName>
                                        </p:attrNameLst>
                                      </p:cBhvr>
                                      <p:tavLst>
                                        <p:tav tm="0">
                                          <p:val>
                                            <p:fltVal val="0"/>
                                          </p:val>
                                        </p:tav>
                                        <p:tav tm="100000">
                                          <p:val>
                                            <p:strVal val="#ppt_w"/>
                                          </p:val>
                                        </p:tav>
                                      </p:tavLst>
                                    </p:anim>
                                    <p:anim calcmode="lin" valueType="num">
                                      <p:cBhvr>
                                        <p:cTn id="22" dur="500" fill="hold"/>
                                        <p:tgtEl>
                                          <p:spTgt spid="1035"/>
                                        </p:tgtEl>
                                        <p:attrNameLst>
                                          <p:attrName>ppt_h</p:attrName>
                                        </p:attrNameLst>
                                      </p:cBhvr>
                                      <p:tavLst>
                                        <p:tav tm="0">
                                          <p:val>
                                            <p:fltVal val="0"/>
                                          </p:val>
                                        </p:tav>
                                        <p:tav tm="100000">
                                          <p:val>
                                            <p:strVal val="#ppt_h"/>
                                          </p:val>
                                        </p:tav>
                                      </p:tavLst>
                                    </p:anim>
                                    <p:animEffect transition="in" filter="fade">
                                      <p:cBhvr>
                                        <p:cTn id="23" dur="500"/>
                                        <p:tgtEl>
                                          <p:spTgt spid="1035"/>
                                        </p:tgtEl>
                                      </p:cBhvr>
                                    </p:animEffect>
                                    <p:anim calcmode="lin" valueType="num">
                                      <p:cBhvr>
                                        <p:cTn id="24" dur="500" fill="hold"/>
                                        <p:tgtEl>
                                          <p:spTgt spid="1035"/>
                                        </p:tgtEl>
                                        <p:attrNameLst>
                                          <p:attrName>ppt_x</p:attrName>
                                        </p:attrNameLst>
                                      </p:cBhvr>
                                      <p:tavLst>
                                        <p:tav tm="0">
                                          <p:val>
                                            <p:fltVal val="0.5"/>
                                          </p:val>
                                        </p:tav>
                                        <p:tav tm="100000">
                                          <p:val>
                                            <p:strVal val="#ppt_x"/>
                                          </p:val>
                                        </p:tav>
                                      </p:tavLst>
                                    </p:anim>
                                    <p:anim calcmode="lin" valueType="num">
                                      <p:cBhvr>
                                        <p:cTn id="25" dur="500" fill="hold"/>
                                        <p:tgtEl>
                                          <p:spTgt spid="103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p:cTn id="28" dur="500" fill="hold"/>
                                        <p:tgtEl>
                                          <p:spTgt spid="1037"/>
                                        </p:tgtEl>
                                        <p:attrNameLst>
                                          <p:attrName>ppt_w</p:attrName>
                                        </p:attrNameLst>
                                      </p:cBhvr>
                                      <p:tavLst>
                                        <p:tav tm="0">
                                          <p:val>
                                            <p:fltVal val="0"/>
                                          </p:val>
                                        </p:tav>
                                        <p:tav tm="100000">
                                          <p:val>
                                            <p:strVal val="#ppt_w"/>
                                          </p:val>
                                        </p:tav>
                                      </p:tavLst>
                                    </p:anim>
                                    <p:anim calcmode="lin" valueType="num">
                                      <p:cBhvr>
                                        <p:cTn id="29" dur="500" fill="hold"/>
                                        <p:tgtEl>
                                          <p:spTgt spid="1037"/>
                                        </p:tgtEl>
                                        <p:attrNameLst>
                                          <p:attrName>ppt_h</p:attrName>
                                        </p:attrNameLst>
                                      </p:cBhvr>
                                      <p:tavLst>
                                        <p:tav tm="0">
                                          <p:val>
                                            <p:fltVal val="0"/>
                                          </p:val>
                                        </p:tav>
                                        <p:tav tm="100000">
                                          <p:val>
                                            <p:strVal val="#ppt_h"/>
                                          </p:val>
                                        </p:tav>
                                      </p:tavLst>
                                    </p:anim>
                                    <p:animEffect transition="in" filter="fade">
                                      <p:cBhvr>
                                        <p:cTn id="30" dur="500"/>
                                        <p:tgtEl>
                                          <p:spTgt spid="1037"/>
                                        </p:tgtEl>
                                      </p:cBhvr>
                                    </p:animEffect>
                                    <p:anim calcmode="lin" valueType="num">
                                      <p:cBhvr>
                                        <p:cTn id="31" dur="500" fill="hold"/>
                                        <p:tgtEl>
                                          <p:spTgt spid="1037"/>
                                        </p:tgtEl>
                                        <p:attrNameLst>
                                          <p:attrName>ppt_x</p:attrName>
                                        </p:attrNameLst>
                                      </p:cBhvr>
                                      <p:tavLst>
                                        <p:tav tm="0">
                                          <p:val>
                                            <p:fltVal val="0.5"/>
                                          </p:val>
                                        </p:tav>
                                        <p:tav tm="100000">
                                          <p:val>
                                            <p:strVal val="#ppt_x"/>
                                          </p:val>
                                        </p:tav>
                                      </p:tavLst>
                                    </p:anim>
                                    <p:anim calcmode="lin" valueType="num">
                                      <p:cBhvr>
                                        <p:cTn id="32" dur="500" fill="hold"/>
                                        <p:tgtEl>
                                          <p:spTgt spid="1037"/>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21"/>
                                        </p:tgtEl>
                                        <p:attrNameLst>
                                          <p:attrName>style.visibility</p:attrName>
                                        </p:attrNameLst>
                                      </p:cBhvr>
                                      <p:to>
                                        <p:strVal val="visible"/>
                                      </p:to>
                                    </p:set>
                                    <p:animEffect transition="in" filter="randombar(horizontal)">
                                      <p:cBhvr>
                                        <p:cTn id="37" dur="500"/>
                                        <p:tgtEl>
                                          <p:spTgt spid="11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29"/>
                                        </p:tgtEl>
                                        <p:attrNameLst>
                                          <p:attrName>style.visibility</p:attrName>
                                        </p:attrNameLst>
                                      </p:cBhvr>
                                      <p:to>
                                        <p:strVal val="visible"/>
                                      </p:to>
                                    </p:set>
                                    <p:animEffect transition="in" filter="randombar(horizontal)">
                                      <p:cBhvr>
                                        <p:cTn id="42" dur="500"/>
                                        <p:tgtEl>
                                          <p:spTgt spid="11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42"/>
                                        </p:tgtEl>
                                        <p:attrNameLst>
                                          <p:attrName>style.visibility</p:attrName>
                                        </p:attrNameLst>
                                      </p:cBhvr>
                                      <p:to>
                                        <p:strVal val="visible"/>
                                      </p:to>
                                    </p:set>
                                    <p:animEffect transition="in" filter="randombar(horizontal)">
                                      <p:cBhvr>
                                        <p:cTn id="47" dur="500"/>
                                        <p:tgtEl>
                                          <p:spTgt spid="11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40"/>
                                        </p:tgtEl>
                                        <p:attrNameLst>
                                          <p:attrName>style.visibility</p:attrName>
                                        </p:attrNameLst>
                                      </p:cBhvr>
                                      <p:to>
                                        <p:strVal val="visible"/>
                                      </p:to>
                                    </p:set>
                                    <p:animEffect transition="in" filter="randombar(horizontal)">
                                      <p:cBhvr>
                                        <p:cTn id="52" dur="500"/>
                                        <p:tgtEl>
                                          <p:spTgt spid="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7" name="Group 6">
            <a:extLst>
              <a:ext uri="{FF2B5EF4-FFF2-40B4-BE49-F238E27FC236}">
                <a16:creationId xmlns:a16="http://schemas.microsoft.com/office/drawing/2014/main" id="{71C0B7F9-186C-00F7-F0ED-361B36967563}"/>
              </a:ext>
            </a:extLst>
          </p:cNvPr>
          <p:cNvGrpSpPr/>
          <p:nvPr/>
        </p:nvGrpSpPr>
        <p:grpSpPr>
          <a:xfrm>
            <a:off x="465844" y="226696"/>
            <a:ext cx="3877664" cy="2204144"/>
            <a:chOff x="465844" y="226696"/>
            <a:chExt cx="3877664" cy="2204144"/>
          </a:xfrm>
        </p:grpSpPr>
        <p:sp>
          <p:nvSpPr>
            <p:cNvPr id="2" name="Rectangle: Rounded Corners 1">
              <a:extLst>
                <a:ext uri="{FF2B5EF4-FFF2-40B4-BE49-F238E27FC236}">
                  <a16:creationId xmlns:a16="http://schemas.microsoft.com/office/drawing/2014/main" id="{FF0A793E-B704-4C56-AE27-EF3586CCC490}"/>
                </a:ext>
              </a:extLst>
            </p:cNvPr>
            <p:cNvSpPr/>
            <p:nvPr/>
          </p:nvSpPr>
          <p:spPr>
            <a:xfrm>
              <a:off x="465844" y="226696"/>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7B8F331-0127-C36C-916A-18A4B249880E}"/>
                </a:ext>
              </a:extLst>
            </p:cNvPr>
            <p:cNvSpPr/>
            <p:nvPr/>
          </p:nvSpPr>
          <p:spPr>
            <a:xfrm>
              <a:off x="623385" y="738213"/>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6216FA-B079-FC32-9274-FE43EB2CEB38}"/>
                </a:ext>
              </a:extLst>
            </p:cNvPr>
            <p:cNvSpPr txBox="1"/>
            <p:nvPr/>
          </p:nvSpPr>
          <p:spPr>
            <a:xfrm>
              <a:off x="1749777" y="292363"/>
              <a:ext cx="1185985" cy="400110"/>
            </a:xfrm>
            <a:prstGeom prst="rect">
              <a:avLst/>
            </a:prstGeom>
            <a:noFill/>
          </p:spPr>
          <p:txBody>
            <a:bodyPr wrap="square">
              <a:spAutoFit/>
            </a:bodyPr>
            <a:lstStyle/>
            <a:p>
              <a:pPr algn="ctr"/>
              <a:r>
                <a:rPr lang="en-US" sz="2000" b="1"/>
                <a:t>Nhóm 5</a:t>
              </a:r>
            </a:p>
          </p:txBody>
        </p:sp>
        <p:sp>
          <p:nvSpPr>
            <p:cNvPr id="10" name="Equals 9">
              <a:extLst>
                <a:ext uri="{FF2B5EF4-FFF2-40B4-BE49-F238E27FC236}">
                  <a16:creationId xmlns:a16="http://schemas.microsoft.com/office/drawing/2014/main" id="{1EF967F5-ECA6-8642-A9E1-DEEDB9E1525F}"/>
                </a:ext>
              </a:extLst>
            </p:cNvPr>
            <p:cNvSpPr/>
            <p:nvPr/>
          </p:nvSpPr>
          <p:spPr>
            <a:xfrm>
              <a:off x="1364467" y="1502465"/>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1029" name="Picture 17">
              <a:extLst>
                <a:ext uri="{FF2B5EF4-FFF2-40B4-BE49-F238E27FC236}">
                  <a16:creationId xmlns:a16="http://schemas.microsoft.com/office/drawing/2014/main" id="{336090EA-DDEF-B61F-8C7D-F5DBB8F9B18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470" t="26275" r="-1"/>
            <a:stretch/>
          </p:blipFill>
          <p:spPr>
            <a:xfrm>
              <a:off x="762686" y="911232"/>
              <a:ext cx="456600" cy="1182466"/>
            </a:xfrm>
            <a:prstGeom prst="rect">
              <a:avLst/>
            </a:prstGeom>
          </p:spPr>
        </p:pic>
        <p:pic>
          <p:nvPicPr>
            <p:cNvPr id="4" name="Picture 17">
              <a:extLst>
                <a:ext uri="{FF2B5EF4-FFF2-40B4-BE49-F238E27FC236}">
                  <a16:creationId xmlns:a16="http://schemas.microsoft.com/office/drawing/2014/main" id="{F70F9742-93D5-4D22-3A05-8E13149ABC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8122" y="898135"/>
              <a:ext cx="952633" cy="1179731"/>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B28457D-5D11-BFE8-8682-D96C3285F4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2985" y="907862"/>
              <a:ext cx="609508" cy="1182466"/>
            </a:xfrm>
            <a:prstGeom prst="rect">
              <a:avLst/>
            </a:prstGeom>
          </p:spPr>
        </p:pic>
      </p:grpSp>
      <p:grpSp>
        <p:nvGrpSpPr>
          <p:cNvPr id="14" name="Group 13">
            <a:extLst>
              <a:ext uri="{FF2B5EF4-FFF2-40B4-BE49-F238E27FC236}">
                <a16:creationId xmlns:a16="http://schemas.microsoft.com/office/drawing/2014/main" id="{991E5585-2F9F-D850-F685-8A4C673DA8CE}"/>
              </a:ext>
            </a:extLst>
          </p:cNvPr>
          <p:cNvGrpSpPr/>
          <p:nvPr/>
        </p:nvGrpSpPr>
        <p:grpSpPr>
          <a:xfrm>
            <a:off x="4800492" y="226696"/>
            <a:ext cx="3877664" cy="2204144"/>
            <a:chOff x="4800492" y="226696"/>
            <a:chExt cx="3877664" cy="2204144"/>
          </a:xfrm>
        </p:grpSpPr>
        <p:sp>
          <p:nvSpPr>
            <p:cNvPr id="24" name="Rectangle: Rounded Corners 23">
              <a:extLst>
                <a:ext uri="{FF2B5EF4-FFF2-40B4-BE49-F238E27FC236}">
                  <a16:creationId xmlns:a16="http://schemas.microsoft.com/office/drawing/2014/main" id="{383E4D33-FB98-8DFC-0E42-FADF31AB4394}"/>
                </a:ext>
              </a:extLst>
            </p:cNvPr>
            <p:cNvSpPr/>
            <p:nvPr/>
          </p:nvSpPr>
          <p:spPr>
            <a:xfrm>
              <a:off x="4800492" y="226696"/>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84980BE-EAE4-3259-B576-93820962A62B}"/>
                </a:ext>
              </a:extLst>
            </p:cNvPr>
            <p:cNvSpPr/>
            <p:nvPr/>
          </p:nvSpPr>
          <p:spPr>
            <a:xfrm>
              <a:off x="4958033" y="738213"/>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12BF88-CED8-C5F5-4B92-6D059AEA0CCE}"/>
                </a:ext>
              </a:extLst>
            </p:cNvPr>
            <p:cNvSpPr txBox="1"/>
            <p:nvPr/>
          </p:nvSpPr>
          <p:spPr>
            <a:xfrm>
              <a:off x="6084425" y="292363"/>
              <a:ext cx="1185985" cy="400110"/>
            </a:xfrm>
            <a:prstGeom prst="rect">
              <a:avLst/>
            </a:prstGeom>
            <a:noFill/>
          </p:spPr>
          <p:txBody>
            <a:bodyPr wrap="square">
              <a:spAutoFit/>
            </a:bodyPr>
            <a:lstStyle/>
            <a:p>
              <a:pPr algn="ctr"/>
              <a:r>
                <a:rPr lang="en-US" sz="2000" b="1"/>
                <a:t>Nhóm 6</a:t>
              </a:r>
            </a:p>
          </p:txBody>
        </p:sp>
        <p:sp>
          <p:nvSpPr>
            <p:cNvPr id="28" name="Equals 27">
              <a:extLst>
                <a:ext uri="{FF2B5EF4-FFF2-40B4-BE49-F238E27FC236}">
                  <a16:creationId xmlns:a16="http://schemas.microsoft.com/office/drawing/2014/main" id="{80D2A34F-4AAB-F1C9-F09E-3F423131EE72}"/>
                </a:ext>
              </a:extLst>
            </p:cNvPr>
            <p:cNvSpPr/>
            <p:nvPr/>
          </p:nvSpPr>
          <p:spPr>
            <a:xfrm>
              <a:off x="5961930" y="1502465"/>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1036" name="Picture 12">
              <a:extLst>
                <a:ext uri="{FF2B5EF4-FFF2-40B4-BE49-F238E27FC236}">
                  <a16:creationId xmlns:a16="http://schemas.microsoft.com/office/drawing/2014/main" id="{69F152E2-5385-84D1-2C80-A8DE14F00C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343363" y="1600561"/>
              <a:ext cx="457200" cy="326898"/>
            </a:xfrm>
            <a:prstGeom prst="rect">
              <a:avLst/>
            </a:prstGeom>
          </p:spPr>
        </p:pic>
        <p:pic>
          <p:nvPicPr>
            <p:cNvPr id="11" name="Picture 17">
              <a:extLst>
                <a:ext uri="{FF2B5EF4-FFF2-40B4-BE49-F238E27FC236}">
                  <a16:creationId xmlns:a16="http://schemas.microsoft.com/office/drawing/2014/main" id="{FEAFC08C-703B-1430-2B72-C24CAE9999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564953" y="895587"/>
              <a:ext cx="952633" cy="117973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9A3AF29F-3D0E-B2C9-E97B-4B8CB98509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02899" y="899844"/>
              <a:ext cx="1175474" cy="1175474"/>
            </a:xfrm>
            <a:prstGeom prst="rect">
              <a:avLst/>
            </a:prstGeom>
          </p:spPr>
        </p:pic>
      </p:grpSp>
      <p:grpSp>
        <p:nvGrpSpPr>
          <p:cNvPr id="27" name="Group 26">
            <a:extLst>
              <a:ext uri="{FF2B5EF4-FFF2-40B4-BE49-F238E27FC236}">
                <a16:creationId xmlns:a16="http://schemas.microsoft.com/office/drawing/2014/main" id="{16988D30-DC6B-4873-00BB-7B6599C68433}"/>
              </a:ext>
            </a:extLst>
          </p:cNvPr>
          <p:cNvGrpSpPr/>
          <p:nvPr/>
        </p:nvGrpSpPr>
        <p:grpSpPr>
          <a:xfrm>
            <a:off x="465844" y="2727310"/>
            <a:ext cx="3877664" cy="2204144"/>
            <a:chOff x="465844" y="2727310"/>
            <a:chExt cx="3877664" cy="2204144"/>
          </a:xfrm>
        </p:grpSpPr>
        <p:sp>
          <p:nvSpPr>
            <p:cNvPr id="17" name="Rectangle: Rounded Corners 16">
              <a:extLst>
                <a:ext uri="{FF2B5EF4-FFF2-40B4-BE49-F238E27FC236}">
                  <a16:creationId xmlns:a16="http://schemas.microsoft.com/office/drawing/2014/main" id="{2DE9D338-4C52-05DA-8CF6-8F7393B8B0AD}"/>
                </a:ext>
              </a:extLst>
            </p:cNvPr>
            <p:cNvSpPr/>
            <p:nvPr/>
          </p:nvSpPr>
          <p:spPr>
            <a:xfrm>
              <a:off x="465844" y="2727310"/>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65D5582-5EC7-C05D-9A7C-B56DDC54B990}"/>
                </a:ext>
              </a:extLst>
            </p:cNvPr>
            <p:cNvSpPr/>
            <p:nvPr/>
          </p:nvSpPr>
          <p:spPr>
            <a:xfrm>
              <a:off x="623385" y="3238827"/>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B1E726C-411C-D25D-5458-BFBCA31C8F4B}"/>
                </a:ext>
              </a:extLst>
            </p:cNvPr>
            <p:cNvSpPr txBox="1"/>
            <p:nvPr/>
          </p:nvSpPr>
          <p:spPr>
            <a:xfrm>
              <a:off x="1749777" y="2792977"/>
              <a:ext cx="1185985" cy="400110"/>
            </a:xfrm>
            <a:prstGeom prst="rect">
              <a:avLst/>
            </a:prstGeom>
            <a:noFill/>
          </p:spPr>
          <p:txBody>
            <a:bodyPr wrap="square">
              <a:spAutoFit/>
            </a:bodyPr>
            <a:lstStyle/>
            <a:p>
              <a:pPr algn="ctr"/>
              <a:r>
                <a:rPr lang="en-US" sz="2000" b="1"/>
                <a:t>Nhóm 7</a:t>
              </a:r>
            </a:p>
          </p:txBody>
        </p:sp>
        <p:pic>
          <p:nvPicPr>
            <p:cNvPr id="9" name="Picture 20">
              <a:extLst>
                <a:ext uri="{FF2B5EF4-FFF2-40B4-BE49-F238E27FC236}">
                  <a16:creationId xmlns:a16="http://schemas.microsoft.com/office/drawing/2014/main" id="{69D868ED-4A1A-D9B2-3B18-FF51DD4462E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t="30402"/>
            <a:stretch/>
          </p:blipFill>
          <p:spPr>
            <a:xfrm>
              <a:off x="768881" y="3413925"/>
              <a:ext cx="454995" cy="1178307"/>
            </a:xfrm>
            <a:prstGeom prst="rect">
              <a:avLst/>
            </a:prstGeom>
          </p:spPr>
        </p:pic>
        <p:sp>
          <p:nvSpPr>
            <p:cNvPr id="16" name="Equals 15">
              <a:extLst>
                <a:ext uri="{FF2B5EF4-FFF2-40B4-BE49-F238E27FC236}">
                  <a16:creationId xmlns:a16="http://schemas.microsoft.com/office/drawing/2014/main" id="{7C536C0A-908B-D151-8173-700A5F19A89A}"/>
                </a:ext>
              </a:extLst>
            </p:cNvPr>
            <p:cNvSpPr/>
            <p:nvPr/>
          </p:nvSpPr>
          <p:spPr>
            <a:xfrm>
              <a:off x="1269705" y="4007924"/>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20" name="Picture 17">
              <a:extLst>
                <a:ext uri="{FF2B5EF4-FFF2-40B4-BE49-F238E27FC236}">
                  <a16:creationId xmlns:a16="http://schemas.microsoft.com/office/drawing/2014/main" id="{F6EF8A05-12A2-51F6-A99F-DEE09CE48A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8122" y="3402118"/>
              <a:ext cx="952633" cy="1179731"/>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8E0E0411-2F5C-4E0E-F976-DD193426A4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2985" y="3411845"/>
              <a:ext cx="609508" cy="1182466"/>
            </a:xfrm>
            <a:prstGeom prst="rect">
              <a:avLst/>
            </a:prstGeom>
          </p:spPr>
        </p:pic>
      </p:grpSp>
      <p:grpSp>
        <p:nvGrpSpPr>
          <p:cNvPr id="1145" name="Group 1144">
            <a:extLst>
              <a:ext uri="{FF2B5EF4-FFF2-40B4-BE49-F238E27FC236}">
                <a16:creationId xmlns:a16="http://schemas.microsoft.com/office/drawing/2014/main" id="{F69AE75C-832B-1BBF-FFFF-15129C9208D1}"/>
              </a:ext>
            </a:extLst>
          </p:cNvPr>
          <p:cNvGrpSpPr/>
          <p:nvPr/>
        </p:nvGrpSpPr>
        <p:grpSpPr>
          <a:xfrm>
            <a:off x="4800492" y="2727310"/>
            <a:ext cx="3877664" cy="2204144"/>
            <a:chOff x="4800492" y="2727310"/>
            <a:chExt cx="3877664" cy="2204144"/>
          </a:xfrm>
        </p:grpSpPr>
        <p:grpSp>
          <p:nvGrpSpPr>
            <p:cNvPr id="30" name="Group 29">
              <a:extLst>
                <a:ext uri="{FF2B5EF4-FFF2-40B4-BE49-F238E27FC236}">
                  <a16:creationId xmlns:a16="http://schemas.microsoft.com/office/drawing/2014/main" id="{D50F19E2-7406-6AA2-14D6-C47CFA8731F4}"/>
                </a:ext>
              </a:extLst>
            </p:cNvPr>
            <p:cNvGrpSpPr/>
            <p:nvPr/>
          </p:nvGrpSpPr>
          <p:grpSpPr>
            <a:xfrm>
              <a:off x="4800492" y="2727310"/>
              <a:ext cx="3877664" cy="2204144"/>
              <a:chOff x="4800492" y="226696"/>
              <a:chExt cx="3877664" cy="2204144"/>
            </a:xfrm>
          </p:grpSpPr>
          <p:sp>
            <p:nvSpPr>
              <p:cNvPr id="1124" name="Rectangle: Rounded Corners 1123">
                <a:extLst>
                  <a:ext uri="{FF2B5EF4-FFF2-40B4-BE49-F238E27FC236}">
                    <a16:creationId xmlns:a16="http://schemas.microsoft.com/office/drawing/2014/main" id="{768EA0D7-17FB-2876-5E74-86F6FF56AFCB}"/>
                  </a:ext>
                </a:extLst>
              </p:cNvPr>
              <p:cNvSpPr/>
              <p:nvPr/>
            </p:nvSpPr>
            <p:spPr>
              <a:xfrm>
                <a:off x="4800492" y="226696"/>
                <a:ext cx="3877664" cy="2204144"/>
              </a:xfrm>
              <a:custGeom>
                <a:avLst/>
                <a:gdLst>
                  <a:gd name="connsiteX0" fmla="*/ 0 w 3877664"/>
                  <a:gd name="connsiteY0" fmla="*/ 193832 h 2204144"/>
                  <a:gd name="connsiteX1" fmla="*/ 193832 w 3877664"/>
                  <a:gd name="connsiteY1" fmla="*/ 0 h 2204144"/>
                  <a:gd name="connsiteX2" fmla="*/ 705699 w 3877664"/>
                  <a:gd name="connsiteY2" fmla="*/ 0 h 2204144"/>
                  <a:gd name="connsiteX3" fmla="*/ 1357165 w 3877664"/>
                  <a:gd name="connsiteY3" fmla="*/ 0 h 2204144"/>
                  <a:gd name="connsiteX4" fmla="*/ 2008632 w 3877664"/>
                  <a:gd name="connsiteY4" fmla="*/ 0 h 2204144"/>
                  <a:gd name="connsiteX5" fmla="*/ 2590299 w 3877664"/>
                  <a:gd name="connsiteY5" fmla="*/ 0 h 2204144"/>
                  <a:gd name="connsiteX6" fmla="*/ 3683832 w 3877664"/>
                  <a:gd name="connsiteY6" fmla="*/ 0 h 2204144"/>
                  <a:gd name="connsiteX7" fmla="*/ 3877664 w 3877664"/>
                  <a:gd name="connsiteY7" fmla="*/ 193832 h 2204144"/>
                  <a:gd name="connsiteX8" fmla="*/ 3877664 w 3877664"/>
                  <a:gd name="connsiteY8" fmla="*/ 629787 h 2204144"/>
                  <a:gd name="connsiteX9" fmla="*/ 3877664 w 3877664"/>
                  <a:gd name="connsiteY9" fmla="*/ 1083907 h 2204144"/>
                  <a:gd name="connsiteX10" fmla="*/ 3877664 w 3877664"/>
                  <a:gd name="connsiteY10" fmla="*/ 1519862 h 2204144"/>
                  <a:gd name="connsiteX11" fmla="*/ 3877664 w 3877664"/>
                  <a:gd name="connsiteY11" fmla="*/ 2010312 h 2204144"/>
                  <a:gd name="connsiteX12" fmla="*/ 3683832 w 3877664"/>
                  <a:gd name="connsiteY12" fmla="*/ 2204144 h 2204144"/>
                  <a:gd name="connsiteX13" fmla="*/ 3067265 w 3877664"/>
                  <a:gd name="connsiteY13" fmla="*/ 2204144 h 2204144"/>
                  <a:gd name="connsiteX14" fmla="*/ 2590299 w 3877664"/>
                  <a:gd name="connsiteY14" fmla="*/ 2204144 h 2204144"/>
                  <a:gd name="connsiteX15" fmla="*/ 2043532 w 3877664"/>
                  <a:gd name="connsiteY15" fmla="*/ 2204144 h 2204144"/>
                  <a:gd name="connsiteX16" fmla="*/ 1426965 w 3877664"/>
                  <a:gd name="connsiteY16" fmla="*/ 2204144 h 2204144"/>
                  <a:gd name="connsiteX17" fmla="*/ 775499 w 3877664"/>
                  <a:gd name="connsiteY17" fmla="*/ 2204144 h 2204144"/>
                  <a:gd name="connsiteX18" fmla="*/ 193832 w 3877664"/>
                  <a:gd name="connsiteY18" fmla="*/ 2204144 h 2204144"/>
                  <a:gd name="connsiteX19" fmla="*/ 0 w 3877664"/>
                  <a:gd name="connsiteY19" fmla="*/ 2010312 h 2204144"/>
                  <a:gd name="connsiteX20" fmla="*/ 0 w 3877664"/>
                  <a:gd name="connsiteY20" fmla="*/ 1538027 h 2204144"/>
                  <a:gd name="connsiteX21" fmla="*/ 0 w 3877664"/>
                  <a:gd name="connsiteY21" fmla="*/ 1083907 h 2204144"/>
                  <a:gd name="connsiteX22" fmla="*/ 0 w 3877664"/>
                  <a:gd name="connsiteY22" fmla="*/ 647952 h 2204144"/>
                  <a:gd name="connsiteX23" fmla="*/ 0 w 3877664"/>
                  <a:gd name="connsiteY23" fmla="*/ 193832 h 22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7664" h="2204144" fill="none" extrusionOk="0">
                    <a:moveTo>
                      <a:pt x="0" y="193832"/>
                    </a:moveTo>
                    <a:cubicBezTo>
                      <a:pt x="-9474" y="82719"/>
                      <a:pt x="81997" y="-6300"/>
                      <a:pt x="193832" y="0"/>
                    </a:cubicBezTo>
                    <a:cubicBezTo>
                      <a:pt x="389716" y="-33442"/>
                      <a:pt x="534983" y="7812"/>
                      <a:pt x="705699" y="0"/>
                    </a:cubicBezTo>
                    <a:cubicBezTo>
                      <a:pt x="876415" y="-7812"/>
                      <a:pt x="1092016" y="53029"/>
                      <a:pt x="1357165" y="0"/>
                    </a:cubicBezTo>
                    <a:cubicBezTo>
                      <a:pt x="1622314" y="-53029"/>
                      <a:pt x="1803879" y="16981"/>
                      <a:pt x="2008632" y="0"/>
                    </a:cubicBezTo>
                    <a:cubicBezTo>
                      <a:pt x="2213385" y="-16981"/>
                      <a:pt x="2354756" y="12591"/>
                      <a:pt x="2590299" y="0"/>
                    </a:cubicBezTo>
                    <a:cubicBezTo>
                      <a:pt x="2825842" y="-12591"/>
                      <a:pt x="3183410" y="124307"/>
                      <a:pt x="3683832" y="0"/>
                    </a:cubicBezTo>
                    <a:cubicBezTo>
                      <a:pt x="3804789" y="14464"/>
                      <a:pt x="3889783" y="80711"/>
                      <a:pt x="3877664" y="193832"/>
                    </a:cubicBezTo>
                    <a:cubicBezTo>
                      <a:pt x="3878458" y="330945"/>
                      <a:pt x="3856256" y="446467"/>
                      <a:pt x="3877664" y="629787"/>
                    </a:cubicBezTo>
                    <a:cubicBezTo>
                      <a:pt x="3899072" y="813107"/>
                      <a:pt x="3868472" y="956602"/>
                      <a:pt x="3877664" y="1083907"/>
                    </a:cubicBezTo>
                    <a:cubicBezTo>
                      <a:pt x="3886856" y="1211212"/>
                      <a:pt x="3877436" y="1340763"/>
                      <a:pt x="3877664" y="1519862"/>
                    </a:cubicBezTo>
                    <a:cubicBezTo>
                      <a:pt x="3877892" y="1698962"/>
                      <a:pt x="3875634" y="1794992"/>
                      <a:pt x="3877664" y="2010312"/>
                    </a:cubicBezTo>
                    <a:cubicBezTo>
                      <a:pt x="3869817" y="2093580"/>
                      <a:pt x="3785046" y="2200451"/>
                      <a:pt x="3683832" y="2204144"/>
                    </a:cubicBezTo>
                    <a:cubicBezTo>
                      <a:pt x="3446296" y="2264260"/>
                      <a:pt x="3313196" y="2141576"/>
                      <a:pt x="3067265" y="2204144"/>
                    </a:cubicBezTo>
                    <a:cubicBezTo>
                      <a:pt x="2821334" y="2266712"/>
                      <a:pt x="2693597" y="2194039"/>
                      <a:pt x="2590299" y="2204144"/>
                    </a:cubicBezTo>
                    <a:cubicBezTo>
                      <a:pt x="2487001" y="2214249"/>
                      <a:pt x="2257048" y="2169408"/>
                      <a:pt x="2043532" y="2204144"/>
                    </a:cubicBezTo>
                    <a:cubicBezTo>
                      <a:pt x="1830016" y="2238880"/>
                      <a:pt x="1689011" y="2165340"/>
                      <a:pt x="1426965" y="2204144"/>
                    </a:cubicBezTo>
                    <a:cubicBezTo>
                      <a:pt x="1164919" y="2242948"/>
                      <a:pt x="1074248" y="2189732"/>
                      <a:pt x="775499" y="2204144"/>
                    </a:cubicBezTo>
                    <a:cubicBezTo>
                      <a:pt x="476750" y="2218556"/>
                      <a:pt x="440716" y="2193483"/>
                      <a:pt x="193832" y="2204144"/>
                    </a:cubicBezTo>
                    <a:cubicBezTo>
                      <a:pt x="66919" y="2216765"/>
                      <a:pt x="28408" y="2123942"/>
                      <a:pt x="0" y="2010312"/>
                    </a:cubicBezTo>
                    <a:cubicBezTo>
                      <a:pt x="-5149" y="1810243"/>
                      <a:pt x="31757" y="1674868"/>
                      <a:pt x="0" y="1538027"/>
                    </a:cubicBezTo>
                    <a:cubicBezTo>
                      <a:pt x="-31757" y="1401187"/>
                      <a:pt x="39846" y="1203726"/>
                      <a:pt x="0" y="1083907"/>
                    </a:cubicBezTo>
                    <a:cubicBezTo>
                      <a:pt x="-39846" y="964088"/>
                      <a:pt x="23198" y="837713"/>
                      <a:pt x="0" y="647952"/>
                    </a:cubicBezTo>
                    <a:cubicBezTo>
                      <a:pt x="-23198" y="458192"/>
                      <a:pt x="33369" y="386658"/>
                      <a:pt x="0" y="193832"/>
                    </a:cubicBezTo>
                    <a:close/>
                  </a:path>
                  <a:path w="3877664" h="2204144" stroke="0" extrusionOk="0">
                    <a:moveTo>
                      <a:pt x="0" y="193832"/>
                    </a:moveTo>
                    <a:cubicBezTo>
                      <a:pt x="-1073" y="96960"/>
                      <a:pt x="82196" y="3850"/>
                      <a:pt x="193832" y="0"/>
                    </a:cubicBezTo>
                    <a:cubicBezTo>
                      <a:pt x="360937" y="-7756"/>
                      <a:pt x="529445" y="28350"/>
                      <a:pt x="705699" y="0"/>
                    </a:cubicBezTo>
                    <a:cubicBezTo>
                      <a:pt x="881953" y="-28350"/>
                      <a:pt x="1043910" y="21125"/>
                      <a:pt x="1252465" y="0"/>
                    </a:cubicBezTo>
                    <a:cubicBezTo>
                      <a:pt x="1461020" y="-21125"/>
                      <a:pt x="1642238" y="47671"/>
                      <a:pt x="1903932" y="0"/>
                    </a:cubicBezTo>
                    <a:cubicBezTo>
                      <a:pt x="2165626" y="-47671"/>
                      <a:pt x="2217665" y="10321"/>
                      <a:pt x="2485599" y="0"/>
                    </a:cubicBezTo>
                    <a:cubicBezTo>
                      <a:pt x="2753533" y="-10321"/>
                      <a:pt x="2921223" y="12798"/>
                      <a:pt x="3067265" y="0"/>
                    </a:cubicBezTo>
                    <a:cubicBezTo>
                      <a:pt x="3213307" y="-12798"/>
                      <a:pt x="3457534" y="46282"/>
                      <a:pt x="3683832" y="0"/>
                    </a:cubicBezTo>
                    <a:cubicBezTo>
                      <a:pt x="3771411" y="15878"/>
                      <a:pt x="3888319" y="76781"/>
                      <a:pt x="3877664" y="193832"/>
                    </a:cubicBezTo>
                    <a:cubicBezTo>
                      <a:pt x="3899264" y="387702"/>
                      <a:pt x="3864831" y="538929"/>
                      <a:pt x="3877664" y="629787"/>
                    </a:cubicBezTo>
                    <a:cubicBezTo>
                      <a:pt x="3890497" y="720646"/>
                      <a:pt x="3837604" y="888385"/>
                      <a:pt x="3877664" y="1065742"/>
                    </a:cubicBezTo>
                    <a:cubicBezTo>
                      <a:pt x="3917724" y="1243100"/>
                      <a:pt x="3833681" y="1427123"/>
                      <a:pt x="3877664" y="1556192"/>
                    </a:cubicBezTo>
                    <a:cubicBezTo>
                      <a:pt x="3921647" y="1685261"/>
                      <a:pt x="3870140" y="1854273"/>
                      <a:pt x="3877664" y="2010312"/>
                    </a:cubicBezTo>
                    <a:cubicBezTo>
                      <a:pt x="3893316" y="2126830"/>
                      <a:pt x="3763696" y="2205171"/>
                      <a:pt x="3683832" y="2204144"/>
                    </a:cubicBezTo>
                    <a:cubicBezTo>
                      <a:pt x="3578352" y="2209081"/>
                      <a:pt x="3278583" y="2188695"/>
                      <a:pt x="3171965" y="2204144"/>
                    </a:cubicBezTo>
                    <a:cubicBezTo>
                      <a:pt x="3065347" y="2219593"/>
                      <a:pt x="2715720" y="2156642"/>
                      <a:pt x="2555399" y="2204144"/>
                    </a:cubicBezTo>
                    <a:cubicBezTo>
                      <a:pt x="2395078" y="2251646"/>
                      <a:pt x="2209844" y="2184519"/>
                      <a:pt x="2043532" y="2204144"/>
                    </a:cubicBezTo>
                    <a:cubicBezTo>
                      <a:pt x="1877220" y="2223769"/>
                      <a:pt x="1589742" y="2201011"/>
                      <a:pt x="1426965" y="2204144"/>
                    </a:cubicBezTo>
                    <a:cubicBezTo>
                      <a:pt x="1264188" y="2207277"/>
                      <a:pt x="1065741" y="2139103"/>
                      <a:pt x="775499" y="2204144"/>
                    </a:cubicBezTo>
                    <a:cubicBezTo>
                      <a:pt x="485257" y="2269185"/>
                      <a:pt x="475175" y="2202497"/>
                      <a:pt x="193832" y="2204144"/>
                    </a:cubicBezTo>
                    <a:cubicBezTo>
                      <a:pt x="95014" y="2189775"/>
                      <a:pt x="-2243" y="2143040"/>
                      <a:pt x="0" y="2010312"/>
                    </a:cubicBezTo>
                    <a:cubicBezTo>
                      <a:pt x="-28549" y="1875411"/>
                      <a:pt x="31677" y="1677146"/>
                      <a:pt x="0" y="1556192"/>
                    </a:cubicBezTo>
                    <a:cubicBezTo>
                      <a:pt x="-31677" y="1435238"/>
                      <a:pt x="31431" y="1259156"/>
                      <a:pt x="0" y="1083907"/>
                    </a:cubicBezTo>
                    <a:cubicBezTo>
                      <a:pt x="-31431" y="908658"/>
                      <a:pt x="49125" y="749521"/>
                      <a:pt x="0" y="647952"/>
                    </a:cubicBezTo>
                    <a:cubicBezTo>
                      <a:pt x="-49125" y="546384"/>
                      <a:pt x="44917" y="343316"/>
                      <a:pt x="0" y="193832"/>
                    </a:cubicBezTo>
                    <a:close/>
                  </a:path>
                </a:pathLst>
              </a:custGeom>
              <a:solidFill>
                <a:srgbClr val="B5DFD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ectangle: Rounded Corners 1125">
                <a:extLst>
                  <a:ext uri="{FF2B5EF4-FFF2-40B4-BE49-F238E27FC236}">
                    <a16:creationId xmlns:a16="http://schemas.microsoft.com/office/drawing/2014/main" id="{CBCB0FCC-553B-4E38-F42F-E9D19316945A}"/>
                  </a:ext>
                </a:extLst>
              </p:cNvPr>
              <p:cNvSpPr/>
              <p:nvPr/>
            </p:nvSpPr>
            <p:spPr>
              <a:xfrm>
                <a:off x="4958033" y="738213"/>
                <a:ext cx="3558756" cy="1528504"/>
              </a:xfrm>
              <a:custGeom>
                <a:avLst/>
                <a:gdLst>
                  <a:gd name="connsiteX0" fmla="*/ 0 w 3558756"/>
                  <a:gd name="connsiteY0" fmla="*/ 134417 h 1528504"/>
                  <a:gd name="connsiteX1" fmla="*/ 134417 w 3558756"/>
                  <a:gd name="connsiteY1" fmla="*/ 0 h 1528504"/>
                  <a:gd name="connsiteX2" fmla="*/ 616939 w 3558756"/>
                  <a:gd name="connsiteY2" fmla="*/ 0 h 1528504"/>
                  <a:gd name="connsiteX3" fmla="*/ 1198158 w 3558756"/>
                  <a:gd name="connsiteY3" fmla="*/ 0 h 1528504"/>
                  <a:gd name="connsiteX4" fmla="*/ 1713580 w 3558756"/>
                  <a:gd name="connsiteY4" fmla="*/ 0 h 1528504"/>
                  <a:gd name="connsiteX5" fmla="*/ 2229001 w 3558756"/>
                  <a:gd name="connsiteY5" fmla="*/ 0 h 1528504"/>
                  <a:gd name="connsiteX6" fmla="*/ 2843119 w 3558756"/>
                  <a:gd name="connsiteY6" fmla="*/ 0 h 1528504"/>
                  <a:gd name="connsiteX7" fmla="*/ 3424339 w 3558756"/>
                  <a:gd name="connsiteY7" fmla="*/ 0 h 1528504"/>
                  <a:gd name="connsiteX8" fmla="*/ 3558756 w 3558756"/>
                  <a:gd name="connsiteY8" fmla="*/ 134417 h 1528504"/>
                  <a:gd name="connsiteX9" fmla="*/ 3558756 w 3558756"/>
                  <a:gd name="connsiteY9" fmla="*/ 566904 h 1528504"/>
                  <a:gd name="connsiteX10" fmla="*/ 3558756 w 3558756"/>
                  <a:gd name="connsiteY10" fmla="*/ 986794 h 1528504"/>
                  <a:gd name="connsiteX11" fmla="*/ 3558756 w 3558756"/>
                  <a:gd name="connsiteY11" fmla="*/ 1394087 h 1528504"/>
                  <a:gd name="connsiteX12" fmla="*/ 3424339 w 3558756"/>
                  <a:gd name="connsiteY12" fmla="*/ 1528504 h 1528504"/>
                  <a:gd name="connsiteX13" fmla="*/ 2810220 w 3558756"/>
                  <a:gd name="connsiteY13" fmla="*/ 1528504 h 1528504"/>
                  <a:gd name="connsiteX14" fmla="*/ 2360598 w 3558756"/>
                  <a:gd name="connsiteY14" fmla="*/ 1528504 h 1528504"/>
                  <a:gd name="connsiteX15" fmla="*/ 1845176 w 3558756"/>
                  <a:gd name="connsiteY15" fmla="*/ 1528504 h 1528504"/>
                  <a:gd name="connsiteX16" fmla="*/ 1395554 w 3558756"/>
                  <a:gd name="connsiteY16" fmla="*/ 1528504 h 1528504"/>
                  <a:gd name="connsiteX17" fmla="*/ 945931 w 3558756"/>
                  <a:gd name="connsiteY17" fmla="*/ 1528504 h 1528504"/>
                  <a:gd name="connsiteX18" fmla="*/ 134417 w 3558756"/>
                  <a:gd name="connsiteY18" fmla="*/ 1528504 h 1528504"/>
                  <a:gd name="connsiteX19" fmla="*/ 0 w 3558756"/>
                  <a:gd name="connsiteY19" fmla="*/ 1394087 h 1528504"/>
                  <a:gd name="connsiteX20" fmla="*/ 0 w 3558756"/>
                  <a:gd name="connsiteY20" fmla="*/ 999390 h 1528504"/>
                  <a:gd name="connsiteX21" fmla="*/ 0 w 3558756"/>
                  <a:gd name="connsiteY21" fmla="*/ 617291 h 1528504"/>
                  <a:gd name="connsiteX22" fmla="*/ 0 w 3558756"/>
                  <a:gd name="connsiteY22" fmla="*/ 134417 h 15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8756" h="1528504" fill="none" extrusionOk="0">
                    <a:moveTo>
                      <a:pt x="0" y="134417"/>
                    </a:moveTo>
                    <a:cubicBezTo>
                      <a:pt x="-19850" y="69662"/>
                      <a:pt x="65582" y="-1736"/>
                      <a:pt x="134417" y="0"/>
                    </a:cubicBezTo>
                    <a:cubicBezTo>
                      <a:pt x="241668" y="-42795"/>
                      <a:pt x="442142" y="28832"/>
                      <a:pt x="616939" y="0"/>
                    </a:cubicBezTo>
                    <a:cubicBezTo>
                      <a:pt x="791736" y="-28832"/>
                      <a:pt x="943423" y="15328"/>
                      <a:pt x="1198158" y="0"/>
                    </a:cubicBezTo>
                    <a:cubicBezTo>
                      <a:pt x="1452893" y="-15328"/>
                      <a:pt x="1606572" y="54086"/>
                      <a:pt x="1713580" y="0"/>
                    </a:cubicBezTo>
                    <a:cubicBezTo>
                      <a:pt x="1820588" y="-54086"/>
                      <a:pt x="2086011" y="38994"/>
                      <a:pt x="2229001" y="0"/>
                    </a:cubicBezTo>
                    <a:cubicBezTo>
                      <a:pt x="2371991" y="-38994"/>
                      <a:pt x="2574402" y="26069"/>
                      <a:pt x="2843119" y="0"/>
                    </a:cubicBezTo>
                    <a:cubicBezTo>
                      <a:pt x="3111836" y="-26069"/>
                      <a:pt x="3205283" y="8319"/>
                      <a:pt x="3424339" y="0"/>
                    </a:cubicBezTo>
                    <a:cubicBezTo>
                      <a:pt x="3493429" y="-4012"/>
                      <a:pt x="3546345" y="55493"/>
                      <a:pt x="3558756" y="134417"/>
                    </a:cubicBezTo>
                    <a:cubicBezTo>
                      <a:pt x="3569527" y="336846"/>
                      <a:pt x="3509050" y="402939"/>
                      <a:pt x="3558756" y="566904"/>
                    </a:cubicBezTo>
                    <a:cubicBezTo>
                      <a:pt x="3608462" y="730869"/>
                      <a:pt x="3555519" y="877949"/>
                      <a:pt x="3558756" y="986794"/>
                    </a:cubicBezTo>
                    <a:cubicBezTo>
                      <a:pt x="3561993" y="1095639"/>
                      <a:pt x="3556591" y="1207985"/>
                      <a:pt x="3558756" y="1394087"/>
                    </a:cubicBezTo>
                    <a:cubicBezTo>
                      <a:pt x="3571015" y="1485657"/>
                      <a:pt x="3493879" y="1511486"/>
                      <a:pt x="3424339" y="1528504"/>
                    </a:cubicBezTo>
                    <a:cubicBezTo>
                      <a:pt x="3282423" y="1556594"/>
                      <a:pt x="3042124" y="1470783"/>
                      <a:pt x="2810220" y="1528504"/>
                    </a:cubicBezTo>
                    <a:cubicBezTo>
                      <a:pt x="2578316" y="1586225"/>
                      <a:pt x="2568616" y="1479889"/>
                      <a:pt x="2360598" y="1528504"/>
                    </a:cubicBezTo>
                    <a:cubicBezTo>
                      <a:pt x="2152580" y="1577119"/>
                      <a:pt x="2015642" y="1528208"/>
                      <a:pt x="1845176" y="1528504"/>
                    </a:cubicBezTo>
                    <a:cubicBezTo>
                      <a:pt x="1674710" y="1528800"/>
                      <a:pt x="1515400" y="1492975"/>
                      <a:pt x="1395554" y="1528504"/>
                    </a:cubicBezTo>
                    <a:cubicBezTo>
                      <a:pt x="1275708" y="1564033"/>
                      <a:pt x="1090920" y="1487146"/>
                      <a:pt x="945931" y="1528504"/>
                    </a:cubicBezTo>
                    <a:cubicBezTo>
                      <a:pt x="800942" y="1569862"/>
                      <a:pt x="374083" y="1465319"/>
                      <a:pt x="134417" y="1528504"/>
                    </a:cubicBezTo>
                    <a:cubicBezTo>
                      <a:pt x="65289" y="1526969"/>
                      <a:pt x="1145" y="1477903"/>
                      <a:pt x="0" y="1394087"/>
                    </a:cubicBezTo>
                    <a:cubicBezTo>
                      <a:pt x="-34087" y="1244228"/>
                      <a:pt x="27404" y="1078580"/>
                      <a:pt x="0" y="999390"/>
                    </a:cubicBezTo>
                    <a:cubicBezTo>
                      <a:pt x="-27404" y="920200"/>
                      <a:pt x="31170" y="698353"/>
                      <a:pt x="0" y="617291"/>
                    </a:cubicBezTo>
                    <a:cubicBezTo>
                      <a:pt x="-31170" y="536229"/>
                      <a:pt x="3187" y="311376"/>
                      <a:pt x="0" y="134417"/>
                    </a:cubicBezTo>
                    <a:close/>
                  </a:path>
                  <a:path w="3558756" h="1528504" stroke="0" extrusionOk="0">
                    <a:moveTo>
                      <a:pt x="0" y="134417"/>
                    </a:moveTo>
                    <a:cubicBezTo>
                      <a:pt x="-1492" y="74330"/>
                      <a:pt x="57971" y="1855"/>
                      <a:pt x="134417" y="0"/>
                    </a:cubicBezTo>
                    <a:cubicBezTo>
                      <a:pt x="364747" y="-5824"/>
                      <a:pt x="459918" y="14400"/>
                      <a:pt x="616939" y="0"/>
                    </a:cubicBezTo>
                    <a:cubicBezTo>
                      <a:pt x="773960" y="-14400"/>
                      <a:pt x="954331" y="49470"/>
                      <a:pt x="1132360" y="0"/>
                    </a:cubicBezTo>
                    <a:cubicBezTo>
                      <a:pt x="1310389" y="-49470"/>
                      <a:pt x="1508904" y="58857"/>
                      <a:pt x="1746479" y="0"/>
                    </a:cubicBezTo>
                    <a:cubicBezTo>
                      <a:pt x="1984054" y="-58857"/>
                      <a:pt x="2066364" y="47418"/>
                      <a:pt x="2294799" y="0"/>
                    </a:cubicBezTo>
                    <a:cubicBezTo>
                      <a:pt x="2523234" y="-47418"/>
                      <a:pt x="2718282" y="36845"/>
                      <a:pt x="2843119" y="0"/>
                    </a:cubicBezTo>
                    <a:cubicBezTo>
                      <a:pt x="2967956" y="-36845"/>
                      <a:pt x="3227919" y="5008"/>
                      <a:pt x="3424339" y="0"/>
                    </a:cubicBezTo>
                    <a:cubicBezTo>
                      <a:pt x="3491292" y="5939"/>
                      <a:pt x="3569667" y="49940"/>
                      <a:pt x="3558756" y="134417"/>
                    </a:cubicBezTo>
                    <a:cubicBezTo>
                      <a:pt x="3606946" y="298979"/>
                      <a:pt x="3543224" y="373904"/>
                      <a:pt x="3558756" y="541710"/>
                    </a:cubicBezTo>
                    <a:cubicBezTo>
                      <a:pt x="3574288" y="709516"/>
                      <a:pt x="3531282" y="805420"/>
                      <a:pt x="3558756" y="949004"/>
                    </a:cubicBezTo>
                    <a:cubicBezTo>
                      <a:pt x="3586230" y="1092588"/>
                      <a:pt x="3521783" y="1217591"/>
                      <a:pt x="3558756" y="1394087"/>
                    </a:cubicBezTo>
                    <a:cubicBezTo>
                      <a:pt x="3560361" y="1465422"/>
                      <a:pt x="3501914" y="1531371"/>
                      <a:pt x="3424339" y="1528504"/>
                    </a:cubicBezTo>
                    <a:cubicBezTo>
                      <a:pt x="3235150" y="1576718"/>
                      <a:pt x="3084881" y="1502485"/>
                      <a:pt x="2843119" y="1528504"/>
                    </a:cubicBezTo>
                    <a:cubicBezTo>
                      <a:pt x="2601357" y="1554523"/>
                      <a:pt x="2534156" y="1489458"/>
                      <a:pt x="2229001" y="1528504"/>
                    </a:cubicBezTo>
                    <a:cubicBezTo>
                      <a:pt x="1923846" y="1567550"/>
                      <a:pt x="1854894" y="1519138"/>
                      <a:pt x="1647781" y="1528504"/>
                    </a:cubicBezTo>
                    <a:cubicBezTo>
                      <a:pt x="1440668" y="1537870"/>
                      <a:pt x="1398534" y="1474095"/>
                      <a:pt x="1165259" y="1528504"/>
                    </a:cubicBezTo>
                    <a:cubicBezTo>
                      <a:pt x="931984" y="1582913"/>
                      <a:pt x="360354" y="1447719"/>
                      <a:pt x="134417" y="1528504"/>
                    </a:cubicBezTo>
                    <a:cubicBezTo>
                      <a:pt x="55555" y="1533747"/>
                      <a:pt x="3119" y="1485058"/>
                      <a:pt x="0" y="1394087"/>
                    </a:cubicBezTo>
                    <a:cubicBezTo>
                      <a:pt x="-9620" y="1260598"/>
                      <a:pt x="18050" y="1155505"/>
                      <a:pt x="0" y="986794"/>
                    </a:cubicBezTo>
                    <a:cubicBezTo>
                      <a:pt x="-18050" y="818083"/>
                      <a:pt x="48438" y="664137"/>
                      <a:pt x="0" y="541710"/>
                    </a:cubicBezTo>
                    <a:cubicBezTo>
                      <a:pt x="-48438" y="419283"/>
                      <a:pt x="31611" y="255674"/>
                      <a:pt x="0" y="134417"/>
                    </a:cubicBezTo>
                    <a:close/>
                  </a:path>
                </a:pathLst>
              </a:custGeom>
              <a:solidFill>
                <a:schemeClr val="accent6"/>
              </a:solidFill>
              <a:ln>
                <a:solidFill>
                  <a:srgbClr val="23BC98"/>
                </a:solidFill>
                <a:prstDash val="lgDash"/>
                <a:extLst>
                  <a:ext uri="{C807C97D-BFC1-408E-A445-0C87EB9F89A2}">
                    <ask:lineSketchStyleProps xmlns="" xmlns:ask="http://schemas.microsoft.com/office/drawing/2018/sketchyshapes" sd="1351414221">
                      <a:prstGeom prst="roundRect">
                        <a:avLst>
                          <a:gd name="adj" fmla="val 879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TextBox 1134">
                <a:extLst>
                  <a:ext uri="{FF2B5EF4-FFF2-40B4-BE49-F238E27FC236}">
                    <a16:creationId xmlns:a16="http://schemas.microsoft.com/office/drawing/2014/main" id="{D96FD750-4CDD-F923-B7F7-3668F3DDCCC8}"/>
                  </a:ext>
                </a:extLst>
              </p:cNvPr>
              <p:cNvSpPr txBox="1"/>
              <p:nvPr/>
            </p:nvSpPr>
            <p:spPr>
              <a:xfrm>
                <a:off x="6084425" y="292363"/>
                <a:ext cx="1185985" cy="400110"/>
              </a:xfrm>
              <a:prstGeom prst="rect">
                <a:avLst/>
              </a:prstGeom>
              <a:noFill/>
            </p:spPr>
            <p:txBody>
              <a:bodyPr wrap="square">
                <a:spAutoFit/>
              </a:bodyPr>
              <a:lstStyle/>
              <a:p>
                <a:pPr algn="ctr"/>
                <a:r>
                  <a:rPr lang="en-US" sz="2000" b="1"/>
                  <a:t>Nhóm 8</a:t>
                </a:r>
              </a:p>
            </p:txBody>
          </p:sp>
          <p:sp>
            <p:nvSpPr>
              <p:cNvPr id="1137" name="Equals 1136">
                <a:extLst>
                  <a:ext uri="{FF2B5EF4-FFF2-40B4-BE49-F238E27FC236}">
                    <a16:creationId xmlns:a16="http://schemas.microsoft.com/office/drawing/2014/main" id="{DD4C34CF-8E45-FFD1-A574-66C83C6B3050}"/>
                  </a:ext>
                </a:extLst>
              </p:cNvPr>
              <p:cNvSpPr/>
              <p:nvPr/>
            </p:nvSpPr>
            <p:spPr>
              <a:xfrm>
                <a:off x="5961930" y="1502465"/>
                <a:ext cx="758417" cy="589154"/>
              </a:xfrm>
              <a:prstGeom prst="mathEqual">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pic>
            <p:nvPicPr>
              <p:cNvPr id="1141" name="Picture 12">
                <a:extLst>
                  <a:ext uri="{FF2B5EF4-FFF2-40B4-BE49-F238E27FC236}">
                    <a16:creationId xmlns:a16="http://schemas.microsoft.com/office/drawing/2014/main" id="{5B900BC9-9C4F-7F90-A17C-ECBFA72DF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343363" y="1600561"/>
                <a:ext cx="457200" cy="326898"/>
              </a:xfrm>
              <a:prstGeom prst="rect">
                <a:avLst/>
              </a:prstGeom>
            </p:spPr>
          </p:pic>
          <p:pic>
            <p:nvPicPr>
              <p:cNvPr id="1142" name="Picture 17">
                <a:extLst>
                  <a:ext uri="{FF2B5EF4-FFF2-40B4-BE49-F238E27FC236}">
                    <a16:creationId xmlns:a16="http://schemas.microsoft.com/office/drawing/2014/main" id="{0B47A7FF-4851-B2E4-06BF-3A61AA36F13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564953" y="895587"/>
                <a:ext cx="952633" cy="1179731"/>
              </a:xfrm>
              <a:prstGeom prst="rect">
                <a:avLst/>
              </a:prstGeom>
            </p:spPr>
          </p:pic>
        </p:grpSp>
        <p:pic>
          <p:nvPicPr>
            <p:cNvPr id="1144" name="Picture 20">
              <a:extLst>
                <a:ext uri="{FF2B5EF4-FFF2-40B4-BE49-F238E27FC236}">
                  <a16:creationId xmlns:a16="http://schemas.microsoft.com/office/drawing/2014/main" id="{FD344FB2-956C-9F8E-AE89-566D6A624DB7}"/>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t="30402"/>
            <a:stretch/>
          </p:blipFill>
          <p:spPr>
            <a:xfrm>
              <a:off x="7646797" y="3413925"/>
              <a:ext cx="454995" cy="1178307"/>
            </a:xfrm>
            <a:prstGeom prst="rect">
              <a:avLst/>
            </a:prstGeom>
          </p:spPr>
        </p:pic>
      </p:grpSp>
      <p:sp>
        <p:nvSpPr>
          <p:cNvPr id="1146" name="Rectangle 1145">
            <a:extLst>
              <a:ext uri="{FF2B5EF4-FFF2-40B4-BE49-F238E27FC236}">
                <a16:creationId xmlns:a16="http://schemas.microsoft.com/office/drawing/2014/main" id="{DBE1644D-F30A-EEE0-E672-E06B42F43621}"/>
              </a:ext>
            </a:extLst>
          </p:cNvPr>
          <p:cNvSpPr/>
          <p:nvPr/>
        </p:nvSpPr>
        <p:spPr>
          <a:xfrm>
            <a:off x="2168006" y="866963"/>
            <a:ext cx="844517"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rPr>
              <a:t>4</a:t>
            </a:r>
          </a:p>
        </p:txBody>
      </p:sp>
      <p:sp>
        <p:nvSpPr>
          <p:cNvPr id="1147" name="Rectangle 1146">
            <a:extLst>
              <a:ext uri="{FF2B5EF4-FFF2-40B4-BE49-F238E27FC236}">
                <a16:creationId xmlns:a16="http://schemas.microsoft.com/office/drawing/2014/main" id="{248B5769-3DAD-EA53-2548-203D2FAC456B}"/>
              </a:ext>
            </a:extLst>
          </p:cNvPr>
          <p:cNvSpPr/>
          <p:nvPr/>
        </p:nvSpPr>
        <p:spPr>
          <a:xfrm>
            <a:off x="6696708" y="907862"/>
            <a:ext cx="844517"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rPr>
              <a:t>8</a:t>
            </a:r>
          </a:p>
        </p:txBody>
      </p:sp>
      <p:sp>
        <p:nvSpPr>
          <p:cNvPr id="1148" name="Rectangle 1147">
            <a:extLst>
              <a:ext uri="{FF2B5EF4-FFF2-40B4-BE49-F238E27FC236}">
                <a16:creationId xmlns:a16="http://schemas.microsoft.com/office/drawing/2014/main" id="{7A19C010-ADE7-372C-865B-BB3CCC9BBCEE}"/>
              </a:ext>
            </a:extLst>
          </p:cNvPr>
          <p:cNvSpPr/>
          <p:nvPr/>
        </p:nvSpPr>
        <p:spPr>
          <a:xfrm>
            <a:off x="2144869" y="3329299"/>
            <a:ext cx="844517"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rPr>
              <a:t>8</a:t>
            </a:r>
          </a:p>
        </p:txBody>
      </p:sp>
      <p:sp>
        <p:nvSpPr>
          <p:cNvPr id="1149" name="Rectangle 1148">
            <a:extLst>
              <a:ext uri="{FF2B5EF4-FFF2-40B4-BE49-F238E27FC236}">
                <a16:creationId xmlns:a16="http://schemas.microsoft.com/office/drawing/2014/main" id="{0CD5AB71-1697-552C-43C5-7D3B68F5880D}"/>
              </a:ext>
            </a:extLst>
          </p:cNvPr>
          <p:cNvSpPr/>
          <p:nvPr/>
        </p:nvSpPr>
        <p:spPr>
          <a:xfrm>
            <a:off x="6679700" y="3405415"/>
            <a:ext cx="844517" cy="12710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rPr>
              <a:t>2</a:t>
            </a:r>
          </a:p>
        </p:txBody>
      </p:sp>
    </p:spTree>
    <p:extLst>
      <p:ext uri="{BB962C8B-B14F-4D97-AF65-F5344CB8AC3E}">
        <p14:creationId xmlns:p14="http://schemas.microsoft.com/office/powerpoint/2010/main" val="91659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145"/>
                                        </p:tgtEl>
                                        <p:attrNameLst>
                                          <p:attrName>style.visibility</p:attrName>
                                        </p:attrNameLst>
                                      </p:cBhvr>
                                      <p:to>
                                        <p:strVal val="visible"/>
                                      </p:to>
                                    </p:set>
                                    <p:anim calcmode="lin" valueType="num">
                                      <p:cBhvr>
                                        <p:cTn id="19" dur="500" fill="hold"/>
                                        <p:tgtEl>
                                          <p:spTgt spid="1145"/>
                                        </p:tgtEl>
                                        <p:attrNameLst>
                                          <p:attrName>ppt_w</p:attrName>
                                        </p:attrNameLst>
                                      </p:cBhvr>
                                      <p:tavLst>
                                        <p:tav tm="0">
                                          <p:val>
                                            <p:fltVal val="0"/>
                                          </p:val>
                                        </p:tav>
                                        <p:tav tm="100000">
                                          <p:val>
                                            <p:strVal val="#ppt_w"/>
                                          </p:val>
                                        </p:tav>
                                      </p:tavLst>
                                    </p:anim>
                                    <p:anim calcmode="lin" valueType="num">
                                      <p:cBhvr>
                                        <p:cTn id="20" dur="500" fill="hold"/>
                                        <p:tgtEl>
                                          <p:spTgt spid="114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46"/>
                                        </p:tgtEl>
                                        <p:attrNameLst>
                                          <p:attrName>style.visibility</p:attrName>
                                        </p:attrNameLst>
                                      </p:cBhvr>
                                      <p:to>
                                        <p:strVal val="visible"/>
                                      </p:to>
                                    </p:set>
                                    <p:animEffect transition="in" filter="randombar(horizontal)">
                                      <p:cBhvr>
                                        <p:cTn id="25" dur="500"/>
                                        <p:tgtEl>
                                          <p:spTgt spid="114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47"/>
                                        </p:tgtEl>
                                        <p:attrNameLst>
                                          <p:attrName>style.visibility</p:attrName>
                                        </p:attrNameLst>
                                      </p:cBhvr>
                                      <p:to>
                                        <p:strVal val="visible"/>
                                      </p:to>
                                    </p:set>
                                    <p:animEffect transition="in" filter="randombar(horizontal)">
                                      <p:cBhvr>
                                        <p:cTn id="30" dur="500"/>
                                        <p:tgtEl>
                                          <p:spTgt spid="114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48"/>
                                        </p:tgtEl>
                                        <p:attrNameLst>
                                          <p:attrName>style.visibility</p:attrName>
                                        </p:attrNameLst>
                                      </p:cBhvr>
                                      <p:to>
                                        <p:strVal val="visible"/>
                                      </p:to>
                                    </p:set>
                                    <p:animEffect transition="in" filter="randombar(horizontal)">
                                      <p:cBhvr>
                                        <p:cTn id="35" dur="500"/>
                                        <p:tgtEl>
                                          <p:spTgt spid="114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49"/>
                                        </p:tgtEl>
                                        <p:attrNameLst>
                                          <p:attrName>style.visibility</p:attrName>
                                        </p:attrNameLst>
                                      </p:cBhvr>
                                      <p:to>
                                        <p:strVal val="visible"/>
                                      </p:to>
                                    </p:set>
                                    <p:animEffect transition="in" filter="randombar(horizontal)">
                                      <p:cBhvr>
                                        <p:cTn id="40"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0" animBg="1"/>
      <p:bldP spid="1147" grpId="0" animBg="1"/>
      <p:bldP spid="1148" grpId="0" animBg="1"/>
      <p:bldP spid="11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2" name="TextBox 3">
            <a:extLst>
              <a:ext uri="{FF2B5EF4-FFF2-40B4-BE49-F238E27FC236}">
                <a16:creationId xmlns:a16="http://schemas.microsoft.com/office/drawing/2014/main" id="{FAAA1DC6-A152-E164-D2AE-14ADE7A10460}"/>
              </a:ext>
            </a:extLst>
          </p:cNvPr>
          <p:cNvSpPr txBox="1"/>
          <p:nvPr/>
        </p:nvSpPr>
        <p:spPr>
          <a:xfrm>
            <a:off x="1106582" y="438150"/>
            <a:ext cx="6930837" cy="312586"/>
          </a:xfrm>
          <a:prstGeom prst="rect">
            <a:avLst/>
          </a:prstGeom>
        </p:spPr>
        <p:txBody>
          <a:bodyPr wrap="square" lIns="0" tIns="0" rIns="0" bIns="0" rtlCol="0" anchor="t">
            <a:spAutoFit/>
          </a:bodyPr>
          <a:lstStyle/>
          <a:p>
            <a:pPr algn="ctr" defTabSz="457200">
              <a:lnSpc>
                <a:spcPts val="2430"/>
              </a:lnSpc>
              <a:buClrTx/>
            </a:pPr>
            <a:r>
              <a:rPr lang="en-US" sz="2800" b="1" kern="1200">
                <a:solidFill>
                  <a:srgbClr val="C00000"/>
                </a:solidFill>
                <a:latin typeface="Arial" panose="020B0604020202020204" pitchFamily="34" charset="0"/>
                <a:ea typeface="+mn-ea"/>
                <a:cs typeface="Arial" panose="020B0604020202020204" pitchFamily="34" charset="0"/>
              </a:rPr>
              <a:t>2. Đọc và gõ đệm với nhạc cụ</a:t>
            </a:r>
            <a:endParaRPr lang="en-US" sz="2800" b="1" kern="1200" dirty="0">
              <a:solidFill>
                <a:srgbClr val="C00000"/>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108C8B6-50A9-F5C4-C026-858DC015E3E1}"/>
              </a:ext>
            </a:extLst>
          </p:cNvPr>
          <p:cNvSpPr txBox="1"/>
          <p:nvPr/>
        </p:nvSpPr>
        <p:spPr>
          <a:xfrm>
            <a:off x="599322" y="779560"/>
            <a:ext cx="8239878" cy="358437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200"/>
              <a:t>1 nốt trắng bằng bao nhiêu nốt đen?</a:t>
            </a:r>
            <a:endParaRPr lang="en-US" sz="2200"/>
          </a:p>
          <a:p>
            <a:pPr algn="just">
              <a:lnSpc>
                <a:spcPct val="150000"/>
              </a:lnSpc>
            </a:pPr>
            <a:endParaRPr lang="en-US" sz="2200"/>
          </a:p>
          <a:p>
            <a:pPr marL="342900" indent="-342900" algn="just">
              <a:lnSpc>
                <a:spcPct val="150000"/>
              </a:lnSpc>
              <a:buFont typeface="Arial" panose="020B0604020202020204" pitchFamily="34" charset="0"/>
              <a:buChar char="•"/>
            </a:pPr>
            <a:r>
              <a:rPr lang="vi-VN" sz="2200"/>
              <a:t>Nốt đen gõ 1 tiếng thì nốt trắng gõ mấy tiếng? </a:t>
            </a:r>
            <a:endParaRPr lang="en-US" sz="2200"/>
          </a:p>
          <a:p>
            <a:pPr algn="just">
              <a:lnSpc>
                <a:spcPct val="150000"/>
              </a:lnSpc>
            </a:pPr>
            <a:endParaRPr lang="en-US" sz="2200"/>
          </a:p>
          <a:p>
            <a:pPr marL="342900" indent="-342900" algn="just">
              <a:lnSpc>
                <a:spcPct val="150000"/>
              </a:lnSpc>
              <a:buFont typeface="Arial" panose="020B0604020202020204" pitchFamily="34" charset="0"/>
              <a:buChar char="•"/>
            </a:pPr>
            <a:r>
              <a:rPr lang="vi-VN" sz="2200"/>
              <a:t>1 nốt đen bằng bao nhiêu nốt móc đơn? </a:t>
            </a:r>
            <a:endParaRPr lang="en-US" sz="2200"/>
          </a:p>
          <a:p>
            <a:pPr algn="just">
              <a:lnSpc>
                <a:spcPct val="150000"/>
              </a:lnSpc>
            </a:pPr>
            <a:endParaRPr lang="en-US" sz="2200"/>
          </a:p>
          <a:p>
            <a:pPr marL="342900" indent="-342900" algn="just">
              <a:lnSpc>
                <a:spcPct val="150000"/>
              </a:lnSpc>
              <a:buFont typeface="Arial" panose="020B0604020202020204" pitchFamily="34" charset="0"/>
              <a:buChar char="•"/>
            </a:pPr>
            <a:r>
              <a:rPr lang="vi-VN" sz="2200"/>
              <a:t>Nốt đen gõ 1 tiếng thì 2 nốt móc đơn gõ mấy tiếng? </a:t>
            </a:r>
          </a:p>
        </p:txBody>
      </p:sp>
      <p:grpSp>
        <p:nvGrpSpPr>
          <p:cNvPr id="5" name="Group 4">
            <a:extLst>
              <a:ext uri="{FF2B5EF4-FFF2-40B4-BE49-F238E27FC236}">
                <a16:creationId xmlns:a16="http://schemas.microsoft.com/office/drawing/2014/main" id="{C0E60265-6D99-E126-DE49-475A0D72B83B}"/>
              </a:ext>
            </a:extLst>
          </p:cNvPr>
          <p:cNvGrpSpPr/>
          <p:nvPr/>
        </p:nvGrpSpPr>
        <p:grpSpPr>
          <a:xfrm>
            <a:off x="1106582" y="1381353"/>
            <a:ext cx="4450156" cy="430887"/>
            <a:chOff x="1106582" y="1381353"/>
            <a:chExt cx="4450156" cy="430887"/>
          </a:xfrm>
        </p:grpSpPr>
        <p:sp>
          <p:nvSpPr>
            <p:cNvPr id="2" name="Arrow: Notched Right 1">
              <a:extLst>
                <a:ext uri="{FF2B5EF4-FFF2-40B4-BE49-F238E27FC236}">
                  <a16:creationId xmlns:a16="http://schemas.microsoft.com/office/drawing/2014/main" id="{CEF227C5-9775-07B6-7B80-5BE17F55DC33}"/>
                </a:ext>
              </a:extLst>
            </p:cNvPr>
            <p:cNvSpPr/>
            <p:nvPr/>
          </p:nvSpPr>
          <p:spPr>
            <a:xfrm>
              <a:off x="1106582" y="1381353"/>
              <a:ext cx="589356" cy="42203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DFD0AC-2ADE-D8D1-ED51-752FB52BE9AA}"/>
                </a:ext>
              </a:extLst>
            </p:cNvPr>
            <p:cNvSpPr txBox="1"/>
            <p:nvPr/>
          </p:nvSpPr>
          <p:spPr>
            <a:xfrm>
              <a:off x="1695938" y="1381353"/>
              <a:ext cx="3860800" cy="430887"/>
            </a:xfrm>
            <a:prstGeom prst="rect">
              <a:avLst/>
            </a:prstGeom>
            <a:noFill/>
          </p:spPr>
          <p:txBody>
            <a:bodyPr wrap="square">
              <a:spAutoFit/>
            </a:bodyPr>
            <a:lstStyle/>
            <a:p>
              <a:r>
                <a:rPr lang="en-US" sz="2200" b="1">
                  <a:solidFill>
                    <a:srgbClr val="FF0000"/>
                  </a:solidFill>
                </a:rPr>
                <a:t>1 nốt trắng bằng 2 nốt đen.</a:t>
              </a:r>
            </a:p>
          </p:txBody>
        </p:sp>
      </p:grpSp>
      <p:grpSp>
        <p:nvGrpSpPr>
          <p:cNvPr id="6" name="Group 5">
            <a:extLst>
              <a:ext uri="{FF2B5EF4-FFF2-40B4-BE49-F238E27FC236}">
                <a16:creationId xmlns:a16="http://schemas.microsoft.com/office/drawing/2014/main" id="{312D2E6D-81E1-2BFE-B3F2-3209BF272C92}"/>
              </a:ext>
            </a:extLst>
          </p:cNvPr>
          <p:cNvGrpSpPr/>
          <p:nvPr/>
        </p:nvGrpSpPr>
        <p:grpSpPr>
          <a:xfrm>
            <a:off x="1106582" y="2356305"/>
            <a:ext cx="6740064" cy="430887"/>
            <a:chOff x="1106582" y="1381353"/>
            <a:chExt cx="6740064" cy="430887"/>
          </a:xfrm>
        </p:grpSpPr>
        <p:sp>
          <p:nvSpPr>
            <p:cNvPr id="7" name="Arrow: Notched Right 6">
              <a:extLst>
                <a:ext uri="{FF2B5EF4-FFF2-40B4-BE49-F238E27FC236}">
                  <a16:creationId xmlns:a16="http://schemas.microsoft.com/office/drawing/2014/main" id="{8D0DF70E-6727-A18A-C898-A2C87A358D72}"/>
                </a:ext>
              </a:extLst>
            </p:cNvPr>
            <p:cNvSpPr/>
            <p:nvPr/>
          </p:nvSpPr>
          <p:spPr>
            <a:xfrm>
              <a:off x="1106582" y="1381353"/>
              <a:ext cx="589356" cy="42203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8A7B57-088C-C4D9-BB72-8A73BFECB7DD}"/>
                </a:ext>
              </a:extLst>
            </p:cNvPr>
            <p:cNvSpPr txBox="1"/>
            <p:nvPr/>
          </p:nvSpPr>
          <p:spPr>
            <a:xfrm>
              <a:off x="1695938" y="1381353"/>
              <a:ext cx="6150708" cy="430887"/>
            </a:xfrm>
            <a:prstGeom prst="rect">
              <a:avLst/>
            </a:prstGeom>
            <a:noFill/>
          </p:spPr>
          <p:txBody>
            <a:bodyPr wrap="square">
              <a:spAutoFit/>
            </a:bodyPr>
            <a:lstStyle/>
            <a:p>
              <a:r>
                <a:rPr lang="en-US" sz="2200" b="1">
                  <a:solidFill>
                    <a:srgbClr val="FF0000"/>
                  </a:solidFill>
                </a:rPr>
                <a:t>Nốt đen gõ 1 tiếng thì nốt trắng gõ 2 tiếng.</a:t>
              </a:r>
            </a:p>
          </p:txBody>
        </p:sp>
      </p:grpSp>
      <p:grpSp>
        <p:nvGrpSpPr>
          <p:cNvPr id="9" name="Group 8">
            <a:extLst>
              <a:ext uri="{FF2B5EF4-FFF2-40B4-BE49-F238E27FC236}">
                <a16:creationId xmlns:a16="http://schemas.microsoft.com/office/drawing/2014/main" id="{C92A9957-0247-ECA1-DC4F-CBE272018905}"/>
              </a:ext>
            </a:extLst>
          </p:cNvPr>
          <p:cNvGrpSpPr/>
          <p:nvPr/>
        </p:nvGrpSpPr>
        <p:grpSpPr>
          <a:xfrm>
            <a:off x="1106582" y="3388985"/>
            <a:ext cx="4919080" cy="430887"/>
            <a:chOff x="1106582" y="1381353"/>
            <a:chExt cx="4919080" cy="430887"/>
          </a:xfrm>
        </p:grpSpPr>
        <p:sp>
          <p:nvSpPr>
            <p:cNvPr id="10" name="Arrow: Notched Right 9">
              <a:extLst>
                <a:ext uri="{FF2B5EF4-FFF2-40B4-BE49-F238E27FC236}">
                  <a16:creationId xmlns:a16="http://schemas.microsoft.com/office/drawing/2014/main" id="{D9C82721-CA96-025D-D0B1-40DB6BB289BE}"/>
                </a:ext>
              </a:extLst>
            </p:cNvPr>
            <p:cNvSpPr/>
            <p:nvPr/>
          </p:nvSpPr>
          <p:spPr>
            <a:xfrm>
              <a:off x="1106582" y="1381353"/>
              <a:ext cx="589356" cy="42203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FCAF7A-8611-2B45-9E39-8B7750AC9F13}"/>
                </a:ext>
              </a:extLst>
            </p:cNvPr>
            <p:cNvSpPr txBox="1"/>
            <p:nvPr/>
          </p:nvSpPr>
          <p:spPr>
            <a:xfrm>
              <a:off x="1695938" y="1381353"/>
              <a:ext cx="4329724" cy="430887"/>
            </a:xfrm>
            <a:prstGeom prst="rect">
              <a:avLst/>
            </a:prstGeom>
            <a:noFill/>
          </p:spPr>
          <p:txBody>
            <a:bodyPr wrap="square">
              <a:spAutoFit/>
            </a:bodyPr>
            <a:lstStyle/>
            <a:p>
              <a:r>
                <a:rPr lang="vi-VN" sz="2200" b="1">
                  <a:solidFill>
                    <a:srgbClr val="FF0000"/>
                  </a:solidFill>
                </a:rPr>
                <a:t>1 nốt đen bằng 2 nốt móc đơn.</a:t>
              </a:r>
              <a:endParaRPr lang="en-US" sz="2200" b="1">
                <a:solidFill>
                  <a:srgbClr val="FF0000"/>
                </a:solidFill>
              </a:endParaRPr>
            </a:p>
          </p:txBody>
        </p:sp>
      </p:grpSp>
      <p:grpSp>
        <p:nvGrpSpPr>
          <p:cNvPr id="16" name="Group 15">
            <a:extLst>
              <a:ext uri="{FF2B5EF4-FFF2-40B4-BE49-F238E27FC236}">
                <a16:creationId xmlns:a16="http://schemas.microsoft.com/office/drawing/2014/main" id="{654F8EF8-36C8-7E95-E1BE-AED195FA79A5}"/>
              </a:ext>
            </a:extLst>
          </p:cNvPr>
          <p:cNvGrpSpPr/>
          <p:nvPr/>
        </p:nvGrpSpPr>
        <p:grpSpPr>
          <a:xfrm>
            <a:off x="1106582" y="4363937"/>
            <a:ext cx="7255880" cy="430887"/>
            <a:chOff x="1106582" y="1381353"/>
            <a:chExt cx="7255880" cy="430887"/>
          </a:xfrm>
        </p:grpSpPr>
        <p:sp>
          <p:nvSpPr>
            <p:cNvPr id="17" name="Arrow: Notched Right 16">
              <a:extLst>
                <a:ext uri="{FF2B5EF4-FFF2-40B4-BE49-F238E27FC236}">
                  <a16:creationId xmlns:a16="http://schemas.microsoft.com/office/drawing/2014/main" id="{CFE1CDF4-332F-15BE-5091-1811FAC243EA}"/>
                </a:ext>
              </a:extLst>
            </p:cNvPr>
            <p:cNvSpPr/>
            <p:nvPr/>
          </p:nvSpPr>
          <p:spPr>
            <a:xfrm>
              <a:off x="1106582" y="1381353"/>
              <a:ext cx="589356" cy="42203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4E2C481-B782-002E-5D76-296D1BD4C0D9}"/>
                </a:ext>
              </a:extLst>
            </p:cNvPr>
            <p:cNvSpPr txBox="1"/>
            <p:nvPr/>
          </p:nvSpPr>
          <p:spPr>
            <a:xfrm>
              <a:off x="1695938" y="1381353"/>
              <a:ext cx="6666524" cy="430887"/>
            </a:xfrm>
            <a:prstGeom prst="rect">
              <a:avLst/>
            </a:prstGeom>
            <a:noFill/>
          </p:spPr>
          <p:txBody>
            <a:bodyPr wrap="square">
              <a:spAutoFit/>
            </a:bodyPr>
            <a:lstStyle/>
            <a:p>
              <a:r>
                <a:rPr lang="vi-VN" sz="2200" b="1">
                  <a:solidFill>
                    <a:srgbClr val="FF0000"/>
                  </a:solidFill>
                </a:rPr>
                <a:t>Nốt đen gõ 1 tiếng thì 2 nốt móc đơn gõ 1 tiếng. </a:t>
              </a:r>
              <a:endParaRPr lang="en-US" sz="2200" b="1">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8" name="TextBox 7">
            <a:extLst>
              <a:ext uri="{FF2B5EF4-FFF2-40B4-BE49-F238E27FC236}">
                <a16:creationId xmlns:a16="http://schemas.microsoft.com/office/drawing/2014/main" id="{F15BC1F5-ED5F-D503-AE5D-7C22FB809283}"/>
              </a:ext>
            </a:extLst>
          </p:cNvPr>
          <p:cNvSpPr txBox="1"/>
          <p:nvPr/>
        </p:nvSpPr>
        <p:spPr>
          <a:xfrm>
            <a:off x="1305170" y="251396"/>
            <a:ext cx="6533660" cy="577850"/>
          </a:xfrm>
          <a:prstGeom prst="rect">
            <a:avLst/>
          </a:prstGeom>
          <a:noFill/>
        </p:spPr>
        <p:txBody>
          <a:bodyPr wrap="square">
            <a:spAutoFit/>
          </a:bodyPr>
          <a:lstStyle/>
          <a:p>
            <a:pPr algn="ctr">
              <a:lnSpc>
                <a:spcPct val="150000"/>
              </a:lnSpc>
            </a:pPr>
            <a:r>
              <a:rPr lang="vi-VN" sz="2400"/>
              <a:t>Các em hãy đọc âm tiết tấu kết hợp gõ đệm</a:t>
            </a:r>
          </a:p>
        </p:txBody>
      </p:sp>
      <p:grpSp>
        <p:nvGrpSpPr>
          <p:cNvPr id="21" name="Group 20">
            <a:extLst>
              <a:ext uri="{FF2B5EF4-FFF2-40B4-BE49-F238E27FC236}">
                <a16:creationId xmlns:a16="http://schemas.microsoft.com/office/drawing/2014/main" id="{164971A8-3870-987B-2A70-ECF56146373D}"/>
              </a:ext>
            </a:extLst>
          </p:cNvPr>
          <p:cNvGrpSpPr/>
          <p:nvPr/>
        </p:nvGrpSpPr>
        <p:grpSpPr>
          <a:xfrm>
            <a:off x="474724" y="982653"/>
            <a:ext cx="8194551" cy="2251845"/>
            <a:chOff x="491175" y="1193666"/>
            <a:chExt cx="8194551" cy="2251845"/>
          </a:xfrm>
        </p:grpSpPr>
        <p:grpSp>
          <p:nvGrpSpPr>
            <p:cNvPr id="5" name="Group 4">
              <a:extLst>
                <a:ext uri="{FF2B5EF4-FFF2-40B4-BE49-F238E27FC236}">
                  <a16:creationId xmlns:a16="http://schemas.microsoft.com/office/drawing/2014/main" id="{286ACE35-F28E-CB37-56B1-81BEC5FFDBD4}"/>
                </a:ext>
              </a:extLst>
            </p:cNvPr>
            <p:cNvGrpSpPr/>
            <p:nvPr/>
          </p:nvGrpSpPr>
          <p:grpSpPr>
            <a:xfrm>
              <a:off x="491175" y="1294899"/>
              <a:ext cx="454995" cy="975839"/>
              <a:chOff x="2436800" y="2040900"/>
              <a:chExt cx="321119" cy="746786"/>
            </a:xfrm>
          </p:grpSpPr>
          <p:pic>
            <p:nvPicPr>
              <p:cNvPr id="3" name="Picture 10">
                <a:extLst>
                  <a:ext uri="{FF2B5EF4-FFF2-40B4-BE49-F238E27FC236}">
                    <a16:creationId xmlns:a16="http://schemas.microsoft.com/office/drawing/2014/main" id="{CBA9EE14-D7FD-56B2-3AB7-528DF6C1D1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36800" y="2040900"/>
                <a:ext cx="321118" cy="373393"/>
              </a:xfrm>
              <a:prstGeom prst="rect">
                <a:avLst/>
              </a:prstGeom>
            </p:spPr>
          </p:pic>
          <p:pic>
            <p:nvPicPr>
              <p:cNvPr id="4" name="Picture 11">
                <a:extLst>
                  <a:ext uri="{FF2B5EF4-FFF2-40B4-BE49-F238E27FC236}">
                    <a16:creationId xmlns:a16="http://schemas.microsoft.com/office/drawing/2014/main" id="{0D3D7D13-24DD-9085-D503-782DB82D6A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36801" y="2414293"/>
                <a:ext cx="321118" cy="373393"/>
              </a:xfrm>
              <a:prstGeom prst="rect">
                <a:avLst/>
              </a:prstGeom>
            </p:spPr>
          </p:pic>
        </p:grpSp>
        <p:pic>
          <p:nvPicPr>
            <p:cNvPr id="7" name="Picture 17">
              <a:extLst>
                <a:ext uri="{FF2B5EF4-FFF2-40B4-BE49-F238E27FC236}">
                  <a16:creationId xmlns:a16="http://schemas.microsoft.com/office/drawing/2014/main" id="{025EAC06-C183-7861-7255-4DE4580A615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1430970" y="1193666"/>
              <a:ext cx="456600" cy="1182466"/>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8A850E79-12BE-05CA-7567-AE3E21F662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867" y="1193667"/>
              <a:ext cx="1182466" cy="118246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C9A75B1D-A201-3336-DDD5-74134E3F8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9900" y="1193666"/>
              <a:ext cx="1182466" cy="1182466"/>
            </a:xfrm>
            <a:prstGeom prst="rect">
              <a:avLst/>
            </a:prstGeom>
          </p:spPr>
        </p:pic>
        <p:cxnSp>
          <p:nvCxnSpPr>
            <p:cNvPr id="14" name="Straight Connector 13">
              <a:extLst>
                <a:ext uri="{FF2B5EF4-FFF2-40B4-BE49-F238E27FC236}">
                  <a16:creationId xmlns:a16="http://schemas.microsoft.com/office/drawing/2014/main" id="{28C3E198-3FBA-3FD9-078D-8148F2F303E2}"/>
                </a:ext>
              </a:extLst>
            </p:cNvPr>
            <p:cNvCxnSpPr/>
            <p:nvPr/>
          </p:nvCxnSpPr>
          <p:spPr>
            <a:xfrm>
              <a:off x="5916246" y="1249704"/>
              <a:ext cx="0" cy="10703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15" name="Picture 20">
              <a:extLst>
                <a:ext uri="{FF2B5EF4-FFF2-40B4-BE49-F238E27FC236}">
                  <a16:creationId xmlns:a16="http://schemas.microsoft.com/office/drawing/2014/main" id="{4754251D-82CA-0255-13FC-632420D9A8AE}"/>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402"/>
            <a:stretch/>
          </p:blipFill>
          <p:spPr>
            <a:xfrm>
              <a:off x="6743792" y="1193666"/>
              <a:ext cx="454995" cy="1178307"/>
            </a:xfrm>
            <a:prstGeom prst="rect">
              <a:avLst/>
            </a:prstGeom>
          </p:spPr>
        </p:pic>
        <p:pic>
          <p:nvPicPr>
            <p:cNvPr id="17" name="Picture 16" descr="A drum with sticks on it&#10;&#10;Description automatically generated">
              <a:extLst>
                <a:ext uri="{FF2B5EF4-FFF2-40B4-BE49-F238E27FC236}">
                  <a16:creationId xmlns:a16="http://schemas.microsoft.com/office/drawing/2014/main" id="{3F969DAF-5036-7B01-70FC-9A96120990EC}"/>
                </a:ext>
              </a:extLst>
            </p:cNvPr>
            <p:cNvPicPr>
              <a:picLocks noChangeAspect="1"/>
            </p:cNvPicPr>
            <p:nvPr/>
          </p:nvPicPr>
          <p:blipFill>
            <a:blip r:embed="rId12"/>
            <a:stretch>
              <a:fillRect/>
            </a:stretch>
          </p:blipFill>
          <p:spPr>
            <a:xfrm>
              <a:off x="1068037" y="2488583"/>
              <a:ext cx="1182466" cy="956928"/>
            </a:xfrm>
            <a:prstGeom prst="rect">
              <a:avLst/>
            </a:prstGeom>
          </p:spPr>
        </p:pic>
        <p:pic>
          <p:nvPicPr>
            <p:cNvPr id="18" name="Picture 17" descr="A drum with sticks on it&#10;&#10;Description automatically generated">
              <a:extLst>
                <a:ext uri="{FF2B5EF4-FFF2-40B4-BE49-F238E27FC236}">
                  <a16:creationId xmlns:a16="http://schemas.microsoft.com/office/drawing/2014/main" id="{CA470FFF-E3D2-493F-98A3-E9B6831B4765}"/>
                </a:ext>
              </a:extLst>
            </p:cNvPr>
            <p:cNvPicPr>
              <a:picLocks noChangeAspect="1"/>
            </p:cNvPicPr>
            <p:nvPr/>
          </p:nvPicPr>
          <p:blipFill>
            <a:blip r:embed="rId12"/>
            <a:stretch>
              <a:fillRect/>
            </a:stretch>
          </p:blipFill>
          <p:spPr>
            <a:xfrm>
              <a:off x="2502160" y="2488583"/>
              <a:ext cx="1182466" cy="956928"/>
            </a:xfrm>
            <a:prstGeom prst="rect">
              <a:avLst/>
            </a:prstGeom>
          </p:spPr>
        </p:pic>
        <p:pic>
          <p:nvPicPr>
            <p:cNvPr id="19" name="Picture 18" descr="A drum with sticks on it&#10;&#10;Description automatically generated">
              <a:extLst>
                <a:ext uri="{FF2B5EF4-FFF2-40B4-BE49-F238E27FC236}">
                  <a16:creationId xmlns:a16="http://schemas.microsoft.com/office/drawing/2014/main" id="{D18566CC-BA36-A2A7-F0AD-B2FFA962A725}"/>
                </a:ext>
              </a:extLst>
            </p:cNvPr>
            <p:cNvPicPr>
              <a:picLocks noChangeAspect="1"/>
            </p:cNvPicPr>
            <p:nvPr/>
          </p:nvPicPr>
          <p:blipFill>
            <a:blip r:embed="rId12"/>
            <a:stretch>
              <a:fillRect/>
            </a:stretch>
          </p:blipFill>
          <p:spPr>
            <a:xfrm>
              <a:off x="6319976" y="2488583"/>
              <a:ext cx="1182466" cy="956928"/>
            </a:xfrm>
            <a:prstGeom prst="rect">
              <a:avLst/>
            </a:prstGeom>
          </p:spPr>
        </p:pic>
        <p:pic>
          <p:nvPicPr>
            <p:cNvPr id="20" name="Picture 19" descr="A drum with sticks on it&#10;&#10;Description automatically generated">
              <a:extLst>
                <a:ext uri="{FF2B5EF4-FFF2-40B4-BE49-F238E27FC236}">
                  <a16:creationId xmlns:a16="http://schemas.microsoft.com/office/drawing/2014/main" id="{B391ABB5-D372-4BDB-7B94-9D87D15603D8}"/>
                </a:ext>
              </a:extLst>
            </p:cNvPr>
            <p:cNvPicPr>
              <a:picLocks noChangeAspect="1"/>
            </p:cNvPicPr>
            <p:nvPr/>
          </p:nvPicPr>
          <p:blipFill>
            <a:blip r:embed="rId12"/>
            <a:stretch>
              <a:fillRect/>
            </a:stretch>
          </p:blipFill>
          <p:spPr>
            <a:xfrm>
              <a:off x="7503260" y="2488583"/>
              <a:ext cx="1182466" cy="956928"/>
            </a:xfrm>
            <a:prstGeom prst="rect">
              <a:avLst/>
            </a:prstGeom>
          </p:spPr>
        </p:pic>
      </p:grpSp>
      <p:pic>
        <p:nvPicPr>
          <p:cNvPr id="22" name="Picture 5">
            <a:extLst>
              <a:ext uri="{FF2B5EF4-FFF2-40B4-BE49-F238E27FC236}">
                <a16:creationId xmlns:a16="http://schemas.microsoft.com/office/drawing/2014/main" id="{EE229037-FE71-4A67-E45A-2136F54B6D0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084458" y="3234498"/>
            <a:ext cx="1272668" cy="1909002"/>
          </a:xfrm>
          <a:prstGeom prst="rect">
            <a:avLst/>
          </a:prstGeom>
        </p:spPr>
      </p:pic>
      <p:sp>
        <p:nvSpPr>
          <p:cNvPr id="23" name="TextBox 22">
            <a:extLst>
              <a:ext uri="{FF2B5EF4-FFF2-40B4-BE49-F238E27FC236}">
                <a16:creationId xmlns:a16="http://schemas.microsoft.com/office/drawing/2014/main" id="{AAE4F80F-157F-FA6A-53D9-03058DA216F7}"/>
              </a:ext>
            </a:extLst>
          </p:cNvPr>
          <p:cNvSpPr txBox="1"/>
          <p:nvPr/>
        </p:nvSpPr>
        <p:spPr>
          <a:xfrm>
            <a:off x="1414519" y="3234498"/>
            <a:ext cx="7033911" cy="400110"/>
          </a:xfrm>
          <a:prstGeom prst="rect">
            <a:avLst/>
          </a:prstGeom>
          <a:noFill/>
        </p:spPr>
        <p:txBody>
          <a:bodyPr wrap="square" rtlCol="0">
            <a:spAutoFit/>
          </a:bodyPr>
          <a:lstStyle/>
          <a:p>
            <a:r>
              <a:rPr lang="en-US" sz="2000" b="1">
                <a:solidFill>
                  <a:srgbClr val="FF0000"/>
                </a:solidFill>
              </a:rPr>
              <a:t>đen            đơn            đơn                               trắng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93" name="TextBox 1192">
            <a:extLst>
              <a:ext uri="{FF2B5EF4-FFF2-40B4-BE49-F238E27FC236}">
                <a16:creationId xmlns:a16="http://schemas.microsoft.com/office/drawing/2014/main" id="{21B7F5E9-F98A-334C-6AEC-B1085785B988}"/>
              </a:ext>
            </a:extLst>
          </p:cNvPr>
          <p:cNvSpPr txBox="1"/>
          <p:nvPr/>
        </p:nvSpPr>
        <p:spPr>
          <a:xfrm>
            <a:off x="1228092" y="454792"/>
            <a:ext cx="6687815" cy="1131848"/>
          </a:xfrm>
          <a:prstGeom prst="rect">
            <a:avLst/>
          </a:prstGeom>
          <a:noFill/>
        </p:spPr>
        <p:txBody>
          <a:bodyPr wrap="square">
            <a:spAutoFit/>
          </a:bodyPr>
          <a:lstStyle/>
          <a:p>
            <a:pPr algn="ctr" defTabSz="457200">
              <a:lnSpc>
                <a:spcPct val="150000"/>
              </a:lnSpc>
              <a:buClrTx/>
            </a:pPr>
            <a:r>
              <a:rPr lang="en-US" sz="2400" kern="1200">
                <a:latin typeface="Arial" panose="020B0604020202020204" pitchFamily="34" charset="0"/>
                <a:ea typeface="Calibri" panose="020F0502020204030204" pitchFamily="34" charset="0"/>
                <a:cs typeface="Arial" panose="020B0604020202020204" pitchFamily="34" charset="0"/>
              </a:rPr>
              <a:t>Các em hãy </a:t>
            </a:r>
            <a:r>
              <a:rPr lang="vi-VN" sz="2400" kern="1200">
                <a:latin typeface="Arial" panose="020B0604020202020204" pitchFamily="34" charset="0"/>
                <a:ea typeface="Calibri" panose="020F0502020204030204" pitchFamily="34" charset="0"/>
                <a:cs typeface="Arial" panose="020B0604020202020204" pitchFamily="34" charset="0"/>
              </a:rPr>
              <a:t>đọc cao độ nốt Mi với các hình nốt, kết hợp vỗ tay</a:t>
            </a:r>
            <a:endParaRPr lang="en-US" sz="2400" kern="1200">
              <a:solidFill>
                <a:prstClr val="black"/>
              </a:solidFill>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8D13304A-2093-4062-99D7-FC458CB1E45A}"/>
              </a:ext>
            </a:extLst>
          </p:cNvPr>
          <p:cNvGrpSpPr/>
          <p:nvPr/>
        </p:nvGrpSpPr>
        <p:grpSpPr>
          <a:xfrm>
            <a:off x="643166" y="1770234"/>
            <a:ext cx="8194551" cy="2251845"/>
            <a:chOff x="491175" y="1193666"/>
            <a:chExt cx="8194551" cy="2251845"/>
          </a:xfrm>
        </p:grpSpPr>
        <p:grpSp>
          <p:nvGrpSpPr>
            <p:cNvPr id="3" name="Group 2">
              <a:extLst>
                <a:ext uri="{FF2B5EF4-FFF2-40B4-BE49-F238E27FC236}">
                  <a16:creationId xmlns:a16="http://schemas.microsoft.com/office/drawing/2014/main" id="{CF844470-6D75-F80F-3528-66BB6C443C00}"/>
                </a:ext>
              </a:extLst>
            </p:cNvPr>
            <p:cNvGrpSpPr/>
            <p:nvPr/>
          </p:nvGrpSpPr>
          <p:grpSpPr>
            <a:xfrm>
              <a:off x="491175" y="1294899"/>
              <a:ext cx="454995" cy="975839"/>
              <a:chOff x="2436800" y="2040900"/>
              <a:chExt cx="321119" cy="746786"/>
            </a:xfrm>
          </p:grpSpPr>
          <p:pic>
            <p:nvPicPr>
              <p:cNvPr id="13" name="Picture 10">
                <a:extLst>
                  <a:ext uri="{FF2B5EF4-FFF2-40B4-BE49-F238E27FC236}">
                    <a16:creationId xmlns:a16="http://schemas.microsoft.com/office/drawing/2014/main" id="{08A68546-00A3-F7B4-F921-4515A80477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36800" y="2040900"/>
                <a:ext cx="321118" cy="373393"/>
              </a:xfrm>
              <a:prstGeom prst="rect">
                <a:avLst/>
              </a:prstGeom>
            </p:spPr>
          </p:pic>
          <p:pic>
            <p:nvPicPr>
              <p:cNvPr id="14" name="Picture 11">
                <a:extLst>
                  <a:ext uri="{FF2B5EF4-FFF2-40B4-BE49-F238E27FC236}">
                    <a16:creationId xmlns:a16="http://schemas.microsoft.com/office/drawing/2014/main" id="{D41870BB-21FF-BF33-8794-C84DE4A7C5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36801" y="2414293"/>
                <a:ext cx="321118" cy="373393"/>
              </a:xfrm>
              <a:prstGeom prst="rect">
                <a:avLst/>
              </a:prstGeom>
            </p:spPr>
          </p:pic>
        </p:grpSp>
        <p:pic>
          <p:nvPicPr>
            <p:cNvPr id="4" name="Picture 17">
              <a:extLst>
                <a:ext uri="{FF2B5EF4-FFF2-40B4-BE49-F238E27FC236}">
                  <a16:creationId xmlns:a16="http://schemas.microsoft.com/office/drawing/2014/main" id="{8BF8B9C4-650F-49A4-C852-EA8DB070841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1430970" y="1193666"/>
              <a:ext cx="456600" cy="118246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0016A2CE-3600-A4FE-21F0-4A3C8DC203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867" y="1193667"/>
              <a:ext cx="1182466" cy="1182466"/>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B999749F-E492-B307-7C55-B03AF9308C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9900" y="1193666"/>
              <a:ext cx="1182466" cy="1182466"/>
            </a:xfrm>
            <a:prstGeom prst="rect">
              <a:avLst/>
            </a:prstGeom>
          </p:spPr>
        </p:pic>
        <p:cxnSp>
          <p:nvCxnSpPr>
            <p:cNvPr id="7" name="Straight Connector 6">
              <a:extLst>
                <a:ext uri="{FF2B5EF4-FFF2-40B4-BE49-F238E27FC236}">
                  <a16:creationId xmlns:a16="http://schemas.microsoft.com/office/drawing/2014/main" id="{1C59E12F-20A9-0E04-06CB-52883E6D2F0E}"/>
                </a:ext>
              </a:extLst>
            </p:cNvPr>
            <p:cNvCxnSpPr/>
            <p:nvPr/>
          </p:nvCxnSpPr>
          <p:spPr>
            <a:xfrm>
              <a:off x="5916246" y="1249704"/>
              <a:ext cx="0" cy="10703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Picture 20">
              <a:extLst>
                <a:ext uri="{FF2B5EF4-FFF2-40B4-BE49-F238E27FC236}">
                  <a16:creationId xmlns:a16="http://schemas.microsoft.com/office/drawing/2014/main" id="{1EED03D1-F9D6-77CE-D57D-01CA3AA1F077}"/>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30402"/>
            <a:stretch/>
          </p:blipFill>
          <p:spPr>
            <a:xfrm>
              <a:off x="6743792" y="1193666"/>
              <a:ext cx="454995" cy="1178307"/>
            </a:xfrm>
            <a:prstGeom prst="rect">
              <a:avLst/>
            </a:prstGeom>
          </p:spPr>
        </p:pic>
        <p:pic>
          <p:nvPicPr>
            <p:cNvPr id="9" name="Picture 8" descr="A drum with sticks on it&#10;&#10;Description automatically generated">
              <a:extLst>
                <a:ext uri="{FF2B5EF4-FFF2-40B4-BE49-F238E27FC236}">
                  <a16:creationId xmlns:a16="http://schemas.microsoft.com/office/drawing/2014/main" id="{3210C3A2-6F50-2BCE-0266-534169CD45B2}"/>
                </a:ext>
              </a:extLst>
            </p:cNvPr>
            <p:cNvPicPr>
              <a:picLocks noChangeAspect="1"/>
            </p:cNvPicPr>
            <p:nvPr/>
          </p:nvPicPr>
          <p:blipFill>
            <a:blip r:embed="rId12"/>
            <a:stretch>
              <a:fillRect/>
            </a:stretch>
          </p:blipFill>
          <p:spPr>
            <a:xfrm>
              <a:off x="1068037" y="2488583"/>
              <a:ext cx="1182466" cy="956928"/>
            </a:xfrm>
            <a:prstGeom prst="rect">
              <a:avLst/>
            </a:prstGeom>
          </p:spPr>
        </p:pic>
        <p:pic>
          <p:nvPicPr>
            <p:cNvPr id="10" name="Picture 9" descr="A drum with sticks on it&#10;&#10;Description automatically generated">
              <a:extLst>
                <a:ext uri="{FF2B5EF4-FFF2-40B4-BE49-F238E27FC236}">
                  <a16:creationId xmlns:a16="http://schemas.microsoft.com/office/drawing/2014/main" id="{F941571B-1234-653C-25DC-D373BDB2BD67}"/>
                </a:ext>
              </a:extLst>
            </p:cNvPr>
            <p:cNvPicPr>
              <a:picLocks noChangeAspect="1"/>
            </p:cNvPicPr>
            <p:nvPr/>
          </p:nvPicPr>
          <p:blipFill>
            <a:blip r:embed="rId12"/>
            <a:stretch>
              <a:fillRect/>
            </a:stretch>
          </p:blipFill>
          <p:spPr>
            <a:xfrm>
              <a:off x="2502160" y="2488583"/>
              <a:ext cx="1182466" cy="956928"/>
            </a:xfrm>
            <a:prstGeom prst="rect">
              <a:avLst/>
            </a:prstGeom>
          </p:spPr>
        </p:pic>
        <p:pic>
          <p:nvPicPr>
            <p:cNvPr id="11" name="Picture 10" descr="A drum with sticks on it&#10;&#10;Description automatically generated">
              <a:extLst>
                <a:ext uri="{FF2B5EF4-FFF2-40B4-BE49-F238E27FC236}">
                  <a16:creationId xmlns:a16="http://schemas.microsoft.com/office/drawing/2014/main" id="{1E22C016-B70E-9609-551C-92D866B85105}"/>
                </a:ext>
              </a:extLst>
            </p:cNvPr>
            <p:cNvPicPr>
              <a:picLocks noChangeAspect="1"/>
            </p:cNvPicPr>
            <p:nvPr/>
          </p:nvPicPr>
          <p:blipFill>
            <a:blip r:embed="rId12"/>
            <a:stretch>
              <a:fillRect/>
            </a:stretch>
          </p:blipFill>
          <p:spPr>
            <a:xfrm>
              <a:off x="6319976" y="2488583"/>
              <a:ext cx="1182466" cy="956928"/>
            </a:xfrm>
            <a:prstGeom prst="rect">
              <a:avLst/>
            </a:prstGeom>
          </p:spPr>
        </p:pic>
        <p:pic>
          <p:nvPicPr>
            <p:cNvPr id="12" name="Picture 11" descr="A drum with sticks on it&#10;&#10;Description automatically generated">
              <a:extLst>
                <a:ext uri="{FF2B5EF4-FFF2-40B4-BE49-F238E27FC236}">
                  <a16:creationId xmlns:a16="http://schemas.microsoft.com/office/drawing/2014/main" id="{12BF9738-7C94-FB62-5793-B5B88B32F2CE}"/>
                </a:ext>
              </a:extLst>
            </p:cNvPr>
            <p:cNvPicPr>
              <a:picLocks noChangeAspect="1"/>
            </p:cNvPicPr>
            <p:nvPr/>
          </p:nvPicPr>
          <p:blipFill>
            <a:blip r:embed="rId12"/>
            <a:stretch>
              <a:fillRect/>
            </a:stretch>
          </p:blipFill>
          <p:spPr>
            <a:xfrm>
              <a:off x="7503260" y="2488583"/>
              <a:ext cx="1182466" cy="956928"/>
            </a:xfrm>
            <a:prstGeom prst="rect">
              <a:avLst/>
            </a:prstGeom>
          </p:spPr>
        </p:pic>
      </p:grpSp>
      <p:sp>
        <p:nvSpPr>
          <p:cNvPr id="15" name="TextBox 14">
            <a:extLst>
              <a:ext uri="{FF2B5EF4-FFF2-40B4-BE49-F238E27FC236}">
                <a16:creationId xmlns:a16="http://schemas.microsoft.com/office/drawing/2014/main" id="{593F3348-DDE7-0DFF-A733-DBA53EC0CA1A}"/>
              </a:ext>
            </a:extLst>
          </p:cNvPr>
          <p:cNvSpPr txBox="1"/>
          <p:nvPr/>
        </p:nvSpPr>
        <p:spPr>
          <a:xfrm>
            <a:off x="1582961" y="4022079"/>
            <a:ext cx="7033911" cy="400110"/>
          </a:xfrm>
          <a:prstGeom prst="rect">
            <a:avLst/>
          </a:prstGeom>
          <a:noFill/>
        </p:spPr>
        <p:txBody>
          <a:bodyPr wrap="square" rtlCol="0">
            <a:spAutoFit/>
          </a:bodyPr>
          <a:lstStyle/>
          <a:p>
            <a:r>
              <a:rPr lang="en-US" sz="2000" b="1">
                <a:solidFill>
                  <a:srgbClr val="FF0000"/>
                </a:solidFill>
              </a:rPr>
              <a:t>đen            đơn            đơn                               trắng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93"/>
                                        </p:tgtEl>
                                        <p:attrNameLst>
                                          <p:attrName>style.visibility</p:attrName>
                                        </p:attrNameLst>
                                      </p:cBhvr>
                                      <p:to>
                                        <p:strVal val="visible"/>
                                      </p:to>
                                    </p:set>
                                    <p:animEffect transition="in" filter="barn(inVertical)">
                                      <p:cBhvr>
                                        <p:cTn id="7" dur="500"/>
                                        <p:tgtEl>
                                          <p:spTgt spid="11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20" name="TextBox 19">
            <a:extLst>
              <a:ext uri="{FF2B5EF4-FFF2-40B4-BE49-F238E27FC236}">
                <a16:creationId xmlns:a16="http://schemas.microsoft.com/office/drawing/2014/main" id="{6AF98F19-48D1-1238-F952-501E37E4C4B9}"/>
              </a:ext>
            </a:extLst>
          </p:cNvPr>
          <p:cNvSpPr txBox="1"/>
          <p:nvPr/>
        </p:nvSpPr>
        <p:spPr>
          <a:xfrm>
            <a:off x="508586" y="308805"/>
            <a:ext cx="8126821" cy="527837"/>
          </a:xfrm>
          <a:prstGeom prst="rect">
            <a:avLst/>
          </a:prstGeom>
          <a:noFill/>
        </p:spPr>
        <p:txBody>
          <a:bodyPr wrap="square">
            <a:spAutoFit/>
          </a:bodyPr>
          <a:lstStyle/>
          <a:p>
            <a:pPr marL="342900" marR="45085" indent="-342900" algn="ctr" defTabSz="457200">
              <a:lnSpc>
                <a:spcPts val="3750"/>
              </a:lnSpc>
              <a:buClrTx/>
              <a:buFont typeface="Arial" panose="020B0604020202020204" pitchFamily="34" charset="0"/>
              <a:buChar char="•"/>
            </a:pPr>
            <a:r>
              <a:rPr lang="en-US" sz="2400" b="1" kern="1200">
                <a:solidFill>
                  <a:srgbClr val="C00000"/>
                </a:solidFill>
                <a:latin typeface="Arial" panose="020B0604020202020204" pitchFamily="34" charset="0"/>
                <a:ea typeface="Calibri" panose="020F0502020204030204" pitchFamily="34" charset="0"/>
                <a:cs typeface="Arial" panose="020B0604020202020204" pitchFamily="34" charset="0"/>
              </a:rPr>
              <a:t>Đọc nhạc kết hợp gõ đệm</a:t>
            </a:r>
            <a:endParaRPr lang="en-US" sz="2400" kern="12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826B143-58E2-62B5-05ED-3F2EC659391F}"/>
              </a:ext>
            </a:extLst>
          </p:cNvPr>
          <p:cNvSpPr txBox="1"/>
          <p:nvPr/>
        </p:nvSpPr>
        <p:spPr>
          <a:xfrm>
            <a:off x="508586" y="973187"/>
            <a:ext cx="8126821" cy="496996"/>
          </a:xfrm>
          <a:prstGeom prst="rect">
            <a:avLst/>
          </a:prstGeom>
          <a:noFill/>
        </p:spPr>
        <p:txBody>
          <a:bodyPr wrap="square">
            <a:spAutoFit/>
          </a:bodyPr>
          <a:lstStyle/>
          <a:p>
            <a:pPr algn="ctr" defTabSz="457200">
              <a:lnSpc>
                <a:spcPct val="150000"/>
              </a:lnSpc>
              <a:buClrTx/>
            </a:pPr>
            <a:r>
              <a:rPr lang="nl-NL" sz="2000" kern="1200">
                <a:latin typeface="Arial" panose="020B0604020202020204" pitchFamily="34" charset="0"/>
                <a:ea typeface="Calibri" panose="020F0502020204030204" pitchFamily="34" charset="0"/>
                <a:cs typeface="Arial" panose="020B0604020202020204" pitchFamily="34" charset="0"/>
              </a:rPr>
              <a:t>Các em hãy </a:t>
            </a:r>
            <a:r>
              <a:rPr lang="vi-VN" sz="2000" kern="1200">
                <a:latin typeface="Arial" panose="020B0604020202020204" pitchFamily="34" charset="0"/>
                <a:ea typeface="Calibri" panose="020F0502020204030204" pitchFamily="34" charset="0"/>
                <a:cs typeface="Arial" panose="020B0604020202020204" pitchFamily="34" charset="0"/>
              </a:rPr>
              <a:t>đọc tên nốt trên khuông</a:t>
            </a:r>
            <a:r>
              <a:rPr lang="en-US" sz="2000" kern="1200">
                <a:latin typeface="Arial" panose="020B0604020202020204" pitchFamily="34" charset="0"/>
                <a:ea typeface="Calibri" panose="020F0502020204030204" pitchFamily="34" charset="0"/>
                <a:cs typeface="Arial" panose="020B0604020202020204" pitchFamily="34" charset="0"/>
              </a:rPr>
              <a:t>, s</a:t>
            </a:r>
            <a:r>
              <a:rPr lang="vi-VN" sz="2000" kern="1200">
                <a:latin typeface="Arial" panose="020B0604020202020204" pitchFamily="34" charset="0"/>
                <a:ea typeface="Calibri" panose="020F0502020204030204" pitchFamily="34" charset="0"/>
                <a:cs typeface="Arial" panose="020B0604020202020204" pitchFamily="34" charset="0"/>
              </a:rPr>
              <a:t>au đó, đọc tên nốt theo tiết tấu.</a:t>
            </a:r>
            <a:endParaRPr lang="en-US" sz="2000" kern="1200">
              <a:solidFill>
                <a:prstClr val="black"/>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978D2CB0-98E6-9854-44D9-574E3DF6F545}"/>
              </a:ext>
            </a:extLst>
          </p:cNvPr>
          <p:cNvSpPr txBox="1"/>
          <p:nvPr/>
        </p:nvSpPr>
        <p:spPr>
          <a:xfrm>
            <a:off x="1911209" y="3613853"/>
            <a:ext cx="6373100" cy="461665"/>
          </a:xfrm>
          <a:prstGeom prst="rect">
            <a:avLst/>
          </a:prstGeom>
          <a:noFill/>
        </p:spPr>
        <p:txBody>
          <a:bodyPr wrap="square" rtlCol="0">
            <a:spAutoFit/>
          </a:bodyPr>
          <a:lstStyle/>
          <a:p>
            <a:r>
              <a:rPr lang="en-US" sz="2400" b="1">
                <a:solidFill>
                  <a:srgbClr val="FF0000"/>
                </a:solidFill>
              </a:rPr>
              <a:t>Son            La         Son                          Đô</a:t>
            </a:r>
          </a:p>
        </p:txBody>
      </p:sp>
      <p:sp>
        <p:nvSpPr>
          <p:cNvPr id="5" name="TextBox 4">
            <a:extLst>
              <a:ext uri="{FF2B5EF4-FFF2-40B4-BE49-F238E27FC236}">
                <a16:creationId xmlns:a16="http://schemas.microsoft.com/office/drawing/2014/main" id="{348F4B0A-2651-BB4C-1901-FFF4F643586F}"/>
              </a:ext>
            </a:extLst>
          </p:cNvPr>
          <p:cNvSpPr txBox="1"/>
          <p:nvPr/>
        </p:nvSpPr>
        <p:spPr>
          <a:xfrm>
            <a:off x="1911209" y="4137755"/>
            <a:ext cx="6373100" cy="461665"/>
          </a:xfrm>
          <a:prstGeom prst="rect">
            <a:avLst/>
          </a:prstGeom>
          <a:noFill/>
        </p:spPr>
        <p:txBody>
          <a:bodyPr wrap="square" rtlCol="0">
            <a:spAutoFit/>
          </a:bodyPr>
          <a:lstStyle/>
          <a:p>
            <a:r>
              <a:rPr lang="en-US" sz="2400" b="1">
                <a:solidFill>
                  <a:srgbClr val="0070C0"/>
                </a:solidFill>
              </a:rPr>
              <a:t>Đen           Đơn       Đơn                       Trắng</a:t>
            </a:r>
          </a:p>
        </p:txBody>
      </p:sp>
      <p:grpSp>
        <p:nvGrpSpPr>
          <p:cNvPr id="10" name="Group 9">
            <a:extLst>
              <a:ext uri="{FF2B5EF4-FFF2-40B4-BE49-F238E27FC236}">
                <a16:creationId xmlns:a16="http://schemas.microsoft.com/office/drawing/2014/main" id="{F6CE4708-CC4D-8142-A226-97ACFA242F67}"/>
              </a:ext>
            </a:extLst>
          </p:cNvPr>
          <p:cNvGrpSpPr/>
          <p:nvPr/>
        </p:nvGrpSpPr>
        <p:grpSpPr>
          <a:xfrm>
            <a:off x="253746" y="1606729"/>
            <a:ext cx="8636507" cy="1979546"/>
            <a:chOff x="253746" y="1606729"/>
            <a:chExt cx="8636507" cy="1979546"/>
          </a:xfrm>
        </p:grpSpPr>
        <p:pic>
          <p:nvPicPr>
            <p:cNvPr id="3" name="Picture 2" descr="A black background with a black square&#10;&#10;Description automatically generated with medium confidence">
              <a:extLst>
                <a:ext uri="{FF2B5EF4-FFF2-40B4-BE49-F238E27FC236}">
                  <a16:creationId xmlns:a16="http://schemas.microsoft.com/office/drawing/2014/main" id="{2DA3CED0-5CEA-4011-E8D7-C39E55C24C72}"/>
                </a:ext>
              </a:extLst>
            </p:cNvPr>
            <p:cNvPicPr>
              <a:picLocks noChangeAspect="1"/>
            </p:cNvPicPr>
            <p:nvPr/>
          </p:nvPicPr>
          <p:blipFill>
            <a:blip r:embed="rId3"/>
            <a:stretch>
              <a:fillRect/>
            </a:stretch>
          </p:blipFill>
          <p:spPr>
            <a:xfrm>
              <a:off x="253746" y="1606729"/>
              <a:ext cx="8636507" cy="1417824"/>
            </a:xfrm>
            <a:prstGeom prst="rect">
              <a:avLst/>
            </a:prstGeom>
          </p:spPr>
        </p:pic>
        <p:pic>
          <p:nvPicPr>
            <p:cNvPr id="6" name="Picture 5" descr="A drum with sticks on it&#10;&#10;Description automatically generated">
              <a:extLst>
                <a:ext uri="{FF2B5EF4-FFF2-40B4-BE49-F238E27FC236}">
                  <a16:creationId xmlns:a16="http://schemas.microsoft.com/office/drawing/2014/main" id="{9C83227E-5B7E-7BD3-A9F5-DBB6AD5445A1}"/>
                </a:ext>
              </a:extLst>
            </p:cNvPr>
            <p:cNvPicPr>
              <a:picLocks noChangeAspect="1"/>
            </p:cNvPicPr>
            <p:nvPr/>
          </p:nvPicPr>
          <p:blipFill>
            <a:blip r:embed="rId4"/>
            <a:stretch>
              <a:fillRect/>
            </a:stretch>
          </p:blipFill>
          <p:spPr>
            <a:xfrm>
              <a:off x="1548275" y="2624226"/>
              <a:ext cx="1182466" cy="956928"/>
            </a:xfrm>
            <a:prstGeom prst="rect">
              <a:avLst/>
            </a:prstGeom>
          </p:spPr>
        </p:pic>
        <p:pic>
          <p:nvPicPr>
            <p:cNvPr id="7" name="Picture 6" descr="A drum with sticks on it&#10;&#10;Description automatically generated">
              <a:extLst>
                <a:ext uri="{FF2B5EF4-FFF2-40B4-BE49-F238E27FC236}">
                  <a16:creationId xmlns:a16="http://schemas.microsoft.com/office/drawing/2014/main" id="{87605C7C-7848-AA9B-461F-F2AC0715349D}"/>
                </a:ext>
              </a:extLst>
            </p:cNvPr>
            <p:cNvPicPr>
              <a:picLocks noChangeAspect="1"/>
            </p:cNvPicPr>
            <p:nvPr/>
          </p:nvPicPr>
          <p:blipFill>
            <a:blip r:embed="rId4"/>
            <a:stretch>
              <a:fillRect/>
            </a:stretch>
          </p:blipFill>
          <p:spPr>
            <a:xfrm>
              <a:off x="2990213" y="2629347"/>
              <a:ext cx="1182466" cy="956928"/>
            </a:xfrm>
            <a:prstGeom prst="rect">
              <a:avLst/>
            </a:prstGeom>
          </p:spPr>
        </p:pic>
        <p:pic>
          <p:nvPicPr>
            <p:cNvPr id="8" name="Picture 7" descr="A drum with sticks on it&#10;&#10;Description automatically generated">
              <a:extLst>
                <a:ext uri="{FF2B5EF4-FFF2-40B4-BE49-F238E27FC236}">
                  <a16:creationId xmlns:a16="http://schemas.microsoft.com/office/drawing/2014/main" id="{B7C4CB32-7ED7-DB4F-702A-415100EFB547}"/>
                </a:ext>
              </a:extLst>
            </p:cNvPr>
            <p:cNvPicPr>
              <a:picLocks noChangeAspect="1"/>
            </p:cNvPicPr>
            <p:nvPr/>
          </p:nvPicPr>
          <p:blipFill>
            <a:blip r:embed="rId4"/>
            <a:stretch>
              <a:fillRect/>
            </a:stretch>
          </p:blipFill>
          <p:spPr>
            <a:xfrm>
              <a:off x="6839290" y="2624226"/>
              <a:ext cx="1182466" cy="956928"/>
            </a:xfrm>
            <a:prstGeom prst="rect">
              <a:avLst/>
            </a:prstGeom>
          </p:spPr>
        </p:pic>
        <p:pic>
          <p:nvPicPr>
            <p:cNvPr id="9" name="Picture 8" descr="A drum with sticks on it&#10;&#10;Description automatically generated">
              <a:extLst>
                <a:ext uri="{FF2B5EF4-FFF2-40B4-BE49-F238E27FC236}">
                  <a16:creationId xmlns:a16="http://schemas.microsoft.com/office/drawing/2014/main" id="{63203218-0CBF-EA64-7E90-10F2F3DA053C}"/>
                </a:ext>
              </a:extLst>
            </p:cNvPr>
            <p:cNvPicPr>
              <a:picLocks noChangeAspect="1"/>
            </p:cNvPicPr>
            <p:nvPr/>
          </p:nvPicPr>
          <p:blipFill>
            <a:blip r:embed="rId4"/>
            <a:stretch>
              <a:fillRect/>
            </a:stretch>
          </p:blipFill>
          <p:spPr>
            <a:xfrm>
              <a:off x="7707787" y="2624226"/>
              <a:ext cx="1182466" cy="95692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3" name="TextBox 2">
            <a:extLst>
              <a:ext uri="{FF2B5EF4-FFF2-40B4-BE49-F238E27FC236}">
                <a16:creationId xmlns:a16="http://schemas.microsoft.com/office/drawing/2014/main" id="{97D57F52-E2FB-88F9-7681-9BAAA7326D4A}"/>
              </a:ext>
            </a:extLst>
          </p:cNvPr>
          <p:cNvSpPr txBox="1"/>
          <p:nvPr/>
        </p:nvSpPr>
        <p:spPr>
          <a:xfrm>
            <a:off x="1554913" y="419648"/>
            <a:ext cx="6034171" cy="496996"/>
          </a:xfrm>
          <a:prstGeom prst="rect">
            <a:avLst/>
          </a:prstGeom>
          <a:noFill/>
        </p:spPr>
        <p:txBody>
          <a:bodyPr wrap="square">
            <a:spAutoFit/>
          </a:bodyPr>
          <a:lstStyle/>
          <a:p>
            <a:pPr algn="ctr"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Các em hãy đọc nhạc kết hợp gõ đệm theo nhóm</a:t>
            </a:r>
          </a:p>
        </p:txBody>
      </p:sp>
      <p:pic>
        <p:nvPicPr>
          <p:cNvPr id="6" name="Picture 29">
            <a:extLst>
              <a:ext uri="{FF2B5EF4-FFF2-40B4-BE49-F238E27FC236}">
                <a16:creationId xmlns:a16="http://schemas.microsoft.com/office/drawing/2014/main" id="{882E1E5D-5A49-32A5-955C-C0E0BB8CB5A4}"/>
              </a:ext>
            </a:extLst>
          </p:cNvPr>
          <p:cNvPicPr>
            <a:picLocks noChangeAspect="1"/>
          </p:cNvPicPr>
          <p:nvPr/>
        </p:nvPicPr>
        <p:blipFill>
          <a:blip r:embed="rId3"/>
          <a:srcRect/>
          <a:stretch>
            <a:fillRect/>
          </a:stretch>
        </p:blipFill>
        <p:spPr>
          <a:xfrm>
            <a:off x="85347" y="3581488"/>
            <a:ext cx="1010920" cy="1554265"/>
          </a:xfrm>
          <a:prstGeom prst="rect">
            <a:avLst/>
          </a:prstGeom>
        </p:spPr>
      </p:pic>
      <p:pic>
        <p:nvPicPr>
          <p:cNvPr id="7" name="Picture 40">
            <a:extLst>
              <a:ext uri="{FF2B5EF4-FFF2-40B4-BE49-F238E27FC236}">
                <a16:creationId xmlns:a16="http://schemas.microsoft.com/office/drawing/2014/main" id="{34E2C8ED-A0E9-026D-A870-3F3B88067316}"/>
              </a:ext>
            </a:extLst>
          </p:cNvPr>
          <p:cNvPicPr>
            <a:picLocks noChangeAspect="1"/>
          </p:cNvPicPr>
          <p:nvPr/>
        </p:nvPicPr>
        <p:blipFill>
          <a:blip r:embed="rId4"/>
          <a:srcRect/>
          <a:stretch>
            <a:fillRect/>
          </a:stretch>
        </p:blipFill>
        <p:spPr>
          <a:xfrm>
            <a:off x="5823948" y="3592500"/>
            <a:ext cx="871216" cy="1569760"/>
          </a:xfrm>
          <a:prstGeom prst="rect">
            <a:avLst/>
          </a:prstGeom>
        </p:spPr>
      </p:pic>
      <p:sp>
        <p:nvSpPr>
          <p:cNvPr id="4" name="TextBox 3">
            <a:extLst>
              <a:ext uri="{FF2B5EF4-FFF2-40B4-BE49-F238E27FC236}">
                <a16:creationId xmlns:a16="http://schemas.microsoft.com/office/drawing/2014/main" id="{2A496EE9-183B-4EFF-D433-75CD914ABBD2}"/>
              </a:ext>
            </a:extLst>
          </p:cNvPr>
          <p:cNvSpPr txBox="1"/>
          <p:nvPr/>
        </p:nvSpPr>
        <p:spPr>
          <a:xfrm>
            <a:off x="1911209" y="2879207"/>
            <a:ext cx="6373100" cy="461665"/>
          </a:xfrm>
          <a:prstGeom prst="rect">
            <a:avLst/>
          </a:prstGeom>
          <a:noFill/>
        </p:spPr>
        <p:txBody>
          <a:bodyPr wrap="square" rtlCol="0">
            <a:spAutoFit/>
          </a:bodyPr>
          <a:lstStyle/>
          <a:p>
            <a:r>
              <a:rPr lang="en-US" sz="2400" b="1">
                <a:solidFill>
                  <a:srgbClr val="FF0000"/>
                </a:solidFill>
              </a:rPr>
              <a:t>Son            La         Son                          Đô</a:t>
            </a:r>
          </a:p>
        </p:txBody>
      </p:sp>
      <p:sp>
        <p:nvSpPr>
          <p:cNvPr id="8" name="TextBox 7">
            <a:extLst>
              <a:ext uri="{FF2B5EF4-FFF2-40B4-BE49-F238E27FC236}">
                <a16:creationId xmlns:a16="http://schemas.microsoft.com/office/drawing/2014/main" id="{9758287E-DB1B-20B2-4FA2-323135D0FD94}"/>
              </a:ext>
            </a:extLst>
          </p:cNvPr>
          <p:cNvSpPr txBox="1"/>
          <p:nvPr/>
        </p:nvSpPr>
        <p:spPr>
          <a:xfrm>
            <a:off x="1911209" y="3403109"/>
            <a:ext cx="6373100" cy="461665"/>
          </a:xfrm>
          <a:prstGeom prst="rect">
            <a:avLst/>
          </a:prstGeom>
          <a:noFill/>
        </p:spPr>
        <p:txBody>
          <a:bodyPr wrap="square" rtlCol="0">
            <a:spAutoFit/>
          </a:bodyPr>
          <a:lstStyle/>
          <a:p>
            <a:r>
              <a:rPr lang="en-US" sz="2400" b="1">
                <a:solidFill>
                  <a:srgbClr val="0070C0"/>
                </a:solidFill>
              </a:rPr>
              <a:t>Đen           Đơn       Đơn                       Trắng</a:t>
            </a:r>
          </a:p>
        </p:txBody>
      </p:sp>
      <p:grpSp>
        <p:nvGrpSpPr>
          <p:cNvPr id="9" name="Group 8">
            <a:extLst>
              <a:ext uri="{FF2B5EF4-FFF2-40B4-BE49-F238E27FC236}">
                <a16:creationId xmlns:a16="http://schemas.microsoft.com/office/drawing/2014/main" id="{021E31BB-49B5-ECBD-9102-5A66FE885322}"/>
              </a:ext>
            </a:extLst>
          </p:cNvPr>
          <p:cNvGrpSpPr/>
          <p:nvPr/>
        </p:nvGrpSpPr>
        <p:grpSpPr>
          <a:xfrm>
            <a:off x="253746" y="872083"/>
            <a:ext cx="8636507" cy="1979546"/>
            <a:chOff x="253746" y="1606729"/>
            <a:chExt cx="8636507" cy="1979546"/>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C7C9378E-CBD4-2843-37A6-A30536C1CA9E}"/>
                </a:ext>
              </a:extLst>
            </p:cNvPr>
            <p:cNvPicPr>
              <a:picLocks noChangeAspect="1"/>
            </p:cNvPicPr>
            <p:nvPr/>
          </p:nvPicPr>
          <p:blipFill>
            <a:blip r:embed="rId5"/>
            <a:stretch>
              <a:fillRect/>
            </a:stretch>
          </p:blipFill>
          <p:spPr>
            <a:xfrm>
              <a:off x="253746" y="1606729"/>
              <a:ext cx="8636507" cy="1417824"/>
            </a:xfrm>
            <a:prstGeom prst="rect">
              <a:avLst/>
            </a:prstGeom>
          </p:spPr>
        </p:pic>
        <p:pic>
          <p:nvPicPr>
            <p:cNvPr id="11" name="Picture 10" descr="A drum with sticks on it&#10;&#10;Description automatically generated">
              <a:extLst>
                <a:ext uri="{FF2B5EF4-FFF2-40B4-BE49-F238E27FC236}">
                  <a16:creationId xmlns:a16="http://schemas.microsoft.com/office/drawing/2014/main" id="{78ED7D39-AF07-DAC1-4715-2C493D6FCD77}"/>
                </a:ext>
              </a:extLst>
            </p:cNvPr>
            <p:cNvPicPr>
              <a:picLocks noChangeAspect="1"/>
            </p:cNvPicPr>
            <p:nvPr/>
          </p:nvPicPr>
          <p:blipFill>
            <a:blip r:embed="rId6"/>
            <a:stretch>
              <a:fillRect/>
            </a:stretch>
          </p:blipFill>
          <p:spPr>
            <a:xfrm>
              <a:off x="1548275" y="2624226"/>
              <a:ext cx="1182466" cy="956928"/>
            </a:xfrm>
            <a:prstGeom prst="rect">
              <a:avLst/>
            </a:prstGeom>
          </p:spPr>
        </p:pic>
        <p:pic>
          <p:nvPicPr>
            <p:cNvPr id="12" name="Picture 11" descr="A drum with sticks on it&#10;&#10;Description automatically generated">
              <a:extLst>
                <a:ext uri="{FF2B5EF4-FFF2-40B4-BE49-F238E27FC236}">
                  <a16:creationId xmlns:a16="http://schemas.microsoft.com/office/drawing/2014/main" id="{B414F763-5071-CFB4-54F5-EC8CF8101519}"/>
                </a:ext>
              </a:extLst>
            </p:cNvPr>
            <p:cNvPicPr>
              <a:picLocks noChangeAspect="1"/>
            </p:cNvPicPr>
            <p:nvPr/>
          </p:nvPicPr>
          <p:blipFill>
            <a:blip r:embed="rId6"/>
            <a:stretch>
              <a:fillRect/>
            </a:stretch>
          </p:blipFill>
          <p:spPr>
            <a:xfrm>
              <a:off x="2990213" y="2629347"/>
              <a:ext cx="1182466" cy="956928"/>
            </a:xfrm>
            <a:prstGeom prst="rect">
              <a:avLst/>
            </a:prstGeom>
          </p:spPr>
        </p:pic>
        <p:pic>
          <p:nvPicPr>
            <p:cNvPr id="13" name="Picture 12" descr="A drum with sticks on it&#10;&#10;Description automatically generated">
              <a:extLst>
                <a:ext uri="{FF2B5EF4-FFF2-40B4-BE49-F238E27FC236}">
                  <a16:creationId xmlns:a16="http://schemas.microsoft.com/office/drawing/2014/main" id="{C36D876B-BE53-F298-7570-852D8335FD70}"/>
                </a:ext>
              </a:extLst>
            </p:cNvPr>
            <p:cNvPicPr>
              <a:picLocks noChangeAspect="1"/>
            </p:cNvPicPr>
            <p:nvPr/>
          </p:nvPicPr>
          <p:blipFill>
            <a:blip r:embed="rId6"/>
            <a:stretch>
              <a:fillRect/>
            </a:stretch>
          </p:blipFill>
          <p:spPr>
            <a:xfrm>
              <a:off x="6839290" y="2624226"/>
              <a:ext cx="1182466" cy="956928"/>
            </a:xfrm>
            <a:prstGeom prst="rect">
              <a:avLst/>
            </a:prstGeom>
          </p:spPr>
        </p:pic>
        <p:pic>
          <p:nvPicPr>
            <p:cNvPr id="14" name="Picture 13" descr="A drum with sticks on it&#10;&#10;Description automatically generated">
              <a:extLst>
                <a:ext uri="{FF2B5EF4-FFF2-40B4-BE49-F238E27FC236}">
                  <a16:creationId xmlns:a16="http://schemas.microsoft.com/office/drawing/2014/main" id="{A9C740FE-4494-BBDB-8E97-2538C5957863}"/>
                </a:ext>
              </a:extLst>
            </p:cNvPr>
            <p:cNvPicPr>
              <a:picLocks noChangeAspect="1"/>
            </p:cNvPicPr>
            <p:nvPr/>
          </p:nvPicPr>
          <p:blipFill>
            <a:blip r:embed="rId6"/>
            <a:stretch>
              <a:fillRect/>
            </a:stretch>
          </p:blipFill>
          <p:spPr>
            <a:xfrm>
              <a:off x="7707787" y="2624226"/>
              <a:ext cx="1182466" cy="956928"/>
            </a:xfrm>
            <a:prstGeom prst="rect">
              <a:avLst/>
            </a:prstGeom>
          </p:spPr>
        </p:pic>
      </p:grpSp>
    </p:spTree>
    <p:extLst>
      <p:ext uri="{BB962C8B-B14F-4D97-AF65-F5344CB8AC3E}">
        <p14:creationId xmlns:p14="http://schemas.microsoft.com/office/powerpoint/2010/main" val="162837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4" name="TextBox 3">
            <a:extLst>
              <a:ext uri="{FF2B5EF4-FFF2-40B4-BE49-F238E27FC236}">
                <a16:creationId xmlns:a16="http://schemas.microsoft.com/office/drawing/2014/main" id="{F007A76F-3DE5-399D-0A48-0768DB684813}"/>
              </a:ext>
            </a:extLst>
          </p:cNvPr>
          <p:cNvSpPr txBox="1"/>
          <p:nvPr/>
        </p:nvSpPr>
        <p:spPr>
          <a:xfrm>
            <a:off x="1036567" y="98484"/>
            <a:ext cx="7070866" cy="1305165"/>
          </a:xfrm>
          <a:prstGeom prst="rect">
            <a:avLst/>
          </a:prstGeom>
          <a:noFill/>
        </p:spPr>
        <p:txBody>
          <a:bodyPr wrap="square" rtlCol="0">
            <a:spAutoFit/>
          </a:bodyPr>
          <a:lstStyle/>
          <a:p>
            <a:pPr algn="ctr" defTabSz="457200">
              <a:lnSpc>
                <a:spcPct val="150000"/>
              </a:lnSpc>
              <a:buClrTx/>
            </a:pPr>
            <a:r>
              <a:rPr lang="en-US" sz="2800" b="1" kern="1200">
                <a:solidFill>
                  <a:srgbClr val="C00000"/>
                </a:solidFill>
                <a:latin typeface="Arial" panose="020B0604020202020204" pitchFamily="34" charset="0"/>
                <a:ea typeface="+mn-ea"/>
                <a:cs typeface="Arial" panose="020B0604020202020204" pitchFamily="34" charset="0"/>
              </a:rPr>
              <a:t>3. Biểu diễn bài hát </a:t>
            </a:r>
            <a:r>
              <a:rPr lang="en-US" sz="2800" b="1" i="1" kern="1200">
                <a:solidFill>
                  <a:srgbClr val="C00000"/>
                </a:solidFill>
                <a:latin typeface="Arial" panose="020B0604020202020204" pitchFamily="34" charset="0"/>
                <a:ea typeface="+mn-ea"/>
                <a:cs typeface="Arial" panose="020B0604020202020204" pitchFamily="34" charset="0"/>
              </a:rPr>
              <a:t>Nếu em là… </a:t>
            </a:r>
            <a:r>
              <a:rPr lang="en-US" sz="2800" b="1" kern="1200">
                <a:solidFill>
                  <a:srgbClr val="C00000"/>
                </a:solidFill>
                <a:latin typeface="Arial" panose="020B0604020202020204" pitchFamily="34" charset="0"/>
                <a:ea typeface="+mn-ea"/>
                <a:cs typeface="Arial" panose="020B0604020202020204" pitchFamily="34" charset="0"/>
              </a:rPr>
              <a:t>theo cách sáng tạo của nhóm hoặc cá nhân</a:t>
            </a:r>
            <a:endParaRPr lang="en-US" sz="2800" b="1" kern="1200" dirty="0">
              <a:solidFill>
                <a:srgbClr val="C00000"/>
              </a:solidFill>
              <a:latin typeface="Arial" panose="020B0604020202020204" pitchFamily="34" charset="0"/>
              <a:ea typeface="+mn-ea"/>
              <a:cs typeface="Arial" panose="020B0604020202020204" pitchFamily="34" charset="0"/>
            </a:endParaRPr>
          </a:p>
        </p:txBody>
      </p:sp>
      <p:pic>
        <p:nvPicPr>
          <p:cNvPr id="3" name="HÁT MẪU NẾU EM LÀ - KNTTVCS 4 - NXBGDVN">
            <a:hlinkClick r:id="" action="ppaction://media"/>
            <a:extLst>
              <a:ext uri="{FF2B5EF4-FFF2-40B4-BE49-F238E27FC236}">
                <a16:creationId xmlns:a16="http://schemas.microsoft.com/office/drawing/2014/main" id="{C2A4E9C3-0DD4-17D7-2D48-E237624899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2954" y="1522773"/>
            <a:ext cx="5838092" cy="3283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8" name="TextBox 7">
            <a:extLst>
              <a:ext uri="{FF2B5EF4-FFF2-40B4-BE49-F238E27FC236}">
                <a16:creationId xmlns:a16="http://schemas.microsoft.com/office/drawing/2014/main" id="{E7F8349D-00C0-D02F-01B3-C835F696C203}"/>
              </a:ext>
            </a:extLst>
          </p:cNvPr>
          <p:cNvSpPr txBox="1"/>
          <p:nvPr/>
        </p:nvSpPr>
        <p:spPr>
          <a:xfrm>
            <a:off x="1404414" y="530351"/>
            <a:ext cx="6335173" cy="461665"/>
          </a:xfrm>
          <a:prstGeom prst="rect">
            <a:avLst/>
          </a:prstGeom>
          <a:noFill/>
        </p:spPr>
        <p:txBody>
          <a:bodyPr wrap="square">
            <a:spAutoFit/>
          </a:bodyPr>
          <a:lstStyle/>
          <a:p>
            <a:pPr algn="ctr" defTabSz="457200">
              <a:buClrTx/>
            </a:pPr>
            <a:r>
              <a:rPr lang="en-US" sz="2400" b="1" i="1" kern="1200">
                <a:solidFill>
                  <a:srgbClr val="C00000"/>
                </a:solidFill>
                <a:latin typeface="Arial" panose="020B0604020202020204" pitchFamily="34" charset="0"/>
                <a:ea typeface="+mn-ea"/>
                <a:cs typeface="Arial" panose="020B0604020202020204" pitchFamily="34" charset="0"/>
              </a:rPr>
              <a:t>Luyện tập theo nhóm</a:t>
            </a:r>
          </a:p>
        </p:txBody>
      </p:sp>
      <p:sp>
        <p:nvSpPr>
          <p:cNvPr id="3" name="TextBox 2">
            <a:extLst>
              <a:ext uri="{FF2B5EF4-FFF2-40B4-BE49-F238E27FC236}">
                <a16:creationId xmlns:a16="http://schemas.microsoft.com/office/drawing/2014/main" id="{5A49F2D8-D574-391B-1DEA-261C2E8557AF}"/>
              </a:ext>
            </a:extLst>
          </p:cNvPr>
          <p:cNvSpPr txBox="1"/>
          <p:nvPr/>
        </p:nvSpPr>
        <p:spPr>
          <a:xfrm>
            <a:off x="429166" y="989367"/>
            <a:ext cx="5753100" cy="1420325"/>
          </a:xfrm>
          <a:prstGeom prst="rect">
            <a:avLst/>
          </a:prstGeom>
          <a:noFill/>
        </p:spPr>
        <p:txBody>
          <a:bodyPr wrap="square">
            <a:spAutoFit/>
          </a:bodyPr>
          <a:lstStyle/>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GV chia lớp thành các nhóm.</a:t>
            </a: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Nhóm trưởng của các nhóm hãy bốc thăm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cách biểu diễn bài hát theo hình thức</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 sau đây</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8E222C9-21CE-6110-16EA-878FF8983EAD}"/>
              </a:ext>
            </a:extLst>
          </p:cNvPr>
          <p:cNvSpPr/>
          <p:nvPr/>
        </p:nvSpPr>
        <p:spPr>
          <a:xfrm>
            <a:off x="685071" y="2532087"/>
            <a:ext cx="2485972" cy="719016"/>
          </a:xfrm>
          <a:prstGeom prst="roundRect">
            <a:avLst>
              <a:gd name="adj" fmla="val 8702"/>
            </a:avLst>
          </a:prstGeom>
          <a:solidFill>
            <a:schemeClr val="accent5"/>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Hát nối tiếp</a:t>
            </a:r>
          </a:p>
        </p:txBody>
      </p:sp>
      <p:pic>
        <p:nvPicPr>
          <p:cNvPr id="5" name="Picture 14">
            <a:extLst>
              <a:ext uri="{FF2B5EF4-FFF2-40B4-BE49-F238E27FC236}">
                <a16:creationId xmlns:a16="http://schemas.microsoft.com/office/drawing/2014/main" id="{F1FEBF12-C8B0-F9F9-11D4-1D53C430BE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61318" y="1208272"/>
            <a:ext cx="2926029" cy="2926029"/>
          </a:xfrm>
          <a:prstGeom prst="rect">
            <a:avLst/>
          </a:prstGeom>
        </p:spPr>
      </p:pic>
      <p:sp>
        <p:nvSpPr>
          <p:cNvPr id="6" name="Rectangle: Rounded Corners 5">
            <a:extLst>
              <a:ext uri="{FF2B5EF4-FFF2-40B4-BE49-F238E27FC236}">
                <a16:creationId xmlns:a16="http://schemas.microsoft.com/office/drawing/2014/main" id="{702E6286-E7D5-C704-BE8C-AAD111B75E3C}"/>
              </a:ext>
            </a:extLst>
          </p:cNvPr>
          <p:cNvSpPr/>
          <p:nvPr/>
        </p:nvSpPr>
        <p:spPr>
          <a:xfrm>
            <a:off x="3338588" y="2532087"/>
            <a:ext cx="2450607" cy="719016"/>
          </a:xfrm>
          <a:prstGeom prst="roundRect">
            <a:avLst>
              <a:gd name="adj" fmla="val 8702"/>
            </a:avLst>
          </a:prstGeom>
          <a:solidFill>
            <a:schemeClr val="accent5"/>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Hát lĩnh xướng</a:t>
            </a:r>
          </a:p>
        </p:txBody>
      </p:sp>
      <p:sp>
        <p:nvSpPr>
          <p:cNvPr id="7" name="Rectangle: Rounded Corners 6">
            <a:extLst>
              <a:ext uri="{FF2B5EF4-FFF2-40B4-BE49-F238E27FC236}">
                <a16:creationId xmlns:a16="http://schemas.microsoft.com/office/drawing/2014/main" id="{96D6085E-CCB1-EAE8-94E0-8A33774CCCB5}"/>
              </a:ext>
            </a:extLst>
          </p:cNvPr>
          <p:cNvSpPr/>
          <p:nvPr/>
        </p:nvSpPr>
        <p:spPr>
          <a:xfrm>
            <a:off x="693181" y="3366760"/>
            <a:ext cx="5096015" cy="719016"/>
          </a:xfrm>
          <a:prstGeom prst="roundRect">
            <a:avLst>
              <a:gd name="adj" fmla="val 8702"/>
            </a:avLst>
          </a:prstGeom>
          <a:solidFill>
            <a:schemeClr val="accent5"/>
          </a:solidFill>
          <a:ln>
            <a:solidFill>
              <a:srgbClr val="23BC98"/>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Hát hòa giọng kết hợp vận động phụ họa</a:t>
            </a:r>
          </a:p>
        </p:txBody>
      </p:sp>
      <p:sp>
        <p:nvSpPr>
          <p:cNvPr id="11" name="Rectangle: Rounded Corners 10">
            <a:extLst>
              <a:ext uri="{FF2B5EF4-FFF2-40B4-BE49-F238E27FC236}">
                <a16:creationId xmlns:a16="http://schemas.microsoft.com/office/drawing/2014/main" id="{69763FE4-1367-D18D-5F55-38B390A0D35A}"/>
              </a:ext>
            </a:extLst>
          </p:cNvPr>
          <p:cNvSpPr/>
          <p:nvPr/>
        </p:nvSpPr>
        <p:spPr>
          <a:xfrm>
            <a:off x="693180" y="4201433"/>
            <a:ext cx="5096015" cy="719016"/>
          </a:xfrm>
          <a:prstGeom prst="roundRect">
            <a:avLst>
              <a:gd name="adj" fmla="val 8702"/>
            </a:avLst>
          </a:prstGeom>
          <a:solidFill>
            <a:schemeClr val="accent5"/>
          </a:solidFill>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Hát hòa giọng kết hợp gõ đệm theo nhịp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8" name="Title 7">
            <a:extLst>
              <a:ext uri="{FF2B5EF4-FFF2-40B4-BE49-F238E27FC236}">
                <a16:creationId xmlns:a16="http://schemas.microsoft.com/office/drawing/2014/main" id="{7B7B2846-EB4C-BBA2-A490-015DDD690E2F}"/>
              </a:ext>
            </a:extLst>
          </p:cNvPr>
          <p:cNvSpPr>
            <a:spLocks noGrp="1"/>
          </p:cNvSpPr>
          <p:nvPr>
            <p:ph type="title" idx="2"/>
          </p:nvPr>
        </p:nvSpPr>
        <p:spPr>
          <a:xfrm>
            <a:off x="762000" y="625014"/>
            <a:ext cx="7620000" cy="867725"/>
          </a:xfrm>
        </p:spPr>
        <p:txBody>
          <a:bodyPr/>
          <a:lstStyle/>
          <a:p>
            <a:pPr>
              <a:lnSpc>
                <a:spcPct val="150000"/>
              </a:lnSpc>
            </a:pPr>
            <a:r>
              <a:rPr lang="en-US" sz="3200"/>
              <a:t>CUỘC THI TIẾNG CA HỌC ĐƯỜNG</a:t>
            </a:r>
          </a:p>
        </p:txBody>
      </p:sp>
      <p:sp>
        <p:nvSpPr>
          <p:cNvPr id="9" name="TextBox 8">
            <a:extLst>
              <a:ext uri="{FF2B5EF4-FFF2-40B4-BE49-F238E27FC236}">
                <a16:creationId xmlns:a16="http://schemas.microsoft.com/office/drawing/2014/main" id="{4584DB11-665A-AA62-BFBA-0B3667EABCD7}"/>
              </a:ext>
            </a:extLst>
          </p:cNvPr>
          <p:cNvSpPr txBox="1"/>
          <p:nvPr/>
        </p:nvSpPr>
        <p:spPr>
          <a:xfrm>
            <a:off x="564354" y="1654327"/>
            <a:ext cx="8015291" cy="2239844"/>
          </a:xfrm>
          <a:prstGeom prst="rect">
            <a:avLst/>
          </a:prstGeom>
          <a:noFill/>
        </p:spPr>
        <p:txBody>
          <a:bodyPr wrap="square">
            <a:spAutoFit/>
          </a:bodyPr>
          <a:lstStyle/>
          <a:p>
            <a:pPr algn="just">
              <a:lnSpc>
                <a:spcPct val="150000"/>
              </a:lnSpc>
              <a:spcBef>
                <a:spcPts val="600"/>
              </a:spcBef>
              <a:spcAft>
                <a:spcPts val="1000"/>
              </a:spcAft>
            </a:pPr>
            <a:r>
              <a:rPr lang="en-US" sz="2400" b="1" i="1">
                <a:solidFill>
                  <a:srgbClr val="FF0000"/>
                </a:solidFill>
                <a:effectLst/>
                <a:latin typeface="Arial" panose="020B0604020202020204" pitchFamily="34" charset="0"/>
                <a:ea typeface="Calibri" panose="020F0502020204030204" pitchFamily="34" charset="0"/>
                <a:cs typeface="Arial" panose="020B0604020202020204" pitchFamily="34" charset="0"/>
              </a:rPr>
              <a:t>Thể lệ: </a:t>
            </a:r>
            <a:r>
              <a:rPr lang="en-US" sz="2400">
                <a:effectLst/>
                <a:latin typeface="Arial" panose="020B0604020202020204" pitchFamily="34" charset="0"/>
                <a:ea typeface="Calibri" panose="020F0502020204030204" pitchFamily="34" charset="0"/>
                <a:cs typeface="Arial" panose="020B0604020202020204" pitchFamily="34" charset="0"/>
              </a:rPr>
              <a:t>Mỗi nhóm hãy biểu diễn tiết mục của mình trước lớp và các bạn còn lại sẽ giơ tay để bình chọn cho tiết mục mà mình yêu thích nhất. Tiết mục nào nhận được nhiều lượt bình chọn nhất sẽ dành chiến thắng.</a:t>
            </a:r>
          </a:p>
        </p:txBody>
      </p:sp>
      <p:sp>
        <p:nvSpPr>
          <p:cNvPr id="10" name="Heart 9">
            <a:extLst>
              <a:ext uri="{FF2B5EF4-FFF2-40B4-BE49-F238E27FC236}">
                <a16:creationId xmlns:a16="http://schemas.microsoft.com/office/drawing/2014/main" id="{FB4AAFEA-8A6F-E2D6-FC29-04CD6DF94F15}"/>
              </a:ext>
            </a:extLst>
          </p:cNvPr>
          <p:cNvSpPr/>
          <p:nvPr/>
        </p:nvSpPr>
        <p:spPr>
          <a:xfrm>
            <a:off x="3999522" y="4043857"/>
            <a:ext cx="1144955" cy="902847"/>
          </a:xfrm>
          <a:prstGeom prst="heart">
            <a:avLst/>
          </a:prstGeom>
          <a:solidFill>
            <a:srgbClr val="E84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0"/>
                                        </p:tgtEl>
                                      </p:cBhvr>
                                    </p:animEffect>
                                    <p:animScale>
                                      <p:cBhvr>
                                        <p:cTn id="7" dur="100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4" name="TextBox 3">
            <a:extLst>
              <a:ext uri="{FF2B5EF4-FFF2-40B4-BE49-F238E27FC236}">
                <a16:creationId xmlns:a16="http://schemas.microsoft.com/office/drawing/2014/main" id="{97B35DC3-8695-2637-741C-2C17EB3E6581}"/>
              </a:ext>
            </a:extLst>
          </p:cNvPr>
          <p:cNvSpPr txBox="1"/>
          <p:nvPr/>
        </p:nvSpPr>
        <p:spPr>
          <a:xfrm>
            <a:off x="328246" y="1176082"/>
            <a:ext cx="3563816" cy="2369303"/>
          </a:xfrm>
          <a:prstGeom prst="rect">
            <a:avLst/>
          </a:prstGeom>
          <a:noFill/>
        </p:spPr>
        <p:txBody>
          <a:bodyPr wrap="square">
            <a:spAutoFit/>
          </a:bodyPr>
          <a:lstStyle/>
          <a:p>
            <a:pPr marL="342900" indent="-342900" algn="just" defTabSz="457200">
              <a:lnSpc>
                <a:spcPct val="150000"/>
              </a:lnSpc>
              <a:spcBef>
                <a:spcPts val="50"/>
              </a:spcBef>
              <a:spcAft>
                <a:spcPts val="50"/>
              </a:spcAft>
              <a:buClrTx/>
              <a:buFont typeface="Arial" panose="020B0604020202020204" pitchFamily="34" charset="0"/>
              <a:buChar char="•"/>
            </a:pPr>
            <a:r>
              <a:rPr lang="vi-VN" sz="2000" kern="1200">
                <a:latin typeface="Arial" panose="020B0604020202020204" pitchFamily="34" charset="0"/>
                <a:ea typeface="Arial" panose="020B0604020202020204" pitchFamily="34" charset="0"/>
                <a:cs typeface="Times New Roman" panose="02020603050405020304" pitchFamily="18" charset="0"/>
              </a:rPr>
              <a:t>Hình ảnh dưới đây gợi cho em liên tưởng đến bài hát nào đã được học?</a:t>
            </a:r>
          </a:p>
          <a:p>
            <a:pPr marL="342900" indent="-342900" algn="just" defTabSz="457200">
              <a:lnSpc>
                <a:spcPct val="150000"/>
              </a:lnSpc>
              <a:spcBef>
                <a:spcPts val="50"/>
              </a:spcBef>
              <a:spcAft>
                <a:spcPts val="50"/>
              </a:spcAft>
              <a:buClrTx/>
              <a:buFont typeface="Arial" panose="020B0604020202020204" pitchFamily="34" charset="0"/>
              <a:buChar char="•"/>
            </a:pPr>
            <a:r>
              <a:rPr lang="vi-VN" sz="2000" kern="1200">
                <a:latin typeface="Arial" panose="020B0604020202020204" pitchFamily="34" charset="0"/>
                <a:ea typeface="Arial" panose="020B0604020202020204" pitchFamily="34" charset="0"/>
                <a:cs typeface="Times New Roman" panose="02020603050405020304" pitchFamily="18" charset="0"/>
              </a:rPr>
              <a:t>Em hãy thể hiện 1 câu hát trong bài hát đó. </a:t>
            </a:r>
          </a:p>
        </p:txBody>
      </p:sp>
      <p:sp>
        <p:nvSpPr>
          <p:cNvPr id="5" name="TextBox 9">
            <a:extLst>
              <a:ext uri="{FF2B5EF4-FFF2-40B4-BE49-F238E27FC236}">
                <a16:creationId xmlns:a16="http://schemas.microsoft.com/office/drawing/2014/main" id="{2074EED6-88A6-F58C-4B7E-0D9E9E591821}"/>
              </a:ext>
            </a:extLst>
          </p:cNvPr>
          <p:cNvSpPr txBox="1"/>
          <p:nvPr/>
        </p:nvSpPr>
        <p:spPr>
          <a:xfrm>
            <a:off x="2737219" y="426511"/>
            <a:ext cx="3458373" cy="507831"/>
          </a:xfrm>
          <a:prstGeom prst="rect">
            <a:avLst/>
          </a:prstGeom>
        </p:spPr>
        <p:txBody>
          <a:bodyPr wrap="square" lIns="0" tIns="0" rIns="0" bIns="0" rtlCol="0" anchor="t">
            <a:spAutoFit/>
          </a:bodyPr>
          <a:lstStyle/>
          <a:p>
            <a:pPr algn="ctr" defTabSz="685800">
              <a:buClrTx/>
            </a:pPr>
            <a:r>
              <a:rPr lang="en-US" sz="3300" b="1" kern="1200">
                <a:solidFill>
                  <a:srgbClr val="E84A54"/>
                </a:solidFill>
                <a:latin typeface="Arial" panose="020B0604020202020204" pitchFamily="34" charset="0"/>
                <a:ea typeface="+mn-ea"/>
                <a:cs typeface="Arial" panose="020B0604020202020204" pitchFamily="34" charset="0"/>
              </a:rPr>
              <a:t>KHỞI ĐỘNG</a:t>
            </a:r>
          </a:p>
        </p:txBody>
      </p:sp>
      <p:pic>
        <p:nvPicPr>
          <p:cNvPr id="3" name="Picture 2" descr="A person standing next to a group of children&#10;&#10;Description automatically generated">
            <a:extLst>
              <a:ext uri="{FF2B5EF4-FFF2-40B4-BE49-F238E27FC236}">
                <a16:creationId xmlns:a16="http://schemas.microsoft.com/office/drawing/2014/main" id="{2FF42B1B-B5CD-CB94-28BB-FD7852467B1A}"/>
              </a:ext>
            </a:extLst>
          </p:cNvPr>
          <p:cNvPicPr>
            <a:picLocks noChangeAspect="1"/>
          </p:cNvPicPr>
          <p:nvPr/>
        </p:nvPicPr>
        <p:blipFill rotWithShape="1">
          <a:blip r:embed="rId3"/>
          <a:srcRect r="583"/>
          <a:stretch/>
        </p:blipFill>
        <p:spPr>
          <a:xfrm>
            <a:off x="4042683" y="1023815"/>
            <a:ext cx="4773071" cy="3924300"/>
          </a:xfrm>
          <a:prstGeom prst="rect">
            <a:avLst/>
          </a:prstGeom>
        </p:spPr>
      </p:pic>
      <p:sp>
        <p:nvSpPr>
          <p:cNvPr id="7" name="Rectangle: Rounded Corners 6">
            <a:extLst>
              <a:ext uri="{FF2B5EF4-FFF2-40B4-BE49-F238E27FC236}">
                <a16:creationId xmlns:a16="http://schemas.microsoft.com/office/drawing/2014/main" id="{696DD7C4-A85F-3DF3-7E4C-7D224813A0B3}"/>
              </a:ext>
            </a:extLst>
          </p:cNvPr>
          <p:cNvSpPr/>
          <p:nvPr/>
        </p:nvSpPr>
        <p:spPr>
          <a:xfrm>
            <a:off x="781537" y="3673231"/>
            <a:ext cx="2868247" cy="118110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chemeClr val="accent6"/>
                </a:solidFill>
              </a:rPr>
              <a:t>Điều mong ước tặng thầy</a:t>
            </a:r>
            <a:endParaRPr lang="en-US" sz="2400" b="1">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2" name="Group 1">
            <a:extLst>
              <a:ext uri="{FF2B5EF4-FFF2-40B4-BE49-F238E27FC236}">
                <a16:creationId xmlns:a16="http://schemas.microsoft.com/office/drawing/2014/main" id="{5D04278D-246A-6041-E236-1B7BDF333462}"/>
              </a:ext>
            </a:extLst>
          </p:cNvPr>
          <p:cNvGrpSpPr/>
          <p:nvPr/>
        </p:nvGrpSpPr>
        <p:grpSpPr>
          <a:xfrm>
            <a:off x="0" y="3145104"/>
            <a:ext cx="2874901" cy="1998396"/>
            <a:chOff x="383575" y="2635173"/>
            <a:chExt cx="2874901" cy="1998396"/>
          </a:xfrm>
        </p:grpSpPr>
        <p:grpSp>
          <p:nvGrpSpPr>
            <p:cNvPr id="1243" name="Google Shape;1243;p51"/>
            <p:cNvGrpSpPr/>
            <p:nvPr/>
          </p:nvGrpSpPr>
          <p:grpSpPr>
            <a:xfrm rot="1487145">
              <a:off x="383575" y="3433722"/>
              <a:ext cx="2670785" cy="1049052"/>
              <a:chOff x="4408262" y="343033"/>
              <a:chExt cx="1200969" cy="471707"/>
            </a:xfrm>
          </p:grpSpPr>
          <p:sp>
            <p:nvSpPr>
              <p:cNvPr id="1244" name="Google Shape;1244;p51"/>
              <p:cNvSpPr/>
              <p:nvPr/>
            </p:nvSpPr>
            <p:spPr>
              <a:xfrm>
                <a:off x="4408262" y="343033"/>
                <a:ext cx="1200969" cy="471707"/>
              </a:xfrm>
              <a:custGeom>
                <a:avLst/>
                <a:gdLst/>
                <a:ahLst/>
                <a:cxnLst/>
                <a:rect l="l" t="t" r="r" b="b"/>
                <a:pathLst>
                  <a:path w="25096" h="9857" extrusionOk="0">
                    <a:moveTo>
                      <a:pt x="21866" y="240"/>
                    </a:moveTo>
                    <a:cubicBezTo>
                      <a:pt x="22847" y="1649"/>
                      <a:pt x="23829" y="3067"/>
                      <a:pt x="24819" y="4495"/>
                    </a:cubicBezTo>
                    <a:cubicBezTo>
                      <a:pt x="24560" y="4682"/>
                      <a:pt x="24301" y="4878"/>
                      <a:pt x="24034" y="5075"/>
                    </a:cubicBezTo>
                    <a:cubicBezTo>
                      <a:pt x="23668" y="4504"/>
                      <a:pt x="23311" y="3942"/>
                      <a:pt x="22954" y="3380"/>
                    </a:cubicBezTo>
                    <a:cubicBezTo>
                      <a:pt x="23097" y="3264"/>
                      <a:pt x="23035" y="3148"/>
                      <a:pt x="22963" y="3041"/>
                    </a:cubicBezTo>
                    <a:cubicBezTo>
                      <a:pt x="22731" y="2693"/>
                      <a:pt x="22481" y="2336"/>
                      <a:pt x="22258" y="1988"/>
                    </a:cubicBezTo>
                    <a:cubicBezTo>
                      <a:pt x="21946" y="1515"/>
                      <a:pt x="21652" y="1051"/>
                      <a:pt x="21348" y="579"/>
                    </a:cubicBezTo>
                    <a:cubicBezTo>
                      <a:pt x="21518" y="463"/>
                      <a:pt x="21687" y="356"/>
                      <a:pt x="21866" y="240"/>
                    </a:cubicBezTo>
                    <a:close/>
                    <a:moveTo>
                      <a:pt x="20804" y="882"/>
                    </a:moveTo>
                    <a:cubicBezTo>
                      <a:pt x="20822" y="918"/>
                      <a:pt x="20849" y="953"/>
                      <a:pt x="20876" y="989"/>
                    </a:cubicBezTo>
                    <a:cubicBezTo>
                      <a:pt x="21348" y="1738"/>
                      <a:pt x="21821" y="2497"/>
                      <a:pt x="22294" y="3246"/>
                    </a:cubicBezTo>
                    <a:cubicBezTo>
                      <a:pt x="22339" y="3317"/>
                      <a:pt x="22392" y="3389"/>
                      <a:pt x="22446" y="3460"/>
                    </a:cubicBezTo>
                    <a:cubicBezTo>
                      <a:pt x="22503" y="3535"/>
                      <a:pt x="22539" y="3565"/>
                      <a:pt x="22595" y="3565"/>
                    </a:cubicBezTo>
                    <a:cubicBezTo>
                      <a:pt x="22626" y="3565"/>
                      <a:pt x="22663" y="3556"/>
                      <a:pt x="22713" y="3540"/>
                    </a:cubicBezTo>
                    <a:cubicBezTo>
                      <a:pt x="22731" y="3540"/>
                      <a:pt x="22749" y="3531"/>
                      <a:pt x="22785" y="3522"/>
                    </a:cubicBezTo>
                    <a:cubicBezTo>
                      <a:pt x="23142" y="4084"/>
                      <a:pt x="23490" y="4629"/>
                      <a:pt x="23846" y="5182"/>
                    </a:cubicBezTo>
                    <a:cubicBezTo>
                      <a:pt x="23445" y="5449"/>
                      <a:pt x="23035" y="5681"/>
                      <a:pt x="22597" y="5895"/>
                    </a:cubicBezTo>
                    <a:cubicBezTo>
                      <a:pt x="22312" y="5316"/>
                      <a:pt x="22035" y="4745"/>
                      <a:pt x="21750" y="4156"/>
                    </a:cubicBezTo>
                    <a:cubicBezTo>
                      <a:pt x="21919" y="4031"/>
                      <a:pt x="21839" y="3888"/>
                      <a:pt x="21768" y="3745"/>
                    </a:cubicBezTo>
                    <a:cubicBezTo>
                      <a:pt x="21554" y="3353"/>
                      <a:pt x="21340" y="2952"/>
                      <a:pt x="21125" y="2550"/>
                    </a:cubicBezTo>
                    <a:cubicBezTo>
                      <a:pt x="20894" y="2122"/>
                      <a:pt x="20662" y="1694"/>
                      <a:pt x="20430" y="1257"/>
                    </a:cubicBezTo>
                    <a:cubicBezTo>
                      <a:pt x="20403" y="1212"/>
                      <a:pt x="20376" y="1167"/>
                      <a:pt x="20349" y="1105"/>
                    </a:cubicBezTo>
                    <a:cubicBezTo>
                      <a:pt x="20501" y="1033"/>
                      <a:pt x="20644" y="953"/>
                      <a:pt x="20804" y="882"/>
                    </a:cubicBezTo>
                    <a:close/>
                    <a:moveTo>
                      <a:pt x="19814" y="1390"/>
                    </a:moveTo>
                    <a:cubicBezTo>
                      <a:pt x="19903" y="1560"/>
                      <a:pt x="20001" y="1756"/>
                      <a:pt x="20108" y="1952"/>
                    </a:cubicBezTo>
                    <a:cubicBezTo>
                      <a:pt x="20349" y="2407"/>
                      <a:pt x="20590" y="2871"/>
                      <a:pt x="20831" y="3326"/>
                    </a:cubicBezTo>
                    <a:cubicBezTo>
                      <a:pt x="20974" y="3594"/>
                      <a:pt x="21125" y="3861"/>
                      <a:pt x="21259" y="4129"/>
                    </a:cubicBezTo>
                    <a:cubicBezTo>
                      <a:pt x="21307" y="4218"/>
                      <a:pt x="21366" y="4281"/>
                      <a:pt x="21455" y="4281"/>
                    </a:cubicBezTo>
                    <a:cubicBezTo>
                      <a:pt x="21482" y="4281"/>
                      <a:pt x="21512" y="4275"/>
                      <a:pt x="21545" y="4263"/>
                    </a:cubicBezTo>
                    <a:cubicBezTo>
                      <a:pt x="21839" y="4834"/>
                      <a:pt x="22125" y="5405"/>
                      <a:pt x="22410" y="5985"/>
                    </a:cubicBezTo>
                    <a:cubicBezTo>
                      <a:pt x="22107" y="6136"/>
                      <a:pt x="21777" y="6261"/>
                      <a:pt x="21447" y="6377"/>
                    </a:cubicBezTo>
                    <a:cubicBezTo>
                      <a:pt x="20670" y="4807"/>
                      <a:pt x="19841" y="3264"/>
                      <a:pt x="19181" y="1631"/>
                    </a:cubicBezTo>
                    <a:cubicBezTo>
                      <a:pt x="19395" y="1551"/>
                      <a:pt x="19600" y="1471"/>
                      <a:pt x="19814" y="1390"/>
                    </a:cubicBezTo>
                    <a:close/>
                    <a:moveTo>
                      <a:pt x="18993" y="1694"/>
                    </a:moveTo>
                    <a:cubicBezTo>
                      <a:pt x="19609" y="3344"/>
                      <a:pt x="20483" y="4861"/>
                      <a:pt x="21259" y="6457"/>
                    </a:cubicBezTo>
                    <a:cubicBezTo>
                      <a:pt x="20885" y="6573"/>
                      <a:pt x="20492" y="6698"/>
                      <a:pt x="20108" y="6814"/>
                    </a:cubicBezTo>
                    <a:cubicBezTo>
                      <a:pt x="19841" y="6145"/>
                      <a:pt x="19573" y="5485"/>
                      <a:pt x="19306" y="4825"/>
                    </a:cubicBezTo>
                    <a:cubicBezTo>
                      <a:pt x="19341" y="4798"/>
                      <a:pt x="19368" y="4780"/>
                      <a:pt x="19386" y="4762"/>
                    </a:cubicBezTo>
                    <a:cubicBezTo>
                      <a:pt x="19475" y="4700"/>
                      <a:pt x="19493" y="4664"/>
                      <a:pt x="19448" y="4557"/>
                    </a:cubicBezTo>
                    <a:cubicBezTo>
                      <a:pt x="19359" y="4316"/>
                      <a:pt x="19261" y="4084"/>
                      <a:pt x="19172" y="3844"/>
                    </a:cubicBezTo>
                    <a:cubicBezTo>
                      <a:pt x="18975" y="3317"/>
                      <a:pt x="18797" y="2782"/>
                      <a:pt x="18610" y="2256"/>
                    </a:cubicBezTo>
                    <a:cubicBezTo>
                      <a:pt x="18565" y="2131"/>
                      <a:pt x="18529" y="2006"/>
                      <a:pt x="18494" y="1872"/>
                    </a:cubicBezTo>
                    <a:cubicBezTo>
                      <a:pt x="18672" y="1810"/>
                      <a:pt x="18833" y="1747"/>
                      <a:pt x="18993" y="1694"/>
                    </a:cubicBezTo>
                    <a:close/>
                    <a:moveTo>
                      <a:pt x="9546" y="2086"/>
                    </a:moveTo>
                    <a:cubicBezTo>
                      <a:pt x="9555" y="2229"/>
                      <a:pt x="9555" y="2354"/>
                      <a:pt x="9573" y="2488"/>
                    </a:cubicBezTo>
                    <a:cubicBezTo>
                      <a:pt x="9653" y="3157"/>
                      <a:pt x="9733" y="3835"/>
                      <a:pt x="9822" y="4513"/>
                    </a:cubicBezTo>
                    <a:cubicBezTo>
                      <a:pt x="9831" y="4584"/>
                      <a:pt x="9849" y="4647"/>
                      <a:pt x="9858" y="4709"/>
                    </a:cubicBezTo>
                    <a:cubicBezTo>
                      <a:pt x="9876" y="4789"/>
                      <a:pt x="9921" y="4843"/>
                      <a:pt x="10001" y="4861"/>
                    </a:cubicBezTo>
                    <a:cubicBezTo>
                      <a:pt x="10054" y="4870"/>
                      <a:pt x="10081" y="4905"/>
                      <a:pt x="10090" y="4968"/>
                    </a:cubicBezTo>
                    <a:cubicBezTo>
                      <a:pt x="10197" y="5628"/>
                      <a:pt x="10304" y="6288"/>
                      <a:pt x="10411" y="6948"/>
                    </a:cubicBezTo>
                    <a:cubicBezTo>
                      <a:pt x="10411" y="6948"/>
                      <a:pt x="10411" y="6957"/>
                      <a:pt x="10402" y="6966"/>
                    </a:cubicBezTo>
                    <a:lnTo>
                      <a:pt x="9599" y="6966"/>
                    </a:lnTo>
                    <a:cubicBezTo>
                      <a:pt x="9466" y="6288"/>
                      <a:pt x="9332" y="5610"/>
                      <a:pt x="9189" y="4932"/>
                    </a:cubicBezTo>
                    <a:cubicBezTo>
                      <a:pt x="9216" y="4914"/>
                      <a:pt x="9225" y="4905"/>
                      <a:pt x="9234" y="4896"/>
                    </a:cubicBezTo>
                    <a:cubicBezTo>
                      <a:pt x="9385" y="4834"/>
                      <a:pt x="9385" y="4825"/>
                      <a:pt x="9350" y="4655"/>
                    </a:cubicBezTo>
                    <a:cubicBezTo>
                      <a:pt x="9278" y="4245"/>
                      <a:pt x="9189" y="3835"/>
                      <a:pt x="9127" y="3424"/>
                    </a:cubicBezTo>
                    <a:cubicBezTo>
                      <a:pt x="9073" y="3067"/>
                      <a:pt x="9037" y="2711"/>
                      <a:pt x="8993" y="2354"/>
                    </a:cubicBezTo>
                    <a:cubicBezTo>
                      <a:pt x="8984" y="2265"/>
                      <a:pt x="8975" y="2184"/>
                      <a:pt x="8975" y="2086"/>
                    </a:cubicBezTo>
                    <a:close/>
                    <a:moveTo>
                      <a:pt x="8324" y="2086"/>
                    </a:moveTo>
                    <a:cubicBezTo>
                      <a:pt x="8333" y="2149"/>
                      <a:pt x="8342" y="2202"/>
                      <a:pt x="8351" y="2256"/>
                    </a:cubicBezTo>
                    <a:cubicBezTo>
                      <a:pt x="8413" y="3032"/>
                      <a:pt x="8511" y="3799"/>
                      <a:pt x="8654" y="4557"/>
                    </a:cubicBezTo>
                    <a:cubicBezTo>
                      <a:pt x="8672" y="4629"/>
                      <a:pt x="8681" y="4700"/>
                      <a:pt x="8698" y="4771"/>
                    </a:cubicBezTo>
                    <a:cubicBezTo>
                      <a:pt x="8745" y="4935"/>
                      <a:pt x="8772" y="4969"/>
                      <a:pt x="8909" y="4969"/>
                    </a:cubicBezTo>
                    <a:cubicBezTo>
                      <a:pt x="8929" y="4969"/>
                      <a:pt x="8950" y="4969"/>
                      <a:pt x="8975" y="4968"/>
                    </a:cubicBezTo>
                    <a:cubicBezTo>
                      <a:pt x="9118" y="5628"/>
                      <a:pt x="9252" y="6288"/>
                      <a:pt x="9394" y="6966"/>
                    </a:cubicBezTo>
                    <a:cubicBezTo>
                      <a:pt x="9162" y="6975"/>
                      <a:pt x="8948" y="6975"/>
                      <a:pt x="8698" y="6984"/>
                    </a:cubicBezTo>
                    <a:cubicBezTo>
                      <a:pt x="8377" y="5369"/>
                      <a:pt x="8047" y="3754"/>
                      <a:pt x="7717" y="2122"/>
                    </a:cubicBezTo>
                    <a:cubicBezTo>
                      <a:pt x="7913" y="2104"/>
                      <a:pt x="8110" y="2095"/>
                      <a:pt x="8324" y="2086"/>
                    </a:cubicBezTo>
                    <a:close/>
                    <a:moveTo>
                      <a:pt x="7512" y="2131"/>
                    </a:moveTo>
                    <a:cubicBezTo>
                      <a:pt x="7833" y="3754"/>
                      <a:pt x="8154" y="5369"/>
                      <a:pt x="8475" y="6993"/>
                    </a:cubicBezTo>
                    <a:cubicBezTo>
                      <a:pt x="8270" y="7002"/>
                      <a:pt x="8065" y="7019"/>
                      <a:pt x="7851" y="7037"/>
                    </a:cubicBezTo>
                    <a:cubicBezTo>
                      <a:pt x="7664" y="6440"/>
                      <a:pt x="7476" y="5842"/>
                      <a:pt x="7289" y="5244"/>
                    </a:cubicBezTo>
                    <a:cubicBezTo>
                      <a:pt x="7325" y="5217"/>
                      <a:pt x="7342" y="5209"/>
                      <a:pt x="7360" y="5200"/>
                    </a:cubicBezTo>
                    <a:cubicBezTo>
                      <a:pt x="7467" y="5137"/>
                      <a:pt x="7476" y="5119"/>
                      <a:pt x="7441" y="4994"/>
                    </a:cubicBezTo>
                    <a:cubicBezTo>
                      <a:pt x="7369" y="4700"/>
                      <a:pt x="7289" y="4397"/>
                      <a:pt x="7209" y="4102"/>
                    </a:cubicBezTo>
                    <a:cubicBezTo>
                      <a:pt x="7039" y="3487"/>
                      <a:pt x="6870" y="2871"/>
                      <a:pt x="6691" y="2229"/>
                    </a:cubicBezTo>
                    <a:cubicBezTo>
                      <a:pt x="6959" y="2193"/>
                      <a:pt x="7226" y="2166"/>
                      <a:pt x="7512" y="2131"/>
                    </a:cubicBezTo>
                    <a:close/>
                    <a:moveTo>
                      <a:pt x="10170" y="2131"/>
                    </a:moveTo>
                    <a:lnTo>
                      <a:pt x="10170" y="2131"/>
                    </a:lnTo>
                    <a:cubicBezTo>
                      <a:pt x="10429" y="2158"/>
                      <a:pt x="10679" y="2184"/>
                      <a:pt x="10938" y="2211"/>
                    </a:cubicBezTo>
                    <a:cubicBezTo>
                      <a:pt x="11107" y="3826"/>
                      <a:pt x="11250" y="5432"/>
                      <a:pt x="11500" y="7046"/>
                    </a:cubicBezTo>
                    <a:cubicBezTo>
                      <a:pt x="11205" y="7028"/>
                      <a:pt x="10920" y="7002"/>
                      <a:pt x="10634" y="6984"/>
                    </a:cubicBezTo>
                    <a:cubicBezTo>
                      <a:pt x="10509" y="6279"/>
                      <a:pt x="10393" y="5592"/>
                      <a:pt x="10277" y="4896"/>
                    </a:cubicBezTo>
                    <a:cubicBezTo>
                      <a:pt x="10304" y="4878"/>
                      <a:pt x="10331" y="4870"/>
                      <a:pt x="10349" y="4861"/>
                    </a:cubicBezTo>
                    <a:cubicBezTo>
                      <a:pt x="10474" y="4798"/>
                      <a:pt x="10500" y="4754"/>
                      <a:pt x="10474" y="4620"/>
                    </a:cubicBezTo>
                    <a:cubicBezTo>
                      <a:pt x="10438" y="4334"/>
                      <a:pt x="10385" y="4049"/>
                      <a:pt x="10349" y="3763"/>
                    </a:cubicBezTo>
                    <a:cubicBezTo>
                      <a:pt x="10286" y="3228"/>
                      <a:pt x="10233" y="2693"/>
                      <a:pt x="10170" y="2131"/>
                    </a:cubicBezTo>
                    <a:close/>
                    <a:moveTo>
                      <a:pt x="17821" y="2092"/>
                    </a:moveTo>
                    <a:cubicBezTo>
                      <a:pt x="17874" y="2092"/>
                      <a:pt x="17889" y="2145"/>
                      <a:pt x="17905" y="2184"/>
                    </a:cubicBezTo>
                    <a:cubicBezTo>
                      <a:pt x="17958" y="2327"/>
                      <a:pt x="18003" y="2470"/>
                      <a:pt x="18057" y="2604"/>
                    </a:cubicBezTo>
                    <a:cubicBezTo>
                      <a:pt x="18333" y="3335"/>
                      <a:pt x="18619" y="4058"/>
                      <a:pt x="18886" y="4780"/>
                    </a:cubicBezTo>
                    <a:cubicBezTo>
                      <a:pt x="18920" y="4861"/>
                      <a:pt x="18978" y="4886"/>
                      <a:pt x="19047" y="4886"/>
                    </a:cubicBezTo>
                    <a:cubicBezTo>
                      <a:pt x="19070" y="4886"/>
                      <a:pt x="19094" y="4883"/>
                      <a:pt x="19118" y="4878"/>
                    </a:cubicBezTo>
                    <a:cubicBezTo>
                      <a:pt x="19359" y="5548"/>
                      <a:pt x="19671" y="6172"/>
                      <a:pt x="19903" y="6859"/>
                    </a:cubicBezTo>
                    <a:cubicBezTo>
                      <a:pt x="19573" y="6930"/>
                      <a:pt x="19270" y="7002"/>
                      <a:pt x="18993" y="7064"/>
                    </a:cubicBezTo>
                    <a:cubicBezTo>
                      <a:pt x="18708" y="6386"/>
                      <a:pt x="18440" y="5726"/>
                      <a:pt x="18164" y="5057"/>
                    </a:cubicBezTo>
                    <a:cubicBezTo>
                      <a:pt x="18208" y="5030"/>
                      <a:pt x="18253" y="4994"/>
                      <a:pt x="18315" y="4959"/>
                    </a:cubicBezTo>
                    <a:cubicBezTo>
                      <a:pt x="17985" y="4049"/>
                      <a:pt x="17655" y="3148"/>
                      <a:pt x="17316" y="2229"/>
                    </a:cubicBezTo>
                    <a:cubicBezTo>
                      <a:pt x="17477" y="2184"/>
                      <a:pt x="17637" y="2140"/>
                      <a:pt x="17798" y="2095"/>
                    </a:cubicBezTo>
                    <a:cubicBezTo>
                      <a:pt x="17806" y="2093"/>
                      <a:pt x="17814" y="2092"/>
                      <a:pt x="17821" y="2092"/>
                    </a:cubicBezTo>
                    <a:close/>
                    <a:moveTo>
                      <a:pt x="11134" y="2238"/>
                    </a:moveTo>
                    <a:lnTo>
                      <a:pt x="11134" y="2238"/>
                    </a:lnTo>
                    <a:cubicBezTo>
                      <a:pt x="11330" y="2265"/>
                      <a:pt x="11517" y="2291"/>
                      <a:pt x="11705" y="2327"/>
                    </a:cubicBezTo>
                    <a:cubicBezTo>
                      <a:pt x="11732" y="2327"/>
                      <a:pt x="11758" y="2398"/>
                      <a:pt x="11758" y="2434"/>
                    </a:cubicBezTo>
                    <a:cubicBezTo>
                      <a:pt x="11803" y="2711"/>
                      <a:pt x="11839" y="2987"/>
                      <a:pt x="11874" y="3264"/>
                    </a:cubicBezTo>
                    <a:cubicBezTo>
                      <a:pt x="11946" y="3763"/>
                      <a:pt x="12017" y="4272"/>
                      <a:pt x="12088" y="4771"/>
                    </a:cubicBezTo>
                    <a:cubicBezTo>
                      <a:pt x="12097" y="4789"/>
                      <a:pt x="12097" y="4816"/>
                      <a:pt x="12106" y="4843"/>
                    </a:cubicBezTo>
                    <a:cubicBezTo>
                      <a:pt x="12133" y="5012"/>
                      <a:pt x="12178" y="5057"/>
                      <a:pt x="12356" y="5084"/>
                    </a:cubicBezTo>
                    <a:cubicBezTo>
                      <a:pt x="12472" y="5779"/>
                      <a:pt x="12588" y="6466"/>
                      <a:pt x="12695" y="7171"/>
                    </a:cubicBezTo>
                    <a:cubicBezTo>
                      <a:pt x="12365" y="7135"/>
                      <a:pt x="12044" y="7100"/>
                      <a:pt x="11714" y="7064"/>
                    </a:cubicBezTo>
                    <a:cubicBezTo>
                      <a:pt x="11437" y="5467"/>
                      <a:pt x="11321" y="3861"/>
                      <a:pt x="11134" y="2238"/>
                    </a:cubicBezTo>
                    <a:close/>
                    <a:moveTo>
                      <a:pt x="5995" y="2345"/>
                    </a:moveTo>
                    <a:cubicBezTo>
                      <a:pt x="6031" y="2461"/>
                      <a:pt x="6049" y="2559"/>
                      <a:pt x="6076" y="2657"/>
                    </a:cubicBezTo>
                    <a:cubicBezTo>
                      <a:pt x="6272" y="3380"/>
                      <a:pt x="6468" y="4093"/>
                      <a:pt x="6673" y="4816"/>
                    </a:cubicBezTo>
                    <a:cubicBezTo>
                      <a:pt x="6700" y="4914"/>
                      <a:pt x="6754" y="5012"/>
                      <a:pt x="6789" y="5110"/>
                    </a:cubicBezTo>
                    <a:cubicBezTo>
                      <a:pt x="6828" y="5227"/>
                      <a:pt x="6901" y="5303"/>
                      <a:pt x="7013" y="5303"/>
                    </a:cubicBezTo>
                    <a:cubicBezTo>
                      <a:pt x="7030" y="5303"/>
                      <a:pt x="7047" y="5301"/>
                      <a:pt x="7066" y="5298"/>
                    </a:cubicBezTo>
                    <a:cubicBezTo>
                      <a:pt x="7262" y="5887"/>
                      <a:pt x="7449" y="6475"/>
                      <a:pt x="7646" y="7073"/>
                    </a:cubicBezTo>
                    <a:cubicBezTo>
                      <a:pt x="7423" y="7127"/>
                      <a:pt x="7200" y="7171"/>
                      <a:pt x="6986" y="7225"/>
                    </a:cubicBezTo>
                    <a:cubicBezTo>
                      <a:pt x="6727" y="6636"/>
                      <a:pt x="6477" y="6056"/>
                      <a:pt x="6218" y="5476"/>
                    </a:cubicBezTo>
                    <a:cubicBezTo>
                      <a:pt x="6263" y="5440"/>
                      <a:pt x="6334" y="5405"/>
                      <a:pt x="6343" y="5351"/>
                    </a:cubicBezTo>
                    <a:cubicBezTo>
                      <a:pt x="6352" y="5289"/>
                      <a:pt x="6334" y="5209"/>
                      <a:pt x="6308" y="5146"/>
                    </a:cubicBezTo>
                    <a:cubicBezTo>
                      <a:pt x="6067" y="4548"/>
                      <a:pt x="5826" y="3960"/>
                      <a:pt x="5585" y="3362"/>
                    </a:cubicBezTo>
                    <a:cubicBezTo>
                      <a:pt x="5478" y="3094"/>
                      <a:pt x="5380" y="2818"/>
                      <a:pt x="5273" y="2532"/>
                    </a:cubicBezTo>
                    <a:cubicBezTo>
                      <a:pt x="5505" y="2470"/>
                      <a:pt x="5746" y="2407"/>
                      <a:pt x="5995" y="2345"/>
                    </a:cubicBezTo>
                    <a:close/>
                    <a:moveTo>
                      <a:pt x="16718" y="2363"/>
                    </a:moveTo>
                    <a:cubicBezTo>
                      <a:pt x="16745" y="2416"/>
                      <a:pt x="16763" y="2461"/>
                      <a:pt x="16781" y="2505"/>
                    </a:cubicBezTo>
                    <a:cubicBezTo>
                      <a:pt x="17057" y="3291"/>
                      <a:pt x="17343" y="4067"/>
                      <a:pt x="17619" y="4843"/>
                    </a:cubicBezTo>
                    <a:cubicBezTo>
                      <a:pt x="17664" y="4959"/>
                      <a:pt x="17727" y="5057"/>
                      <a:pt x="17780" y="5164"/>
                    </a:cubicBezTo>
                    <a:cubicBezTo>
                      <a:pt x="17843" y="5155"/>
                      <a:pt x="17896" y="5146"/>
                      <a:pt x="17932" y="5137"/>
                    </a:cubicBezTo>
                    <a:cubicBezTo>
                      <a:pt x="18199" y="5797"/>
                      <a:pt x="18458" y="6440"/>
                      <a:pt x="18726" y="7118"/>
                    </a:cubicBezTo>
                    <a:cubicBezTo>
                      <a:pt x="18405" y="7162"/>
                      <a:pt x="18074" y="7216"/>
                      <a:pt x="17744" y="7278"/>
                    </a:cubicBezTo>
                    <a:cubicBezTo>
                      <a:pt x="17512" y="6600"/>
                      <a:pt x="17289" y="5940"/>
                      <a:pt x="17057" y="5271"/>
                    </a:cubicBezTo>
                    <a:cubicBezTo>
                      <a:pt x="17111" y="5235"/>
                      <a:pt x="17156" y="5200"/>
                      <a:pt x="17191" y="5164"/>
                    </a:cubicBezTo>
                    <a:cubicBezTo>
                      <a:pt x="17138" y="4780"/>
                      <a:pt x="16986" y="4423"/>
                      <a:pt x="16870" y="4067"/>
                    </a:cubicBezTo>
                    <a:cubicBezTo>
                      <a:pt x="16710" y="3576"/>
                      <a:pt x="16549" y="3076"/>
                      <a:pt x="16379" y="2586"/>
                    </a:cubicBezTo>
                    <a:cubicBezTo>
                      <a:pt x="16371" y="2541"/>
                      <a:pt x="16362" y="2505"/>
                      <a:pt x="16344" y="2443"/>
                    </a:cubicBezTo>
                    <a:cubicBezTo>
                      <a:pt x="16469" y="2416"/>
                      <a:pt x="16585" y="2389"/>
                      <a:pt x="16718" y="2363"/>
                    </a:cubicBezTo>
                    <a:close/>
                    <a:moveTo>
                      <a:pt x="12410" y="2407"/>
                    </a:moveTo>
                    <a:lnTo>
                      <a:pt x="12410" y="2407"/>
                    </a:lnTo>
                    <a:cubicBezTo>
                      <a:pt x="12526" y="2425"/>
                      <a:pt x="12624" y="2443"/>
                      <a:pt x="12731" y="2452"/>
                    </a:cubicBezTo>
                    <a:cubicBezTo>
                      <a:pt x="12740" y="2559"/>
                      <a:pt x="12740" y="2648"/>
                      <a:pt x="12749" y="2737"/>
                    </a:cubicBezTo>
                    <a:cubicBezTo>
                      <a:pt x="12829" y="3389"/>
                      <a:pt x="12909" y="4040"/>
                      <a:pt x="12989" y="4682"/>
                    </a:cubicBezTo>
                    <a:cubicBezTo>
                      <a:pt x="12998" y="4780"/>
                      <a:pt x="13016" y="4870"/>
                      <a:pt x="13034" y="4959"/>
                    </a:cubicBezTo>
                    <a:cubicBezTo>
                      <a:pt x="13065" y="5131"/>
                      <a:pt x="13083" y="5166"/>
                      <a:pt x="13231" y="5166"/>
                    </a:cubicBezTo>
                    <a:cubicBezTo>
                      <a:pt x="13252" y="5166"/>
                      <a:pt x="13275" y="5165"/>
                      <a:pt x="13302" y="5164"/>
                    </a:cubicBezTo>
                    <a:cubicBezTo>
                      <a:pt x="13427" y="5869"/>
                      <a:pt x="13551" y="6582"/>
                      <a:pt x="13685" y="7305"/>
                    </a:cubicBezTo>
                    <a:cubicBezTo>
                      <a:pt x="13418" y="7269"/>
                      <a:pt x="13159" y="7234"/>
                      <a:pt x="12891" y="7198"/>
                    </a:cubicBezTo>
                    <a:cubicBezTo>
                      <a:pt x="12784" y="6484"/>
                      <a:pt x="12668" y="5779"/>
                      <a:pt x="12552" y="5057"/>
                    </a:cubicBezTo>
                    <a:cubicBezTo>
                      <a:pt x="12579" y="5057"/>
                      <a:pt x="12597" y="5057"/>
                      <a:pt x="12606" y="5048"/>
                    </a:cubicBezTo>
                    <a:cubicBezTo>
                      <a:pt x="12749" y="5012"/>
                      <a:pt x="12758" y="4994"/>
                      <a:pt x="12740" y="4843"/>
                    </a:cubicBezTo>
                    <a:cubicBezTo>
                      <a:pt x="12677" y="4531"/>
                      <a:pt x="12615" y="4209"/>
                      <a:pt x="12579" y="3897"/>
                    </a:cubicBezTo>
                    <a:cubicBezTo>
                      <a:pt x="12517" y="3406"/>
                      <a:pt x="12463" y="2916"/>
                      <a:pt x="12410" y="2407"/>
                    </a:cubicBezTo>
                    <a:close/>
                    <a:moveTo>
                      <a:pt x="15773" y="2514"/>
                    </a:moveTo>
                    <a:cubicBezTo>
                      <a:pt x="15782" y="2550"/>
                      <a:pt x="15782" y="2586"/>
                      <a:pt x="15800" y="2613"/>
                    </a:cubicBezTo>
                    <a:cubicBezTo>
                      <a:pt x="16040" y="3398"/>
                      <a:pt x="16290" y="4192"/>
                      <a:pt x="16540" y="4977"/>
                    </a:cubicBezTo>
                    <a:cubicBezTo>
                      <a:pt x="16558" y="5048"/>
                      <a:pt x="16611" y="5110"/>
                      <a:pt x="16629" y="5182"/>
                    </a:cubicBezTo>
                    <a:cubicBezTo>
                      <a:pt x="16657" y="5272"/>
                      <a:pt x="16701" y="5330"/>
                      <a:pt x="16783" y="5330"/>
                    </a:cubicBezTo>
                    <a:cubicBezTo>
                      <a:pt x="16806" y="5330"/>
                      <a:pt x="16832" y="5325"/>
                      <a:pt x="16861" y="5316"/>
                    </a:cubicBezTo>
                    <a:cubicBezTo>
                      <a:pt x="17084" y="5976"/>
                      <a:pt x="17307" y="6627"/>
                      <a:pt x="17539" y="7305"/>
                    </a:cubicBezTo>
                    <a:cubicBezTo>
                      <a:pt x="17218" y="7341"/>
                      <a:pt x="16888" y="7376"/>
                      <a:pt x="16558" y="7421"/>
                    </a:cubicBezTo>
                    <a:cubicBezTo>
                      <a:pt x="16094" y="5797"/>
                      <a:pt x="15639" y="4192"/>
                      <a:pt x="15184" y="2577"/>
                    </a:cubicBezTo>
                    <a:cubicBezTo>
                      <a:pt x="15380" y="2550"/>
                      <a:pt x="15568" y="2541"/>
                      <a:pt x="15773" y="2514"/>
                    </a:cubicBezTo>
                    <a:close/>
                    <a:moveTo>
                      <a:pt x="13364" y="2523"/>
                    </a:moveTo>
                    <a:cubicBezTo>
                      <a:pt x="13471" y="2532"/>
                      <a:pt x="13614" y="2514"/>
                      <a:pt x="13685" y="2577"/>
                    </a:cubicBezTo>
                    <a:cubicBezTo>
                      <a:pt x="13748" y="2630"/>
                      <a:pt x="13748" y="2773"/>
                      <a:pt x="13766" y="2880"/>
                    </a:cubicBezTo>
                    <a:cubicBezTo>
                      <a:pt x="13899" y="3505"/>
                      <a:pt x="14024" y="4129"/>
                      <a:pt x="14149" y="4762"/>
                    </a:cubicBezTo>
                    <a:cubicBezTo>
                      <a:pt x="14167" y="4825"/>
                      <a:pt x="14176" y="4878"/>
                      <a:pt x="14194" y="4941"/>
                    </a:cubicBezTo>
                    <a:cubicBezTo>
                      <a:pt x="14229" y="5137"/>
                      <a:pt x="14229" y="5137"/>
                      <a:pt x="14417" y="5137"/>
                    </a:cubicBezTo>
                    <a:cubicBezTo>
                      <a:pt x="14604" y="5895"/>
                      <a:pt x="14783" y="6654"/>
                      <a:pt x="14979" y="7439"/>
                    </a:cubicBezTo>
                    <a:cubicBezTo>
                      <a:pt x="14595" y="7403"/>
                      <a:pt x="14229" y="7367"/>
                      <a:pt x="13864" y="7332"/>
                    </a:cubicBezTo>
                    <a:cubicBezTo>
                      <a:pt x="13748" y="6600"/>
                      <a:pt x="13632" y="5869"/>
                      <a:pt x="13516" y="5137"/>
                    </a:cubicBezTo>
                    <a:cubicBezTo>
                      <a:pt x="13525" y="5128"/>
                      <a:pt x="13543" y="5128"/>
                      <a:pt x="13551" y="5119"/>
                    </a:cubicBezTo>
                    <a:cubicBezTo>
                      <a:pt x="13685" y="5066"/>
                      <a:pt x="13694" y="5048"/>
                      <a:pt x="13676" y="4923"/>
                    </a:cubicBezTo>
                    <a:cubicBezTo>
                      <a:pt x="13632" y="4655"/>
                      <a:pt x="13596" y="4397"/>
                      <a:pt x="13543" y="4138"/>
                    </a:cubicBezTo>
                    <a:cubicBezTo>
                      <a:pt x="13444" y="3612"/>
                      <a:pt x="13364" y="3076"/>
                      <a:pt x="13337" y="2541"/>
                    </a:cubicBezTo>
                    <a:cubicBezTo>
                      <a:pt x="13346" y="2532"/>
                      <a:pt x="13355" y="2523"/>
                      <a:pt x="13364" y="2523"/>
                    </a:cubicBezTo>
                    <a:close/>
                    <a:moveTo>
                      <a:pt x="4559" y="2800"/>
                    </a:moveTo>
                    <a:cubicBezTo>
                      <a:pt x="4613" y="2907"/>
                      <a:pt x="4657" y="3014"/>
                      <a:pt x="4711" y="3130"/>
                    </a:cubicBezTo>
                    <a:cubicBezTo>
                      <a:pt x="4987" y="3772"/>
                      <a:pt x="5264" y="4415"/>
                      <a:pt x="5549" y="5048"/>
                    </a:cubicBezTo>
                    <a:cubicBezTo>
                      <a:pt x="5594" y="5155"/>
                      <a:pt x="5656" y="5253"/>
                      <a:pt x="5710" y="5351"/>
                    </a:cubicBezTo>
                    <a:cubicBezTo>
                      <a:pt x="5758" y="5463"/>
                      <a:pt x="5828" y="5532"/>
                      <a:pt x="5945" y="5532"/>
                    </a:cubicBezTo>
                    <a:cubicBezTo>
                      <a:pt x="5958" y="5532"/>
                      <a:pt x="5972" y="5532"/>
                      <a:pt x="5986" y="5530"/>
                    </a:cubicBezTo>
                    <a:cubicBezTo>
                      <a:pt x="6254" y="6118"/>
                      <a:pt x="6522" y="6689"/>
                      <a:pt x="6789" y="7278"/>
                    </a:cubicBezTo>
                    <a:cubicBezTo>
                      <a:pt x="6611" y="7332"/>
                      <a:pt x="6441" y="7394"/>
                      <a:pt x="6254" y="7448"/>
                    </a:cubicBezTo>
                    <a:cubicBezTo>
                      <a:pt x="5951" y="6859"/>
                      <a:pt x="5656" y="6270"/>
                      <a:pt x="5353" y="5681"/>
                    </a:cubicBezTo>
                    <a:cubicBezTo>
                      <a:pt x="5505" y="5548"/>
                      <a:pt x="5505" y="5548"/>
                      <a:pt x="5424" y="5378"/>
                    </a:cubicBezTo>
                    <a:cubicBezTo>
                      <a:pt x="5371" y="5244"/>
                      <a:pt x="5300" y="5128"/>
                      <a:pt x="5237" y="5003"/>
                    </a:cubicBezTo>
                    <a:cubicBezTo>
                      <a:pt x="5050" y="4629"/>
                      <a:pt x="4871" y="4263"/>
                      <a:pt x="4684" y="3897"/>
                    </a:cubicBezTo>
                    <a:cubicBezTo>
                      <a:pt x="4559" y="3647"/>
                      <a:pt x="4434" y="3406"/>
                      <a:pt x="4309" y="3166"/>
                    </a:cubicBezTo>
                    <a:cubicBezTo>
                      <a:pt x="4274" y="3094"/>
                      <a:pt x="4238" y="3014"/>
                      <a:pt x="4193" y="2934"/>
                    </a:cubicBezTo>
                    <a:cubicBezTo>
                      <a:pt x="4318" y="2889"/>
                      <a:pt x="4434" y="2844"/>
                      <a:pt x="4559" y="2800"/>
                    </a:cubicBezTo>
                    <a:close/>
                    <a:moveTo>
                      <a:pt x="14988" y="2595"/>
                    </a:moveTo>
                    <a:cubicBezTo>
                      <a:pt x="15434" y="4200"/>
                      <a:pt x="15880" y="5806"/>
                      <a:pt x="16326" y="7430"/>
                    </a:cubicBezTo>
                    <a:cubicBezTo>
                      <a:pt x="15960" y="7439"/>
                      <a:pt x="15585" y="7448"/>
                      <a:pt x="15220" y="7466"/>
                    </a:cubicBezTo>
                    <a:cubicBezTo>
                      <a:pt x="15023" y="6654"/>
                      <a:pt x="14827" y="5860"/>
                      <a:pt x="14631" y="5066"/>
                    </a:cubicBezTo>
                    <a:cubicBezTo>
                      <a:pt x="14774" y="5012"/>
                      <a:pt x="14765" y="4905"/>
                      <a:pt x="14738" y="4789"/>
                    </a:cubicBezTo>
                    <a:cubicBezTo>
                      <a:pt x="14595" y="4084"/>
                      <a:pt x="14453" y="3371"/>
                      <a:pt x="14310" y="2666"/>
                    </a:cubicBezTo>
                    <a:cubicBezTo>
                      <a:pt x="14310" y="2648"/>
                      <a:pt x="14310" y="2630"/>
                      <a:pt x="14310" y="2604"/>
                    </a:cubicBezTo>
                    <a:cubicBezTo>
                      <a:pt x="14542" y="2604"/>
                      <a:pt x="14774" y="2595"/>
                      <a:pt x="14988" y="2595"/>
                    </a:cubicBezTo>
                    <a:close/>
                    <a:moveTo>
                      <a:pt x="3631" y="3201"/>
                    </a:moveTo>
                    <a:cubicBezTo>
                      <a:pt x="3774" y="3478"/>
                      <a:pt x="3899" y="3728"/>
                      <a:pt x="4033" y="3986"/>
                    </a:cubicBezTo>
                    <a:cubicBezTo>
                      <a:pt x="4309" y="4522"/>
                      <a:pt x="4595" y="5048"/>
                      <a:pt x="4871" y="5583"/>
                    </a:cubicBezTo>
                    <a:cubicBezTo>
                      <a:pt x="4889" y="5610"/>
                      <a:pt x="4907" y="5628"/>
                      <a:pt x="4916" y="5655"/>
                    </a:cubicBezTo>
                    <a:cubicBezTo>
                      <a:pt x="4964" y="5731"/>
                      <a:pt x="5013" y="5785"/>
                      <a:pt x="5090" y="5785"/>
                    </a:cubicBezTo>
                    <a:cubicBezTo>
                      <a:pt x="5113" y="5785"/>
                      <a:pt x="5138" y="5781"/>
                      <a:pt x="5166" y="5771"/>
                    </a:cubicBezTo>
                    <a:cubicBezTo>
                      <a:pt x="5460" y="6359"/>
                      <a:pt x="5754" y="6930"/>
                      <a:pt x="6058" y="7528"/>
                    </a:cubicBezTo>
                    <a:cubicBezTo>
                      <a:pt x="5817" y="7617"/>
                      <a:pt x="5585" y="7697"/>
                      <a:pt x="5344" y="7778"/>
                    </a:cubicBezTo>
                    <a:cubicBezTo>
                      <a:pt x="4479" y="6457"/>
                      <a:pt x="3729" y="5012"/>
                      <a:pt x="2927" y="3585"/>
                    </a:cubicBezTo>
                    <a:cubicBezTo>
                      <a:pt x="3158" y="3460"/>
                      <a:pt x="3390" y="3335"/>
                      <a:pt x="3631" y="3201"/>
                    </a:cubicBezTo>
                    <a:close/>
                    <a:moveTo>
                      <a:pt x="2757" y="3683"/>
                    </a:moveTo>
                    <a:cubicBezTo>
                      <a:pt x="3158" y="4406"/>
                      <a:pt x="3542" y="5110"/>
                      <a:pt x="3935" y="5824"/>
                    </a:cubicBezTo>
                    <a:cubicBezTo>
                      <a:pt x="4318" y="6529"/>
                      <a:pt x="4729" y="7216"/>
                      <a:pt x="5175" y="7903"/>
                    </a:cubicBezTo>
                    <a:cubicBezTo>
                      <a:pt x="4925" y="8045"/>
                      <a:pt x="4684" y="8179"/>
                      <a:pt x="4434" y="8322"/>
                    </a:cubicBezTo>
                    <a:cubicBezTo>
                      <a:pt x="4113" y="7831"/>
                      <a:pt x="3801" y="7350"/>
                      <a:pt x="3480" y="6859"/>
                    </a:cubicBezTo>
                    <a:cubicBezTo>
                      <a:pt x="3497" y="6841"/>
                      <a:pt x="3515" y="6832"/>
                      <a:pt x="3533" y="6823"/>
                    </a:cubicBezTo>
                    <a:cubicBezTo>
                      <a:pt x="3640" y="6725"/>
                      <a:pt x="3649" y="6672"/>
                      <a:pt x="3569" y="6547"/>
                    </a:cubicBezTo>
                    <a:cubicBezTo>
                      <a:pt x="3373" y="6243"/>
                      <a:pt x="3167" y="5931"/>
                      <a:pt x="2962" y="5628"/>
                    </a:cubicBezTo>
                    <a:cubicBezTo>
                      <a:pt x="2650" y="5146"/>
                      <a:pt x="2329" y="4673"/>
                      <a:pt x="2008" y="4192"/>
                    </a:cubicBezTo>
                    <a:cubicBezTo>
                      <a:pt x="2257" y="4022"/>
                      <a:pt x="2507" y="3853"/>
                      <a:pt x="2757" y="3683"/>
                    </a:cubicBezTo>
                    <a:close/>
                    <a:moveTo>
                      <a:pt x="1410" y="4655"/>
                    </a:moveTo>
                    <a:cubicBezTo>
                      <a:pt x="1615" y="4932"/>
                      <a:pt x="1802" y="5200"/>
                      <a:pt x="1990" y="5467"/>
                    </a:cubicBezTo>
                    <a:cubicBezTo>
                      <a:pt x="2329" y="5958"/>
                      <a:pt x="2668" y="6449"/>
                      <a:pt x="3007" y="6939"/>
                    </a:cubicBezTo>
                    <a:cubicBezTo>
                      <a:pt x="3051" y="6994"/>
                      <a:pt x="3082" y="7019"/>
                      <a:pt x="3122" y="7019"/>
                    </a:cubicBezTo>
                    <a:cubicBezTo>
                      <a:pt x="3146" y="7019"/>
                      <a:pt x="3175" y="7010"/>
                      <a:pt x="3212" y="6993"/>
                    </a:cubicBezTo>
                    <a:cubicBezTo>
                      <a:pt x="3239" y="6984"/>
                      <a:pt x="3266" y="6966"/>
                      <a:pt x="3292" y="6957"/>
                    </a:cubicBezTo>
                    <a:cubicBezTo>
                      <a:pt x="3613" y="7448"/>
                      <a:pt x="3926" y="7938"/>
                      <a:pt x="4247" y="8438"/>
                    </a:cubicBezTo>
                    <a:cubicBezTo>
                      <a:pt x="4024" y="8599"/>
                      <a:pt x="3801" y="8750"/>
                      <a:pt x="3569" y="8920"/>
                    </a:cubicBezTo>
                    <a:cubicBezTo>
                      <a:pt x="3471" y="8795"/>
                      <a:pt x="3373" y="8670"/>
                      <a:pt x="3283" y="8536"/>
                    </a:cubicBezTo>
                    <a:cubicBezTo>
                      <a:pt x="3051" y="8206"/>
                      <a:pt x="2837" y="7867"/>
                      <a:pt x="2614" y="7528"/>
                    </a:cubicBezTo>
                    <a:cubicBezTo>
                      <a:pt x="2588" y="7492"/>
                      <a:pt x="2552" y="7448"/>
                      <a:pt x="2596" y="7403"/>
                    </a:cubicBezTo>
                    <a:cubicBezTo>
                      <a:pt x="2686" y="7323"/>
                      <a:pt x="2659" y="7234"/>
                      <a:pt x="2605" y="7153"/>
                    </a:cubicBezTo>
                    <a:cubicBezTo>
                      <a:pt x="2382" y="6823"/>
                      <a:pt x="2159" y="6493"/>
                      <a:pt x="1945" y="6163"/>
                    </a:cubicBezTo>
                    <a:cubicBezTo>
                      <a:pt x="1669" y="5753"/>
                      <a:pt x="1401" y="5342"/>
                      <a:pt x="1124" y="4923"/>
                    </a:cubicBezTo>
                    <a:cubicBezTo>
                      <a:pt x="1214" y="4834"/>
                      <a:pt x="1312" y="4754"/>
                      <a:pt x="1410" y="4655"/>
                    </a:cubicBezTo>
                    <a:close/>
                    <a:moveTo>
                      <a:pt x="661" y="5369"/>
                    </a:moveTo>
                    <a:cubicBezTo>
                      <a:pt x="732" y="5476"/>
                      <a:pt x="803" y="5583"/>
                      <a:pt x="866" y="5681"/>
                    </a:cubicBezTo>
                    <a:cubicBezTo>
                      <a:pt x="1187" y="6154"/>
                      <a:pt x="1508" y="6627"/>
                      <a:pt x="1829" y="7100"/>
                    </a:cubicBezTo>
                    <a:cubicBezTo>
                      <a:pt x="1910" y="7216"/>
                      <a:pt x="1972" y="7332"/>
                      <a:pt x="2043" y="7448"/>
                    </a:cubicBezTo>
                    <a:cubicBezTo>
                      <a:pt x="2124" y="7563"/>
                      <a:pt x="2153" y="7604"/>
                      <a:pt x="2218" y="7604"/>
                    </a:cubicBezTo>
                    <a:cubicBezTo>
                      <a:pt x="2254" y="7604"/>
                      <a:pt x="2301" y="7592"/>
                      <a:pt x="2373" y="7573"/>
                    </a:cubicBezTo>
                    <a:cubicBezTo>
                      <a:pt x="2712" y="8063"/>
                      <a:pt x="3051" y="8554"/>
                      <a:pt x="3390" y="9053"/>
                    </a:cubicBezTo>
                    <a:cubicBezTo>
                      <a:pt x="3176" y="9241"/>
                      <a:pt x="2962" y="9428"/>
                      <a:pt x="2730" y="9633"/>
                    </a:cubicBezTo>
                    <a:cubicBezTo>
                      <a:pt x="2686" y="9571"/>
                      <a:pt x="2641" y="9517"/>
                      <a:pt x="2596" y="9455"/>
                    </a:cubicBezTo>
                    <a:cubicBezTo>
                      <a:pt x="2141" y="8759"/>
                      <a:pt x="1678" y="8072"/>
                      <a:pt x="1232" y="7367"/>
                    </a:cubicBezTo>
                    <a:cubicBezTo>
                      <a:pt x="919" y="6886"/>
                      <a:pt x="634" y="6386"/>
                      <a:pt x="339" y="5887"/>
                    </a:cubicBezTo>
                    <a:cubicBezTo>
                      <a:pt x="268" y="5771"/>
                      <a:pt x="268" y="5744"/>
                      <a:pt x="375" y="5646"/>
                    </a:cubicBezTo>
                    <a:cubicBezTo>
                      <a:pt x="464" y="5556"/>
                      <a:pt x="562" y="5467"/>
                      <a:pt x="661" y="5369"/>
                    </a:cubicBezTo>
                    <a:close/>
                    <a:moveTo>
                      <a:pt x="21934" y="1"/>
                    </a:moveTo>
                    <a:cubicBezTo>
                      <a:pt x="21910" y="1"/>
                      <a:pt x="21884" y="9"/>
                      <a:pt x="21857" y="25"/>
                    </a:cubicBezTo>
                    <a:cubicBezTo>
                      <a:pt x="21795" y="61"/>
                      <a:pt x="21723" y="97"/>
                      <a:pt x="21661" y="132"/>
                    </a:cubicBezTo>
                    <a:cubicBezTo>
                      <a:pt x="20019" y="1149"/>
                      <a:pt x="18262" y="1863"/>
                      <a:pt x="16353" y="2220"/>
                    </a:cubicBezTo>
                    <a:cubicBezTo>
                      <a:pt x="15786" y="2325"/>
                      <a:pt x="15209" y="2386"/>
                      <a:pt x="14629" y="2386"/>
                    </a:cubicBezTo>
                    <a:cubicBezTo>
                      <a:pt x="14469" y="2386"/>
                      <a:pt x="14309" y="2381"/>
                      <a:pt x="14149" y="2372"/>
                    </a:cubicBezTo>
                    <a:cubicBezTo>
                      <a:pt x="13132" y="2318"/>
                      <a:pt x="12115" y="2166"/>
                      <a:pt x="11098" y="2024"/>
                    </a:cubicBezTo>
                    <a:cubicBezTo>
                      <a:pt x="10474" y="1935"/>
                      <a:pt x="9840" y="1845"/>
                      <a:pt x="9198" y="1819"/>
                    </a:cubicBezTo>
                    <a:cubicBezTo>
                      <a:pt x="9099" y="1815"/>
                      <a:pt x="9001" y="1814"/>
                      <a:pt x="8903" y="1814"/>
                    </a:cubicBezTo>
                    <a:cubicBezTo>
                      <a:pt x="8193" y="1814"/>
                      <a:pt x="7496" y="1894"/>
                      <a:pt x="6798" y="1988"/>
                    </a:cubicBezTo>
                    <a:cubicBezTo>
                      <a:pt x="6406" y="2042"/>
                      <a:pt x="6013" y="2113"/>
                      <a:pt x="5630" y="2202"/>
                    </a:cubicBezTo>
                    <a:cubicBezTo>
                      <a:pt x="4381" y="2514"/>
                      <a:pt x="3239" y="3076"/>
                      <a:pt x="2168" y="3790"/>
                    </a:cubicBezTo>
                    <a:cubicBezTo>
                      <a:pt x="1428" y="4290"/>
                      <a:pt x="777" y="4896"/>
                      <a:pt x="179" y="5548"/>
                    </a:cubicBezTo>
                    <a:cubicBezTo>
                      <a:pt x="0" y="5753"/>
                      <a:pt x="9" y="5735"/>
                      <a:pt x="134" y="5967"/>
                    </a:cubicBezTo>
                    <a:cubicBezTo>
                      <a:pt x="322" y="6279"/>
                      <a:pt x="509" y="6600"/>
                      <a:pt x="696" y="6904"/>
                    </a:cubicBezTo>
                    <a:cubicBezTo>
                      <a:pt x="1187" y="7680"/>
                      <a:pt x="1687" y="8456"/>
                      <a:pt x="2177" y="9232"/>
                    </a:cubicBezTo>
                    <a:cubicBezTo>
                      <a:pt x="2284" y="9401"/>
                      <a:pt x="2400" y="9562"/>
                      <a:pt x="2525" y="9731"/>
                    </a:cubicBezTo>
                    <a:cubicBezTo>
                      <a:pt x="2552" y="9776"/>
                      <a:pt x="2596" y="9812"/>
                      <a:pt x="2623" y="9839"/>
                    </a:cubicBezTo>
                    <a:cubicBezTo>
                      <a:pt x="2660" y="9851"/>
                      <a:pt x="2694" y="9857"/>
                      <a:pt x="2724" y="9857"/>
                    </a:cubicBezTo>
                    <a:cubicBezTo>
                      <a:pt x="2783" y="9857"/>
                      <a:pt x="2832" y="9835"/>
                      <a:pt x="2873" y="9794"/>
                    </a:cubicBezTo>
                    <a:cubicBezTo>
                      <a:pt x="2953" y="9723"/>
                      <a:pt x="3034" y="9660"/>
                      <a:pt x="3114" y="9589"/>
                    </a:cubicBezTo>
                    <a:cubicBezTo>
                      <a:pt x="4122" y="8723"/>
                      <a:pt x="5246" y="8028"/>
                      <a:pt x="6513" y="7608"/>
                    </a:cubicBezTo>
                    <a:cubicBezTo>
                      <a:pt x="6923" y="7474"/>
                      <a:pt x="7325" y="7350"/>
                      <a:pt x="7744" y="7296"/>
                    </a:cubicBezTo>
                    <a:cubicBezTo>
                      <a:pt x="8399" y="7222"/>
                      <a:pt x="9053" y="7173"/>
                      <a:pt x="9708" y="7173"/>
                    </a:cubicBezTo>
                    <a:cubicBezTo>
                      <a:pt x="9919" y="7173"/>
                      <a:pt x="10129" y="7178"/>
                      <a:pt x="10340" y="7189"/>
                    </a:cubicBezTo>
                    <a:cubicBezTo>
                      <a:pt x="11294" y="7234"/>
                      <a:pt x="12249" y="7350"/>
                      <a:pt x="13204" y="7448"/>
                    </a:cubicBezTo>
                    <a:cubicBezTo>
                      <a:pt x="13828" y="7510"/>
                      <a:pt x="14461" y="7599"/>
                      <a:pt x="15095" y="7635"/>
                    </a:cubicBezTo>
                    <a:cubicBezTo>
                      <a:pt x="15283" y="7646"/>
                      <a:pt x="15472" y="7651"/>
                      <a:pt x="15661" y="7651"/>
                    </a:cubicBezTo>
                    <a:cubicBezTo>
                      <a:pt x="16266" y="7651"/>
                      <a:pt x="16871" y="7599"/>
                      <a:pt x="17477" y="7510"/>
                    </a:cubicBezTo>
                    <a:cubicBezTo>
                      <a:pt x="18610" y="7341"/>
                      <a:pt x="19743" y="7162"/>
                      <a:pt x="20840" y="6805"/>
                    </a:cubicBezTo>
                    <a:cubicBezTo>
                      <a:pt x="21732" y="6520"/>
                      <a:pt x="22606" y="6163"/>
                      <a:pt x="23418" y="5681"/>
                    </a:cubicBezTo>
                    <a:cubicBezTo>
                      <a:pt x="23846" y="5423"/>
                      <a:pt x="24275" y="5137"/>
                      <a:pt x="24694" y="4870"/>
                    </a:cubicBezTo>
                    <a:cubicBezTo>
                      <a:pt x="24801" y="4807"/>
                      <a:pt x="24899" y="4736"/>
                      <a:pt x="24988" y="4664"/>
                    </a:cubicBezTo>
                    <a:cubicBezTo>
                      <a:pt x="25086" y="4584"/>
                      <a:pt x="25095" y="4531"/>
                      <a:pt x="25033" y="4423"/>
                    </a:cubicBezTo>
                    <a:cubicBezTo>
                      <a:pt x="25006" y="4361"/>
                      <a:pt x="24962" y="4308"/>
                      <a:pt x="24926" y="4254"/>
                    </a:cubicBezTo>
                    <a:cubicBezTo>
                      <a:pt x="24756" y="4013"/>
                      <a:pt x="24587" y="3772"/>
                      <a:pt x="24417" y="3531"/>
                    </a:cubicBezTo>
                    <a:cubicBezTo>
                      <a:pt x="23989" y="2898"/>
                      <a:pt x="23561" y="2256"/>
                      <a:pt x="23124" y="1613"/>
                    </a:cubicBezTo>
                    <a:cubicBezTo>
                      <a:pt x="22794" y="1123"/>
                      <a:pt x="22455" y="641"/>
                      <a:pt x="22116" y="159"/>
                    </a:cubicBezTo>
                    <a:cubicBezTo>
                      <a:pt x="22089" y="124"/>
                      <a:pt x="22071" y="97"/>
                      <a:pt x="22044" y="61"/>
                    </a:cubicBezTo>
                    <a:cubicBezTo>
                      <a:pt x="22011" y="22"/>
                      <a:pt x="21974" y="1"/>
                      <a:pt x="2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51"/>
              <p:cNvGrpSpPr/>
              <p:nvPr/>
            </p:nvGrpSpPr>
            <p:grpSpPr>
              <a:xfrm>
                <a:off x="4421087" y="354471"/>
                <a:ext cx="1174904" cy="449602"/>
                <a:chOff x="4421087" y="354471"/>
                <a:chExt cx="1174904" cy="449602"/>
              </a:xfrm>
            </p:grpSpPr>
            <p:sp>
              <p:nvSpPr>
                <p:cNvPr id="1246" name="Google Shape;1246;p51"/>
                <p:cNvSpPr/>
                <p:nvPr/>
              </p:nvSpPr>
              <p:spPr>
                <a:xfrm>
                  <a:off x="5382079" y="385194"/>
                  <a:ext cx="167397" cy="239993"/>
                </a:xfrm>
                <a:custGeom>
                  <a:avLst/>
                  <a:gdLst/>
                  <a:ahLst/>
                  <a:cxnLst/>
                  <a:rect l="l" t="t" r="r" b="b"/>
                  <a:pathLst>
                    <a:path w="3498" h="5015" extrusionOk="0">
                      <a:moveTo>
                        <a:pt x="455" y="1"/>
                      </a:moveTo>
                      <a:cubicBezTo>
                        <a:pt x="295" y="72"/>
                        <a:pt x="152" y="152"/>
                        <a:pt x="0" y="224"/>
                      </a:cubicBezTo>
                      <a:cubicBezTo>
                        <a:pt x="27" y="286"/>
                        <a:pt x="54" y="331"/>
                        <a:pt x="81" y="376"/>
                      </a:cubicBezTo>
                      <a:cubicBezTo>
                        <a:pt x="313" y="813"/>
                        <a:pt x="545" y="1241"/>
                        <a:pt x="776" y="1669"/>
                      </a:cubicBezTo>
                      <a:cubicBezTo>
                        <a:pt x="991" y="2071"/>
                        <a:pt x="1205" y="2472"/>
                        <a:pt x="1419" y="2864"/>
                      </a:cubicBezTo>
                      <a:cubicBezTo>
                        <a:pt x="1490" y="3007"/>
                        <a:pt x="1570" y="3150"/>
                        <a:pt x="1401" y="3275"/>
                      </a:cubicBezTo>
                      <a:cubicBezTo>
                        <a:pt x="1686" y="3864"/>
                        <a:pt x="1963" y="4435"/>
                        <a:pt x="2248" y="5014"/>
                      </a:cubicBezTo>
                      <a:cubicBezTo>
                        <a:pt x="2686" y="4800"/>
                        <a:pt x="3096" y="4568"/>
                        <a:pt x="3497" y="4301"/>
                      </a:cubicBezTo>
                      <a:cubicBezTo>
                        <a:pt x="3141" y="3748"/>
                        <a:pt x="2793" y="3203"/>
                        <a:pt x="2436" y="2641"/>
                      </a:cubicBezTo>
                      <a:cubicBezTo>
                        <a:pt x="2400" y="2650"/>
                        <a:pt x="2382" y="2659"/>
                        <a:pt x="2364" y="2659"/>
                      </a:cubicBezTo>
                      <a:cubicBezTo>
                        <a:pt x="2314" y="2675"/>
                        <a:pt x="2277" y="2684"/>
                        <a:pt x="2246" y="2684"/>
                      </a:cubicBezTo>
                      <a:cubicBezTo>
                        <a:pt x="2190" y="2684"/>
                        <a:pt x="2154" y="2654"/>
                        <a:pt x="2097" y="2579"/>
                      </a:cubicBezTo>
                      <a:cubicBezTo>
                        <a:pt x="2043" y="2508"/>
                        <a:pt x="1990" y="2436"/>
                        <a:pt x="1945" y="2365"/>
                      </a:cubicBezTo>
                      <a:cubicBezTo>
                        <a:pt x="1472" y="1616"/>
                        <a:pt x="999" y="857"/>
                        <a:pt x="527" y="108"/>
                      </a:cubicBezTo>
                      <a:cubicBezTo>
                        <a:pt x="500" y="72"/>
                        <a:pt x="473" y="37"/>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5326135" y="409553"/>
                  <a:ext cx="154620" cy="238701"/>
                </a:xfrm>
                <a:custGeom>
                  <a:avLst/>
                  <a:gdLst/>
                  <a:ahLst/>
                  <a:cxnLst/>
                  <a:rect l="l" t="t" r="r" b="b"/>
                  <a:pathLst>
                    <a:path w="3231" h="4988" extrusionOk="0">
                      <a:moveTo>
                        <a:pt x="634" y="0"/>
                      </a:moveTo>
                      <a:cubicBezTo>
                        <a:pt x="420" y="81"/>
                        <a:pt x="215" y="161"/>
                        <a:pt x="1" y="241"/>
                      </a:cubicBezTo>
                      <a:cubicBezTo>
                        <a:pt x="661" y="1874"/>
                        <a:pt x="1490" y="3417"/>
                        <a:pt x="2267" y="4987"/>
                      </a:cubicBezTo>
                      <a:cubicBezTo>
                        <a:pt x="2597" y="4871"/>
                        <a:pt x="2927" y="4746"/>
                        <a:pt x="3230" y="4595"/>
                      </a:cubicBezTo>
                      <a:cubicBezTo>
                        <a:pt x="2945" y="4015"/>
                        <a:pt x="2659" y="3444"/>
                        <a:pt x="2365" y="2873"/>
                      </a:cubicBezTo>
                      <a:cubicBezTo>
                        <a:pt x="2332" y="2885"/>
                        <a:pt x="2302" y="2891"/>
                        <a:pt x="2275" y="2891"/>
                      </a:cubicBezTo>
                      <a:cubicBezTo>
                        <a:pt x="2186" y="2891"/>
                        <a:pt x="2127" y="2828"/>
                        <a:pt x="2079" y="2739"/>
                      </a:cubicBezTo>
                      <a:cubicBezTo>
                        <a:pt x="1945" y="2471"/>
                        <a:pt x="1794" y="2204"/>
                        <a:pt x="1651" y="1936"/>
                      </a:cubicBezTo>
                      <a:cubicBezTo>
                        <a:pt x="1410" y="1481"/>
                        <a:pt x="1169" y="1017"/>
                        <a:pt x="928" y="562"/>
                      </a:cubicBezTo>
                      <a:cubicBezTo>
                        <a:pt x="821" y="366"/>
                        <a:pt x="723" y="17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1"/>
                <p:cNvSpPr/>
                <p:nvPr/>
              </p:nvSpPr>
              <p:spPr>
                <a:xfrm>
                  <a:off x="5093030" y="467171"/>
                  <a:ext cx="96524" cy="232719"/>
                </a:xfrm>
                <a:custGeom>
                  <a:avLst/>
                  <a:gdLst/>
                  <a:ahLst/>
                  <a:cxnLst/>
                  <a:rect l="l" t="t" r="r" b="b"/>
                  <a:pathLst>
                    <a:path w="2017" h="4863" extrusionOk="0">
                      <a:moveTo>
                        <a:pt x="679" y="1"/>
                      </a:moveTo>
                      <a:cubicBezTo>
                        <a:pt x="465" y="1"/>
                        <a:pt x="233" y="10"/>
                        <a:pt x="1" y="10"/>
                      </a:cubicBezTo>
                      <a:cubicBezTo>
                        <a:pt x="1" y="36"/>
                        <a:pt x="1" y="54"/>
                        <a:pt x="1" y="72"/>
                      </a:cubicBezTo>
                      <a:cubicBezTo>
                        <a:pt x="144" y="777"/>
                        <a:pt x="286" y="1490"/>
                        <a:pt x="429" y="2195"/>
                      </a:cubicBezTo>
                      <a:cubicBezTo>
                        <a:pt x="456" y="2311"/>
                        <a:pt x="465" y="2418"/>
                        <a:pt x="322" y="2472"/>
                      </a:cubicBezTo>
                      <a:cubicBezTo>
                        <a:pt x="518" y="3266"/>
                        <a:pt x="714" y="4060"/>
                        <a:pt x="911" y="4863"/>
                      </a:cubicBezTo>
                      <a:cubicBezTo>
                        <a:pt x="1276" y="4854"/>
                        <a:pt x="1651" y="4845"/>
                        <a:pt x="2017" y="4836"/>
                      </a:cubicBezTo>
                      <a:cubicBezTo>
                        <a:pt x="1571" y="3212"/>
                        <a:pt x="1125" y="1606"/>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1"/>
                <p:cNvSpPr/>
                <p:nvPr/>
              </p:nvSpPr>
              <p:spPr>
                <a:xfrm>
                  <a:off x="5293258" y="424053"/>
                  <a:ext cx="132415" cy="245113"/>
                </a:xfrm>
                <a:custGeom>
                  <a:avLst/>
                  <a:gdLst/>
                  <a:ahLst/>
                  <a:cxnLst/>
                  <a:rect l="l" t="t" r="r" b="b"/>
                  <a:pathLst>
                    <a:path w="2767" h="5122" extrusionOk="0">
                      <a:moveTo>
                        <a:pt x="500" y="1"/>
                      </a:moveTo>
                      <a:cubicBezTo>
                        <a:pt x="340" y="54"/>
                        <a:pt x="179" y="117"/>
                        <a:pt x="1" y="179"/>
                      </a:cubicBezTo>
                      <a:cubicBezTo>
                        <a:pt x="36" y="313"/>
                        <a:pt x="72" y="438"/>
                        <a:pt x="117" y="563"/>
                      </a:cubicBezTo>
                      <a:cubicBezTo>
                        <a:pt x="304" y="1089"/>
                        <a:pt x="482" y="1624"/>
                        <a:pt x="679" y="2151"/>
                      </a:cubicBezTo>
                      <a:cubicBezTo>
                        <a:pt x="768" y="2391"/>
                        <a:pt x="866" y="2623"/>
                        <a:pt x="955" y="2864"/>
                      </a:cubicBezTo>
                      <a:cubicBezTo>
                        <a:pt x="1000" y="2971"/>
                        <a:pt x="982" y="3007"/>
                        <a:pt x="893" y="3069"/>
                      </a:cubicBezTo>
                      <a:cubicBezTo>
                        <a:pt x="875" y="3087"/>
                        <a:pt x="848" y="3105"/>
                        <a:pt x="813" y="3123"/>
                      </a:cubicBezTo>
                      <a:cubicBezTo>
                        <a:pt x="1080" y="3792"/>
                        <a:pt x="1348" y="4452"/>
                        <a:pt x="1615" y="5121"/>
                      </a:cubicBezTo>
                      <a:cubicBezTo>
                        <a:pt x="1999" y="5005"/>
                        <a:pt x="2392" y="4880"/>
                        <a:pt x="2766" y="4764"/>
                      </a:cubicBezTo>
                      <a:cubicBezTo>
                        <a:pt x="1990" y="3168"/>
                        <a:pt x="1116" y="165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1"/>
                <p:cNvSpPr/>
                <p:nvPr/>
              </p:nvSpPr>
              <p:spPr>
                <a:xfrm>
                  <a:off x="5429887" y="354471"/>
                  <a:ext cx="166105" cy="231427"/>
                </a:xfrm>
                <a:custGeom>
                  <a:avLst/>
                  <a:gdLst/>
                  <a:ahLst/>
                  <a:cxnLst/>
                  <a:rect l="l" t="t" r="r" b="b"/>
                  <a:pathLst>
                    <a:path w="3471" h="4836" extrusionOk="0">
                      <a:moveTo>
                        <a:pt x="518" y="1"/>
                      </a:moveTo>
                      <a:cubicBezTo>
                        <a:pt x="339" y="117"/>
                        <a:pt x="170" y="224"/>
                        <a:pt x="0" y="340"/>
                      </a:cubicBezTo>
                      <a:cubicBezTo>
                        <a:pt x="304" y="812"/>
                        <a:pt x="598" y="1276"/>
                        <a:pt x="910" y="1749"/>
                      </a:cubicBezTo>
                      <a:cubicBezTo>
                        <a:pt x="1142" y="2097"/>
                        <a:pt x="1383" y="2454"/>
                        <a:pt x="1615" y="2802"/>
                      </a:cubicBezTo>
                      <a:cubicBezTo>
                        <a:pt x="1687" y="2909"/>
                        <a:pt x="1749" y="3025"/>
                        <a:pt x="1606" y="3141"/>
                      </a:cubicBezTo>
                      <a:cubicBezTo>
                        <a:pt x="1963" y="3703"/>
                        <a:pt x="2320" y="4265"/>
                        <a:pt x="2686" y="4836"/>
                      </a:cubicBezTo>
                      <a:cubicBezTo>
                        <a:pt x="2953" y="4639"/>
                        <a:pt x="3212" y="4443"/>
                        <a:pt x="3471" y="4256"/>
                      </a:cubicBezTo>
                      <a:cubicBezTo>
                        <a:pt x="2481" y="2828"/>
                        <a:pt x="1499" y="1410"/>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1"/>
                <p:cNvSpPr/>
                <p:nvPr/>
              </p:nvSpPr>
              <p:spPr>
                <a:xfrm>
                  <a:off x="4894955" y="444966"/>
                  <a:ext cx="63647" cy="235303"/>
                </a:xfrm>
                <a:custGeom>
                  <a:avLst/>
                  <a:gdLst/>
                  <a:ahLst/>
                  <a:cxnLst/>
                  <a:rect l="l" t="t" r="r" b="b"/>
                  <a:pathLst>
                    <a:path w="1330" h="4917" extrusionOk="0">
                      <a:moveTo>
                        <a:pt x="0" y="1"/>
                      </a:moveTo>
                      <a:lnTo>
                        <a:pt x="0" y="1"/>
                      </a:lnTo>
                      <a:cubicBezTo>
                        <a:pt x="63" y="563"/>
                        <a:pt x="116" y="1098"/>
                        <a:pt x="179" y="1633"/>
                      </a:cubicBezTo>
                      <a:cubicBezTo>
                        <a:pt x="215" y="1919"/>
                        <a:pt x="268" y="2204"/>
                        <a:pt x="304" y="2490"/>
                      </a:cubicBezTo>
                      <a:cubicBezTo>
                        <a:pt x="330" y="2624"/>
                        <a:pt x="304" y="2668"/>
                        <a:pt x="179" y="2731"/>
                      </a:cubicBezTo>
                      <a:cubicBezTo>
                        <a:pt x="161" y="2740"/>
                        <a:pt x="134" y="2748"/>
                        <a:pt x="107" y="2766"/>
                      </a:cubicBezTo>
                      <a:cubicBezTo>
                        <a:pt x="223" y="3462"/>
                        <a:pt x="339" y="4149"/>
                        <a:pt x="464" y="4854"/>
                      </a:cubicBezTo>
                      <a:cubicBezTo>
                        <a:pt x="750" y="4872"/>
                        <a:pt x="1035" y="4898"/>
                        <a:pt x="1330" y="4916"/>
                      </a:cubicBezTo>
                      <a:cubicBezTo>
                        <a:pt x="1080" y="3302"/>
                        <a:pt x="937" y="1696"/>
                        <a:pt x="768" y="81"/>
                      </a:cubicBezTo>
                      <a:cubicBezTo>
                        <a:pt x="509" y="54"/>
                        <a:pt x="259" y="2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1"/>
                <p:cNvSpPr/>
                <p:nvPr/>
              </p:nvSpPr>
              <p:spPr>
                <a:xfrm>
                  <a:off x="4504308" y="519286"/>
                  <a:ext cx="151605" cy="221999"/>
                </a:xfrm>
                <a:custGeom>
                  <a:avLst/>
                  <a:gdLst/>
                  <a:ahLst/>
                  <a:cxnLst/>
                  <a:rect l="l" t="t" r="r" b="b"/>
                  <a:pathLst>
                    <a:path w="3168" h="4639" extrusionOk="0">
                      <a:moveTo>
                        <a:pt x="750" y="0"/>
                      </a:moveTo>
                      <a:cubicBezTo>
                        <a:pt x="500" y="170"/>
                        <a:pt x="250" y="339"/>
                        <a:pt x="1" y="509"/>
                      </a:cubicBezTo>
                      <a:cubicBezTo>
                        <a:pt x="322" y="990"/>
                        <a:pt x="643" y="1463"/>
                        <a:pt x="955" y="1945"/>
                      </a:cubicBezTo>
                      <a:cubicBezTo>
                        <a:pt x="1160" y="2248"/>
                        <a:pt x="1366" y="2560"/>
                        <a:pt x="1562" y="2864"/>
                      </a:cubicBezTo>
                      <a:cubicBezTo>
                        <a:pt x="1642" y="2989"/>
                        <a:pt x="1633" y="3042"/>
                        <a:pt x="1526" y="3140"/>
                      </a:cubicBezTo>
                      <a:cubicBezTo>
                        <a:pt x="1508" y="3149"/>
                        <a:pt x="1490" y="3158"/>
                        <a:pt x="1473" y="3176"/>
                      </a:cubicBezTo>
                      <a:cubicBezTo>
                        <a:pt x="1794" y="3667"/>
                        <a:pt x="2106" y="4148"/>
                        <a:pt x="2427" y="4639"/>
                      </a:cubicBezTo>
                      <a:cubicBezTo>
                        <a:pt x="2677" y="4496"/>
                        <a:pt x="2918" y="4362"/>
                        <a:pt x="3168" y="4220"/>
                      </a:cubicBezTo>
                      <a:cubicBezTo>
                        <a:pt x="2722" y="3533"/>
                        <a:pt x="2311" y="2846"/>
                        <a:pt x="1928" y="2141"/>
                      </a:cubicBezTo>
                      <a:cubicBezTo>
                        <a:pt x="1535" y="1436"/>
                        <a:pt x="1151" y="723"/>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1"/>
                <p:cNvSpPr/>
                <p:nvPr/>
              </p:nvSpPr>
              <p:spPr>
                <a:xfrm>
                  <a:off x="4548288" y="496219"/>
                  <a:ext cx="149882" cy="219032"/>
                </a:xfrm>
                <a:custGeom>
                  <a:avLst/>
                  <a:gdLst/>
                  <a:ahLst/>
                  <a:cxnLst/>
                  <a:rect l="l" t="t" r="r" b="b"/>
                  <a:pathLst>
                    <a:path w="3132" h="4577" extrusionOk="0">
                      <a:moveTo>
                        <a:pt x="705" y="0"/>
                      </a:moveTo>
                      <a:cubicBezTo>
                        <a:pt x="464" y="134"/>
                        <a:pt x="232" y="259"/>
                        <a:pt x="1" y="384"/>
                      </a:cubicBezTo>
                      <a:cubicBezTo>
                        <a:pt x="803" y="1811"/>
                        <a:pt x="1553" y="3256"/>
                        <a:pt x="2418" y="4577"/>
                      </a:cubicBezTo>
                      <a:cubicBezTo>
                        <a:pt x="2659" y="4496"/>
                        <a:pt x="2891" y="4416"/>
                        <a:pt x="3132" y="4327"/>
                      </a:cubicBezTo>
                      <a:cubicBezTo>
                        <a:pt x="2828" y="3729"/>
                        <a:pt x="2534" y="3158"/>
                        <a:pt x="2240" y="2570"/>
                      </a:cubicBezTo>
                      <a:cubicBezTo>
                        <a:pt x="2212" y="2580"/>
                        <a:pt x="2187" y="2584"/>
                        <a:pt x="2164" y="2584"/>
                      </a:cubicBezTo>
                      <a:cubicBezTo>
                        <a:pt x="2087" y="2584"/>
                        <a:pt x="2038" y="2530"/>
                        <a:pt x="1990" y="2454"/>
                      </a:cubicBezTo>
                      <a:cubicBezTo>
                        <a:pt x="1981" y="2427"/>
                        <a:pt x="1963" y="2409"/>
                        <a:pt x="1945" y="2382"/>
                      </a:cubicBezTo>
                      <a:cubicBezTo>
                        <a:pt x="1669" y="1847"/>
                        <a:pt x="1383" y="1321"/>
                        <a:pt x="1107" y="785"/>
                      </a:cubicBezTo>
                      <a:cubicBezTo>
                        <a:pt x="973" y="527"/>
                        <a:pt x="848" y="277"/>
                        <a:pt x="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1"/>
                <p:cNvSpPr/>
                <p:nvPr/>
              </p:nvSpPr>
              <p:spPr>
                <a:xfrm>
                  <a:off x="5236932" y="443100"/>
                  <a:ext cx="123849" cy="238031"/>
                </a:xfrm>
                <a:custGeom>
                  <a:avLst/>
                  <a:gdLst/>
                  <a:ahLst/>
                  <a:cxnLst/>
                  <a:rect l="l" t="t" r="r" b="b"/>
                  <a:pathLst>
                    <a:path w="2588" h="4974" extrusionOk="0">
                      <a:moveTo>
                        <a:pt x="505" y="1"/>
                      </a:moveTo>
                      <a:cubicBezTo>
                        <a:pt x="498" y="1"/>
                        <a:pt x="490" y="2"/>
                        <a:pt x="482" y="4"/>
                      </a:cubicBezTo>
                      <a:cubicBezTo>
                        <a:pt x="321" y="49"/>
                        <a:pt x="161" y="93"/>
                        <a:pt x="0" y="138"/>
                      </a:cubicBezTo>
                      <a:cubicBezTo>
                        <a:pt x="339" y="1057"/>
                        <a:pt x="669" y="1958"/>
                        <a:pt x="999" y="2868"/>
                      </a:cubicBezTo>
                      <a:cubicBezTo>
                        <a:pt x="937" y="2903"/>
                        <a:pt x="892" y="2939"/>
                        <a:pt x="848" y="2966"/>
                      </a:cubicBezTo>
                      <a:cubicBezTo>
                        <a:pt x="1124" y="3635"/>
                        <a:pt x="1392" y="4295"/>
                        <a:pt x="1677" y="4973"/>
                      </a:cubicBezTo>
                      <a:cubicBezTo>
                        <a:pt x="1954" y="4911"/>
                        <a:pt x="2257" y="4839"/>
                        <a:pt x="2587" y="4768"/>
                      </a:cubicBezTo>
                      <a:cubicBezTo>
                        <a:pt x="2355" y="4081"/>
                        <a:pt x="2043" y="3457"/>
                        <a:pt x="1802" y="2787"/>
                      </a:cubicBezTo>
                      <a:cubicBezTo>
                        <a:pt x="1778" y="2792"/>
                        <a:pt x="1754" y="2795"/>
                        <a:pt x="1731" y="2795"/>
                      </a:cubicBezTo>
                      <a:cubicBezTo>
                        <a:pt x="1662" y="2795"/>
                        <a:pt x="1604" y="2770"/>
                        <a:pt x="1570" y="2689"/>
                      </a:cubicBezTo>
                      <a:cubicBezTo>
                        <a:pt x="1303" y="1967"/>
                        <a:pt x="1017" y="1244"/>
                        <a:pt x="741" y="513"/>
                      </a:cubicBezTo>
                      <a:cubicBezTo>
                        <a:pt x="687" y="379"/>
                        <a:pt x="642" y="236"/>
                        <a:pt x="589" y="93"/>
                      </a:cubicBezTo>
                      <a:cubicBezTo>
                        <a:pt x="573" y="54"/>
                        <a:pt x="558" y="1"/>
                        <a:pt x="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1"/>
                <p:cNvSpPr/>
                <p:nvPr/>
              </p:nvSpPr>
              <p:spPr>
                <a:xfrm>
                  <a:off x="4941040" y="450086"/>
                  <a:ext cx="74797" cy="236164"/>
                </a:xfrm>
                <a:custGeom>
                  <a:avLst/>
                  <a:gdLst/>
                  <a:ahLst/>
                  <a:cxnLst/>
                  <a:rect l="l" t="t" r="r" b="b"/>
                  <a:pathLst>
                    <a:path w="1563" h="4935" extrusionOk="0">
                      <a:moveTo>
                        <a:pt x="1" y="1"/>
                      </a:moveTo>
                      <a:lnTo>
                        <a:pt x="1" y="1"/>
                      </a:lnTo>
                      <a:cubicBezTo>
                        <a:pt x="188" y="1624"/>
                        <a:pt x="304" y="3230"/>
                        <a:pt x="581" y="4827"/>
                      </a:cubicBezTo>
                      <a:cubicBezTo>
                        <a:pt x="911" y="4863"/>
                        <a:pt x="1232" y="4898"/>
                        <a:pt x="1562" y="4934"/>
                      </a:cubicBezTo>
                      <a:cubicBezTo>
                        <a:pt x="1455" y="4229"/>
                        <a:pt x="1339" y="3542"/>
                        <a:pt x="1223" y="2847"/>
                      </a:cubicBezTo>
                      <a:cubicBezTo>
                        <a:pt x="1045" y="2820"/>
                        <a:pt x="1000" y="2775"/>
                        <a:pt x="973" y="2606"/>
                      </a:cubicBezTo>
                      <a:cubicBezTo>
                        <a:pt x="964" y="2579"/>
                        <a:pt x="964" y="2552"/>
                        <a:pt x="955" y="2534"/>
                      </a:cubicBezTo>
                      <a:cubicBezTo>
                        <a:pt x="884" y="2035"/>
                        <a:pt x="813" y="1526"/>
                        <a:pt x="741" y="1027"/>
                      </a:cubicBezTo>
                      <a:cubicBezTo>
                        <a:pt x="706" y="750"/>
                        <a:pt x="670" y="474"/>
                        <a:pt x="625" y="197"/>
                      </a:cubicBezTo>
                      <a:cubicBezTo>
                        <a:pt x="625" y="161"/>
                        <a:pt x="599" y="90"/>
                        <a:pt x="572" y="90"/>
                      </a:cubicBezTo>
                      <a:cubicBezTo>
                        <a:pt x="384" y="54"/>
                        <a:pt x="197" y="2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1"/>
                <p:cNvSpPr/>
                <p:nvPr/>
              </p:nvSpPr>
              <p:spPr>
                <a:xfrm>
                  <a:off x="5134904" y="463343"/>
                  <a:ext cx="112746" cy="234824"/>
                </a:xfrm>
                <a:custGeom>
                  <a:avLst/>
                  <a:gdLst/>
                  <a:ahLst/>
                  <a:cxnLst/>
                  <a:rect l="l" t="t" r="r" b="b"/>
                  <a:pathLst>
                    <a:path w="2356" h="4907" extrusionOk="0">
                      <a:moveTo>
                        <a:pt x="589" y="0"/>
                      </a:moveTo>
                      <a:cubicBezTo>
                        <a:pt x="384" y="27"/>
                        <a:pt x="196" y="36"/>
                        <a:pt x="0" y="63"/>
                      </a:cubicBezTo>
                      <a:cubicBezTo>
                        <a:pt x="455" y="1678"/>
                        <a:pt x="910" y="3283"/>
                        <a:pt x="1374" y="4907"/>
                      </a:cubicBezTo>
                      <a:cubicBezTo>
                        <a:pt x="1704" y="4862"/>
                        <a:pt x="2034" y="4827"/>
                        <a:pt x="2355" y="4791"/>
                      </a:cubicBezTo>
                      <a:cubicBezTo>
                        <a:pt x="2123" y="4113"/>
                        <a:pt x="1900" y="3462"/>
                        <a:pt x="1677" y="2802"/>
                      </a:cubicBezTo>
                      <a:cubicBezTo>
                        <a:pt x="1648" y="2811"/>
                        <a:pt x="1622" y="2816"/>
                        <a:pt x="1599" y="2816"/>
                      </a:cubicBezTo>
                      <a:cubicBezTo>
                        <a:pt x="1517" y="2816"/>
                        <a:pt x="1473" y="2758"/>
                        <a:pt x="1445" y="2668"/>
                      </a:cubicBezTo>
                      <a:cubicBezTo>
                        <a:pt x="1427" y="2596"/>
                        <a:pt x="1374" y="2534"/>
                        <a:pt x="1356" y="2463"/>
                      </a:cubicBezTo>
                      <a:cubicBezTo>
                        <a:pt x="1106" y="1678"/>
                        <a:pt x="856" y="884"/>
                        <a:pt x="616" y="99"/>
                      </a:cubicBezTo>
                      <a:cubicBezTo>
                        <a:pt x="598" y="72"/>
                        <a:pt x="598" y="36"/>
                        <a:pt x="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1"/>
                <p:cNvSpPr/>
                <p:nvPr/>
              </p:nvSpPr>
              <p:spPr>
                <a:xfrm>
                  <a:off x="4728465" y="444966"/>
                  <a:ext cx="85421" cy="234872"/>
                </a:xfrm>
                <a:custGeom>
                  <a:avLst/>
                  <a:gdLst/>
                  <a:ahLst/>
                  <a:cxnLst/>
                  <a:rect l="l" t="t" r="r" b="b"/>
                  <a:pathLst>
                    <a:path w="1785" h="4908" extrusionOk="0">
                      <a:moveTo>
                        <a:pt x="821" y="1"/>
                      </a:moveTo>
                      <a:cubicBezTo>
                        <a:pt x="535" y="36"/>
                        <a:pt x="268" y="63"/>
                        <a:pt x="0" y="99"/>
                      </a:cubicBezTo>
                      <a:cubicBezTo>
                        <a:pt x="179" y="741"/>
                        <a:pt x="348" y="1357"/>
                        <a:pt x="518" y="1972"/>
                      </a:cubicBezTo>
                      <a:cubicBezTo>
                        <a:pt x="598" y="2267"/>
                        <a:pt x="678" y="2570"/>
                        <a:pt x="750" y="2864"/>
                      </a:cubicBezTo>
                      <a:cubicBezTo>
                        <a:pt x="785" y="2989"/>
                        <a:pt x="776" y="3007"/>
                        <a:pt x="669" y="3070"/>
                      </a:cubicBezTo>
                      <a:cubicBezTo>
                        <a:pt x="651" y="3079"/>
                        <a:pt x="634" y="3087"/>
                        <a:pt x="598" y="3114"/>
                      </a:cubicBezTo>
                      <a:cubicBezTo>
                        <a:pt x="785" y="3712"/>
                        <a:pt x="973" y="4310"/>
                        <a:pt x="1160" y="4907"/>
                      </a:cubicBezTo>
                      <a:cubicBezTo>
                        <a:pt x="1374" y="4889"/>
                        <a:pt x="1579" y="4872"/>
                        <a:pt x="1784" y="4863"/>
                      </a:cubicBezTo>
                      <a:cubicBezTo>
                        <a:pt x="1463" y="3239"/>
                        <a:pt x="1142" y="1624"/>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1"/>
                <p:cNvSpPr/>
                <p:nvPr/>
              </p:nvSpPr>
              <p:spPr>
                <a:xfrm>
                  <a:off x="5046514" y="463343"/>
                  <a:ext cx="78578" cy="235686"/>
                </a:xfrm>
                <a:custGeom>
                  <a:avLst/>
                  <a:gdLst/>
                  <a:ahLst/>
                  <a:cxnLst/>
                  <a:rect l="l" t="t" r="r" b="b"/>
                  <a:pathLst>
                    <a:path w="1642" h="4925" extrusionOk="0">
                      <a:moveTo>
                        <a:pt x="27" y="9"/>
                      </a:moveTo>
                      <a:cubicBezTo>
                        <a:pt x="18" y="9"/>
                        <a:pt x="9" y="18"/>
                        <a:pt x="0" y="27"/>
                      </a:cubicBezTo>
                      <a:cubicBezTo>
                        <a:pt x="27" y="562"/>
                        <a:pt x="107" y="1098"/>
                        <a:pt x="206" y="1624"/>
                      </a:cubicBezTo>
                      <a:cubicBezTo>
                        <a:pt x="259" y="1883"/>
                        <a:pt x="295" y="2141"/>
                        <a:pt x="339" y="2409"/>
                      </a:cubicBezTo>
                      <a:cubicBezTo>
                        <a:pt x="357" y="2534"/>
                        <a:pt x="348" y="2552"/>
                        <a:pt x="214" y="2605"/>
                      </a:cubicBezTo>
                      <a:cubicBezTo>
                        <a:pt x="206" y="2614"/>
                        <a:pt x="197" y="2614"/>
                        <a:pt x="179" y="2623"/>
                      </a:cubicBezTo>
                      <a:cubicBezTo>
                        <a:pt x="295" y="3355"/>
                        <a:pt x="411" y="4086"/>
                        <a:pt x="527" y="4818"/>
                      </a:cubicBezTo>
                      <a:cubicBezTo>
                        <a:pt x="892" y="4853"/>
                        <a:pt x="1258" y="4889"/>
                        <a:pt x="1642" y="4925"/>
                      </a:cubicBezTo>
                      <a:cubicBezTo>
                        <a:pt x="1446" y="4140"/>
                        <a:pt x="1267" y="3381"/>
                        <a:pt x="1080" y="2623"/>
                      </a:cubicBezTo>
                      <a:cubicBezTo>
                        <a:pt x="892" y="2623"/>
                        <a:pt x="892" y="2623"/>
                        <a:pt x="857" y="2427"/>
                      </a:cubicBezTo>
                      <a:cubicBezTo>
                        <a:pt x="839" y="2364"/>
                        <a:pt x="830" y="2311"/>
                        <a:pt x="812" y="2248"/>
                      </a:cubicBezTo>
                      <a:cubicBezTo>
                        <a:pt x="687" y="1615"/>
                        <a:pt x="562" y="991"/>
                        <a:pt x="429" y="366"/>
                      </a:cubicBezTo>
                      <a:cubicBezTo>
                        <a:pt x="411" y="259"/>
                        <a:pt x="411" y="116"/>
                        <a:pt x="348" y="63"/>
                      </a:cubicBezTo>
                      <a:cubicBezTo>
                        <a:pt x="277" y="0"/>
                        <a:pt x="134" y="18"/>
                        <a:pt x="27"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1"/>
                <p:cNvSpPr/>
                <p:nvPr/>
              </p:nvSpPr>
              <p:spPr>
                <a:xfrm>
                  <a:off x="5190368" y="456068"/>
                  <a:ext cx="114038" cy="235303"/>
                </a:xfrm>
                <a:custGeom>
                  <a:avLst/>
                  <a:gdLst/>
                  <a:ahLst/>
                  <a:cxnLst/>
                  <a:rect l="l" t="t" r="r" b="b"/>
                  <a:pathLst>
                    <a:path w="2383" h="4917" extrusionOk="0">
                      <a:moveTo>
                        <a:pt x="375" y="1"/>
                      </a:moveTo>
                      <a:cubicBezTo>
                        <a:pt x="242" y="27"/>
                        <a:pt x="126" y="54"/>
                        <a:pt x="1" y="81"/>
                      </a:cubicBezTo>
                      <a:cubicBezTo>
                        <a:pt x="19" y="143"/>
                        <a:pt x="28" y="179"/>
                        <a:pt x="36" y="224"/>
                      </a:cubicBezTo>
                      <a:cubicBezTo>
                        <a:pt x="206" y="714"/>
                        <a:pt x="367" y="1214"/>
                        <a:pt x="527" y="1705"/>
                      </a:cubicBezTo>
                      <a:cubicBezTo>
                        <a:pt x="643" y="2061"/>
                        <a:pt x="795" y="2418"/>
                        <a:pt x="848" y="2802"/>
                      </a:cubicBezTo>
                      <a:cubicBezTo>
                        <a:pt x="813" y="2838"/>
                        <a:pt x="768" y="2873"/>
                        <a:pt x="714" y="2909"/>
                      </a:cubicBezTo>
                      <a:cubicBezTo>
                        <a:pt x="946" y="3578"/>
                        <a:pt x="1169" y="4238"/>
                        <a:pt x="1401" y="4916"/>
                      </a:cubicBezTo>
                      <a:cubicBezTo>
                        <a:pt x="1731" y="4854"/>
                        <a:pt x="2062" y="4800"/>
                        <a:pt x="2383" y="4756"/>
                      </a:cubicBezTo>
                      <a:cubicBezTo>
                        <a:pt x="2115" y="4078"/>
                        <a:pt x="1856" y="3435"/>
                        <a:pt x="1589" y="2775"/>
                      </a:cubicBezTo>
                      <a:cubicBezTo>
                        <a:pt x="1553" y="2784"/>
                        <a:pt x="1500" y="2793"/>
                        <a:pt x="1437" y="2802"/>
                      </a:cubicBezTo>
                      <a:cubicBezTo>
                        <a:pt x="1384" y="2695"/>
                        <a:pt x="1321" y="2597"/>
                        <a:pt x="1276" y="2481"/>
                      </a:cubicBezTo>
                      <a:cubicBezTo>
                        <a:pt x="1000" y="1705"/>
                        <a:pt x="714" y="929"/>
                        <a:pt x="438" y="143"/>
                      </a:cubicBezTo>
                      <a:cubicBezTo>
                        <a:pt x="420" y="99"/>
                        <a:pt x="402" y="54"/>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1"/>
                <p:cNvSpPr/>
                <p:nvPr/>
              </p:nvSpPr>
              <p:spPr>
                <a:xfrm>
                  <a:off x="4837719" y="442860"/>
                  <a:ext cx="68815" cy="233532"/>
                </a:xfrm>
                <a:custGeom>
                  <a:avLst/>
                  <a:gdLst/>
                  <a:ahLst/>
                  <a:cxnLst/>
                  <a:rect l="l" t="t" r="r" b="b"/>
                  <a:pathLst>
                    <a:path w="1438" h="4880" extrusionOk="0">
                      <a:moveTo>
                        <a:pt x="1" y="0"/>
                      </a:moveTo>
                      <a:cubicBezTo>
                        <a:pt x="1" y="98"/>
                        <a:pt x="10" y="179"/>
                        <a:pt x="19" y="268"/>
                      </a:cubicBezTo>
                      <a:cubicBezTo>
                        <a:pt x="63" y="625"/>
                        <a:pt x="99" y="981"/>
                        <a:pt x="153" y="1338"/>
                      </a:cubicBezTo>
                      <a:cubicBezTo>
                        <a:pt x="215" y="1749"/>
                        <a:pt x="304" y="2159"/>
                        <a:pt x="376" y="2569"/>
                      </a:cubicBezTo>
                      <a:cubicBezTo>
                        <a:pt x="411" y="2730"/>
                        <a:pt x="411" y="2748"/>
                        <a:pt x="260" y="2810"/>
                      </a:cubicBezTo>
                      <a:cubicBezTo>
                        <a:pt x="251" y="2819"/>
                        <a:pt x="242" y="2828"/>
                        <a:pt x="215" y="2846"/>
                      </a:cubicBezTo>
                      <a:cubicBezTo>
                        <a:pt x="358" y="3524"/>
                        <a:pt x="492" y="4202"/>
                        <a:pt x="625" y="4880"/>
                      </a:cubicBezTo>
                      <a:lnTo>
                        <a:pt x="1428" y="4880"/>
                      </a:lnTo>
                      <a:cubicBezTo>
                        <a:pt x="1437" y="4871"/>
                        <a:pt x="1437" y="4862"/>
                        <a:pt x="1437" y="4862"/>
                      </a:cubicBezTo>
                      <a:cubicBezTo>
                        <a:pt x="1330" y="4202"/>
                        <a:pt x="1223" y="3542"/>
                        <a:pt x="1116" y="2882"/>
                      </a:cubicBezTo>
                      <a:cubicBezTo>
                        <a:pt x="1107" y="2819"/>
                        <a:pt x="1080" y="2784"/>
                        <a:pt x="1027" y="2775"/>
                      </a:cubicBezTo>
                      <a:cubicBezTo>
                        <a:pt x="947" y="2757"/>
                        <a:pt x="902" y="2703"/>
                        <a:pt x="884" y="2623"/>
                      </a:cubicBezTo>
                      <a:cubicBezTo>
                        <a:pt x="875" y="2561"/>
                        <a:pt x="857" y="2498"/>
                        <a:pt x="848" y="2427"/>
                      </a:cubicBezTo>
                      <a:cubicBezTo>
                        <a:pt x="759" y="1749"/>
                        <a:pt x="679" y="1071"/>
                        <a:pt x="599" y="402"/>
                      </a:cubicBezTo>
                      <a:cubicBezTo>
                        <a:pt x="581" y="268"/>
                        <a:pt x="581" y="143"/>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1"/>
                <p:cNvSpPr/>
                <p:nvPr/>
              </p:nvSpPr>
              <p:spPr>
                <a:xfrm>
                  <a:off x="4421087" y="599971"/>
                  <a:ext cx="149451" cy="204102"/>
                </a:xfrm>
                <a:custGeom>
                  <a:avLst/>
                  <a:gdLst/>
                  <a:ahLst/>
                  <a:cxnLst/>
                  <a:rect l="l" t="t" r="r" b="b"/>
                  <a:pathLst>
                    <a:path w="3123" h="4265" extrusionOk="0">
                      <a:moveTo>
                        <a:pt x="393" y="0"/>
                      </a:moveTo>
                      <a:cubicBezTo>
                        <a:pt x="294" y="98"/>
                        <a:pt x="196" y="187"/>
                        <a:pt x="107" y="277"/>
                      </a:cubicBezTo>
                      <a:cubicBezTo>
                        <a:pt x="0" y="375"/>
                        <a:pt x="0" y="402"/>
                        <a:pt x="71" y="518"/>
                      </a:cubicBezTo>
                      <a:cubicBezTo>
                        <a:pt x="366" y="1017"/>
                        <a:pt x="651" y="1517"/>
                        <a:pt x="964" y="1998"/>
                      </a:cubicBezTo>
                      <a:cubicBezTo>
                        <a:pt x="1410" y="2703"/>
                        <a:pt x="1873" y="3390"/>
                        <a:pt x="2328" y="4086"/>
                      </a:cubicBezTo>
                      <a:cubicBezTo>
                        <a:pt x="2373" y="4148"/>
                        <a:pt x="2418" y="4202"/>
                        <a:pt x="2462" y="4264"/>
                      </a:cubicBezTo>
                      <a:cubicBezTo>
                        <a:pt x="2694" y="4059"/>
                        <a:pt x="2908" y="3872"/>
                        <a:pt x="3122" y="3684"/>
                      </a:cubicBezTo>
                      <a:cubicBezTo>
                        <a:pt x="2783" y="3185"/>
                        <a:pt x="2444" y="2694"/>
                        <a:pt x="2105" y="2204"/>
                      </a:cubicBezTo>
                      <a:cubicBezTo>
                        <a:pt x="2033" y="2223"/>
                        <a:pt x="1986" y="2235"/>
                        <a:pt x="1950" y="2235"/>
                      </a:cubicBezTo>
                      <a:cubicBezTo>
                        <a:pt x="1885" y="2235"/>
                        <a:pt x="1856" y="2194"/>
                        <a:pt x="1775" y="2079"/>
                      </a:cubicBezTo>
                      <a:cubicBezTo>
                        <a:pt x="1704" y="1963"/>
                        <a:pt x="1642" y="1847"/>
                        <a:pt x="1561" y="1731"/>
                      </a:cubicBezTo>
                      <a:cubicBezTo>
                        <a:pt x="1240" y="1258"/>
                        <a:pt x="919" y="785"/>
                        <a:pt x="598" y="312"/>
                      </a:cubicBezTo>
                      <a:cubicBezTo>
                        <a:pt x="535" y="214"/>
                        <a:pt x="464" y="107"/>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1"/>
                <p:cNvSpPr/>
                <p:nvPr/>
              </p:nvSpPr>
              <p:spPr>
                <a:xfrm>
                  <a:off x="4660988" y="455207"/>
                  <a:ext cx="113177" cy="233580"/>
                </a:xfrm>
                <a:custGeom>
                  <a:avLst/>
                  <a:gdLst/>
                  <a:ahLst/>
                  <a:cxnLst/>
                  <a:rect l="l" t="t" r="r" b="b"/>
                  <a:pathLst>
                    <a:path w="2365" h="4881" extrusionOk="0">
                      <a:moveTo>
                        <a:pt x="714" y="1"/>
                      </a:moveTo>
                      <a:cubicBezTo>
                        <a:pt x="465" y="63"/>
                        <a:pt x="224" y="126"/>
                        <a:pt x="1" y="188"/>
                      </a:cubicBezTo>
                      <a:cubicBezTo>
                        <a:pt x="99" y="474"/>
                        <a:pt x="197" y="750"/>
                        <a:pt x="304" y="1018"/>
                      </a:cubicBezTo>
                      <a:cubicBezTo>
                        <a:pt x="545" y="1616"/>
                        <a:pt x="786" y="2204"/>
                        <a:pt x="1027" y="2802"/>
                      </a:cubicBezTo>
                      <a:cubicBezTo>
                        <a:pt x="1053" y="2865"/>
                        <a:pt x="1071" y="2945"/>
                        <a:pt x="1062" y="3007"/>
                      </a:cubicBezTo>
                      <a:cubicBezTo>
                        <a:pt x="1053" y="3061"/>
                        <a:pt x="982" y="3096"/>
                        <a:pt x="937" y="3132"/>
                      </a:cubicBezTo>
                      <a:cubicBezTo>
                        <a:pt x="1196" y="3712"/>
                        <a:pt x="1446" y="4292"/>
                        <a:pt x="1705" y="4881"/>
                      </a:cubicBezTo>
                      <a:cubicBezTo>
                        <a:pt x="1919" y="4827"/>
                        <a:pt x="2142" y="4783"/>
                        <a:pt x="2365" y="4729"/>
                      </a:cubicBezTo>
                      <a:cubicBezTo>
                        <a:pt x="2168" y="4131"/>
                        <a:pt x="1981" y="3543"/>
                        <a:pt x="1785" y="2954"/>
                      </a:cubicBezTo>
                      <a:cubicBezTo>
                        <a:pt x="1766" y="2957"/>
                        <a:pt x="1749" y="2959"/>
                        <a:pt x="1732" y="2959"/>
                      </a:cubicBezTo>
                      <a:cubicBezTo>
                        <a:pt x="1620" y="2959"/>
                        <a:pt x="1547" y="2883"/>
                        <a:pt x="1508" y="2766"/>
                      </a:cubicBezTo>
                      <a:cubicBezTo>
                        <a:pt x="1473" y="2668"/>
                        <a:pt x="1419" y="2570"/>
                        <a:pt x="1392" y="2472"/>
                      </a:cubicBezTo>
                      <a:cubicBezTo>
                        <a:pt x="1187" y="1749"/>
                        <a:pt x="991" y="1036"/>
                        <a:pt x="795" y="313"/>
                      </a:cubicBezTo>
                      <a:cubicBezTo>
                        <a:pt x="768" y="215"/>
                        <a:pt x="750" y="117"/>
                        <a:pt x="7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1"/>
                <p:cNvSpPr/>
                <p:nvPr/>
              </p:nvSpPr>
              <p:spPr>
                <a:xfrm>
                  <a:off x="4777565" y="442860"/>
                  <a:ext cx="80301" cy="234394"/>
                </a:xfrm>
                <a:custGeom>
                  <a:avLst/>
                  <a:gdLst/>
                  <a:ahLst/>
                  <a:cxnLst/>
                  <a:rect l="l" t="t" r="r" b="b"/>
                  <a:pathLst>
                    <a:path w="1678" h="4898" extrusionOk="0">
                      <a:moveTo>
                        <a:pt x="607" y="0"/>
                      </a:moveTo>
                      <a:cubicBezTo>
                        <a:pt x="393" y="9"/>
                        <a:pt x="196" y="18"/>
                        <a:pt x="0" y="36"/>
                      </a:cubicBezTo>
                      <a:cubicBezTo>
                        <a:pt x="330" y="1668"/>
                        <a:pt x="660" y="3283"/>
                        <a:pt x="981" y="4898"/>
                      </a:cubicBezTo>
                      <a:cubicBezTo>
                        <a:pt x="1231" y="4889"/>
                        <a:pt x="1445" y="4889"/>
                        <a:pt x="1677" y="4880"/>
                      </a:cubicBezTo>
                      <a:cubicBezTo>
                        <a:pt x="1535" y="4202"/>
                        <a:pt x="1401" y="3542"/>
                        <a:pt x="1258" y="2882"/>
                      </a:cubicBezTo>
                      <a:cubicBezTo>
                        <a:pt x="1233" y="2883"/>
                        <a:pt x="1212" y="2883"/>
                        <a:pt x="1192" y="2883"/>
                      </a:cubicBezTo>
                      <a:cubicBezTo>
                        <a:pt x="1055" y="2883"/>
                        <a:pt x="1028" y="2849"/>
                        <a:pt x="981" y="2685"/>
                      </a:cubicBezTo>
                      <a:cubicBezTo>
                        <a:pt x="964" y="2614"/>
                        <a:pt x="955" y="2543"/>
                        <a:pt x="937" y="2471"/>
                      </a:cubicBezTo>
                      <a:cubicBezTo>
                        <a:pt x="794" y="1713"/>
                        <a:pt x="696" y="946"/>
                        <a:pt x="634" y="170"/>
                      </a:cubicBezTo>
                      <a:cubicBezTo>
                        <a:pt x="625" y="116"/>
                        <a:pt x="616" y="63"/>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1"/>
                <p:cNvSpPr/>
                <p:nvPr/>
              </p:nvSpPr>
              <p:spPr>
                <a:xfrm>
                  <a:off x="4462051" y="565802"/>
                  <a:ext cx="149451" cy="204102"/>
                </a:xfrm>
                <a:custGeom>
                  <a:avLst/>
                  <a:gdLst/>
                  <a:ahLst/>
                  <a:cxnLst/>
                  <a:rect l="l" t="t" r="r" b="b"/>
                  <a:pathLst>
                    <a:path w="3123" h="4265" extrusionOk="0">
                      <a:moveTo>
                        <a:pt x="286" y="0"/>
                      </a:moveTo>
                      <a:cubicBezTo>
                        <a:pt x="188" y="99"/>
                        <a:pt x="90" y="179"/>
                        <a:pt x="0" y="268"/>
                      </a:cubicBezTo>
                      <a:cubicBezTo>
                        <a:pt x="277" y="687"/>
                        <a:pt x="545" y="1098"/>
                        <a:pt x="821" y="1508"/>
                      </a:cubicBezTo>
                      <a:cubicBezTo>
                        <a:pt x="1035" y="1838"/>
                        <a:pt x="1258" y="2168"/>
                        <a:pt x="1481" y="2498"/>
                      </a:cubicBezTo>
                      <a:cubicBezTo>
                        <a:pt x="1535" y="2579"/>
                        <a:pt x="1562" y="2668"/>
                        <a:pt x="1472" y="2748"/>
                      </a:cubicBezTo>
                      <a:cubicBezTo>
                        <a:pt x="1428" y="2793"/>
                        <a:pt x="1464" y="2837"/>
                        <a:pt x="1490" y="2873"/>
                      </a:cubicBezTo>
                      <a:cubicBezTo>
                        <a:pt x="1713" y="3212"/>
                        <a:pt x="1936" y="3551"/>
                        <a:pt x="2159" y="3881"/>
                      </a:cubicBezTo>
                      <a:cubicBezTo>
                        <a:pt x="2249" y="4015"/>
                        <a:pt x="2347" y="4140"/>
                        <a:pt x="2445" y="4265"/>
                      </a:cubicBezTo>
                      <a:cubicBezTo>
                        <a:pt x="2677" y="4095"/>
                        <a:pt x="2900" y="3944"/>
                        <a:pt x="3123" y="3783"/>
                      </a:cubicBezTo>
                      <a:cubicBezTo>
                        <a:pt x="2802" y="3283"/>
                        <a:pt x="2489" y="2793"/>
                        <a:pt x="2168" y="2302"/>
                      </a:cubicBezTo>
                      <a:cubicBezTo>
                        <a:pt x="2142" y="2311"/>
                        <a:pt x="2115" y="2329"/>
                        <a:pt x="2088" y="2338"/>
                      </a:cubicBezTo>
                      <a:cubicBezTo>
                        <a:pt x="2051" y="2355"/>
                        <a:pt x="2022" y="2364"/>
                        <a:pt x="1998" y="2364"/>
                      </a:cubicBezTo>
                      <a:cubicBezTo>
                        <a:pt x="1958" y="2364"/>
                        <a:pt x="1927" y="2339"/>
                        <a:pt x="1883" y="2284"/>
                      </a:cubicBezTo>
                      <a:cubicBezTo>
                        <a:pt x="1544" y="1794"/>
                        <a:pt x="1205" y="1303"/>
                        <a:pt x="866" y="812"/>
                      </a:cubicBezTo>
                      <a:cubicBezTo>
                        <a:pt x="678" y="545"/>
                        <a:pt x="491" y="277"/>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1"/>
                <p:cNvSpPr/>
                <p:nvPr/>
              </p:nvSpPr>
              <p:spPr>
                <a:xfrm>
                  <a:off x="5002104" y="458222"/>
                  <a:ext cx="61111" cy="234394"/>
                </a:xfrm>
                <a:custGeom>
                  <a:avLst/>
                  <a:gdLst/>
                  <a:ahLst/>
                  <a:cxnLst/>
                  <a:rect l="l" t="t" r="r" b="b"/>
                  <a:pathLst>
                    <a:path w="1277" h="4898" extrusionOk="0">
                      <a:moveTo>
                        <a:pt x="1" y="0"/>
                      </a:moveTo>
                      <a:lnTo>
                        <a:pt x="1" y="0"/>
                      </a:lnTo>
                      <a:cubicBezTo>
                        <a:pt x="54" y="509"/>
                        <a:pt x="108" y="999"/>
                        <a:pt x="170" y="1490"/>
                      </a:cubicBezTo>
                      <a:cubicBezTo>
                        <a:pt x="206" y="1802"/>
                        <a:pt x="268" y="2124"/>
                        <a:pt x="331" y="2436"/>
                      </a:cubicBezTo>
                      <a:cubicBezTo>
                        <a:pt x="349" y="2587"/>
                        <a:pt x="340" y="2605"/>
                        <a:pt x="197" y="2641"/>
                      </a:cubicBezTo>
                      <a:cubicBezTo>
                        <a:pt x="188" y="2650"/>
                        <a:pt x="170" y="2650"/>
                        <a:pt x="143" y="2650"/>
                      </a:cubicBezTo>
                      <a:cubicBezTo>
                        <a:pt x="259" y="3372"/>
                        <a:pt x="375" y="4077"/>
                        <a:pt x="482" y="4791"/>
                      </a:cubicBezTo>
                      <a:cubicBezTo>
                        <a:pt x="750" y="4827"/>
                        <a:pt x="1009" y="4862"/>
                        <a:pt x="1276" y="4898"/>
                      </a:cubicBezTo>
                      <a:cubicBezTo>
                        <a:pt x="1142" y="4175"/>
                        <a:pt x="1018" y="3462"/>
                        <a:pt x="893" y="2757"/>
                      </a:cubicBezTo>
                      <a:cubicBezTo>
                        <a:pt x="866" y="2758"/>
                        <a:pt x="843" y="2759"/>
                        <a:pt x="822" y="2759"/>
                      </a:cubicBezTo>
                      <a:cubicBezTo>
                        <a:pt x="674" y="2759"/>
                        <a:pt x="656" y="2724"/>
                        <a:pt x="625" y="2552"/>
                      </a:cubicBezTo>
                      <a:cubicBezTo>
                        <a:pt x="607" y="2463"/>
                        <a:pt x="589" y="2373"/>
                        <a:pt x="580" y="2275"/>
                      </a:cubicBezTo>
                      <a:cubicBezTo>
                        <a:pt x="500" y="1633"/>
                        <a:pt x="420" y="982"/>
                        <a:pt x="340" y="330"/>
                      </a:cubicBezTo>
                      <a:cubicBezTo>
                        <a:pt x="331" y="241"/>
                        <a:pt x="331" y="152"/>
                        <a:pt x="322" y="45"/>
                      </a:cubicBezTo>
                      <a:cubicBezTo>
                        <a:pt x="215" y="36"/>
                        <a:pt x="117" y="1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1"/>
                <p:cNvSpPr/>
                <p:nvPr/>
              </p:nvSpPr>
              <p:spPr>
                <a:xfrm>
                  <a:off x="4608921" y="476981"/>
                  <a:ext cx="124279" cy="222478"/>
                </a:xfrm>
                <a:custGeom>
                  <a:avLst/>
                  <a:gdLst/>
                  <a:ahLst/>
                  <a:cxnLst/>
                  <a:rect l="l" t="t" r="r" b="b"/>
                  <a:pathLst>
                    <a:path w="2597" h="4649" extrusionOk="0">
                      <a:moveTo>
                        <a:pt x="366" y="1"/>
                      </a:moveTo>
                      <a:cubicBezTo>
                        <a:pt x="241" y="45"/>
                        <a:pt x="125" y="90"/>
                        <a:pt x="0" y="135"/>
                      </a:cubicBezTo>
                      <a:cubicBezTo>
                        <a:pt x="45" y="215"/>
                        <a:pt x="81" y="295"/>
                        <a:pt x="116" y="367"/>
                      </a:cubicBezTo>
                      <a:cubicBezTo>
                        <a:pt x="241" y="607"/>
                        <a:pt x="366" y="848"/>
                        <a:pt x="491" y="1098"/>
                      </a:cubicBezTo>
                      <a:cubicBezTo>
                        <a:pt x="678" y="1464"/>
                        <a:pt x="857" y="1830"/>
                        <a:pt x="1044" y="2204"/>
                      </a:cubicBezTo>
                      <a:cubicBezTo>
                        <a:pt x="1107" y="2329"/>
                        <a:pt x="1178" y="2445"/>
                        <a:pt x="1231" y="2579"/>
                      </a:cubicBezTo>
                      <a:cubicBezTo>
                        <a:pt x="1312" y="2749"/>
                        <a:pt x="1312" y="2749"/>
                        <a:pt x="1160" y="2882"/>
                      </a:cubicBezTo>
                      <a:cubicBezTo>
                        <a:pt x="1463" y="3471"/>
                        <a:pt x="1758" y="4060"/>
                        <a:pt x="2061" y="4649"/>
                      </a:cubicBezTo>
                      <a:cubicBezTo>
                        <a:pt x="2248" y="4595"/>
                        <a:pt x="2418" y="4533"/>
                        <a:pt x="2596" y="4479"/>
                      </a:cubicBezTo>
                      <a:cubicBezTo>
                        <a:pt x="2329" y="3890"/>
                        <a:pt x="2061" y="3319"/>
                        <a:pt x="1793" y="2731"/>
                      </a:cubicBezTo>
                      <a:cubicBezTo>
                        <a:pt x="1779" y="2733"/>
                        <a:pt x="1765" y="2733"/>
                        <a:pt x="1752" y="2733"/>
                      </a:cubicBezTo>
                      <a:cubicBezTo>
                        <a:pt x="1635" y="2733"/>
                        <a:pt x="1565" y="2664"/>
                        <a:pt x="1517" y="2552"/>
                      </a:cubicBezTo>
                      <a:cubicBezTo>
                        <a:pt x="1463" y="2454"/>
                        <a:pt x="1401" y="2356"/>
                        <a:pt x="1356" y="2249"/>
                      </a:cubicBezTo>
                      <a:cubicBezTo>
                        <a:pt x="1071" y="1616"/>
                        <a:pt x="794" y="973"/>
                        <a:pt x="518" y="331"/>
                      </a:cubicBezTo>
                      <a:cubicBezTo>
                        <a:pt x="464" y="215"/>
                        <a:pt x="420" y="108"/>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7" name="Google Shape;1267;p51"/>
            <p:cNvGrpSpPr/>
            <p:nvPr/>
          </p:nvGrpSpPr>
          <p:grpSpPr>
            <a:xfrm>
              <a:off x="640175" y="2635173"/>
              <a:ext cx="2618301" cy="1998396"/>
              <a:chOff x="640175" y="2635173"/>
              <a:chExt cx="2618301" cy="1998396"/>
            </a:xfrm>
          </p:grpSpPr>
          <p:sp>
            <p:nvSpPr>
              <p:cNvPr id="1268" name="Google Shape;1268;p51"/>
              <p:cNvSpPr/>
              <p:nvPr/>
            </p:nvSpPr>
            <p:spPr>
              <a:xfrm>
                <a:off x="3151232" y="4075080"/>
                <a:ext cx="107243" cy="256065"/>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1"/>
              <p:cNvSpPr/>
              <p:nvPr/>
            </p:nvSpPr>
            <p:spPr>
              <a:xfrm>
                <a:off x="640175" y="2922201"/>
                <a:ext cx="131400" cy="131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1"/>
              <p:cNvSpPr/>
              <p:nvPr/>
            </p:nvSpPr>
            <p:spPr>
              <a:xfrm>
                <a:off x="1753340" y="4526469"/>
                <a:ext cx="107100" cy="10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1"/>
              <p:cNvSpPr/>
              <p:nvPr/>
            </p:nvSpPr>
            <p:spPr>
              <a:xfrm>
                <a:off x="1576346" y="2635173"/>
                <a:ext cx="177000" cy="17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1"/>
              <p:cNvSpPr/>
              <p:nvPr/>
            </p:nvSpPr>
            <p:spPr>
              <a:xfrm>
                <a:off x="2065948" y="3426872"/>
                <a:ext cx="265789" cy="283560"/>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1"/>
              <p:cNvSpPr/>
              <p:nvPr/>
            </p:nvSpPr>
            <p:spPr>
              <a:xfrm>
                <a:off x="1385985" y="3074137"/>
                <a:ext cx="131218" cy="261709"/>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1"/>
              <p:cNvSpPr/>
              <p:nvPr/>
            </p:nvSpPr>
            <p:spPr>
              <a:xfrm>
                <a:off x="952242" y="4331140"/>
                <a:ext cx="131400" cy="131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5043034B-BF74-5888-1819-73D277F7340B}"/>
              </a:ext>
            </a:extLst>
          </p:cNvPr>
          <p:cNvGrpSpPr/>
          <p:nvPr/>
        </p:nvGrpSpPr>
        <p:grpSpPr>
          <a:xfrm>
            <a:off x="6225081" y="148796"/>
            <a:ext cx="2720146" cy="1300293"/>
            <a:chOff x="5474804" y="328550"/>
            <a:chExt cx="2720146" cy="1300293"/>
          </a:xfrm>
        </p:grpSpPr>
        <p:grpSp>
          <p:nvGrpSpPr>
            <p:cNvPr id="1275" name="Google Shape;1275;p51"/>
            <p:cNvGrpSpPr/>
            <p:nvPr/>
          </p:nvGrpSpPr>
          <p:grpSpPr>
            <a:xfrm>
              <a:off x="5474804" y="328550"/>
              <a:ext cx="2720146" cy="1300293"/>
              <a:chOff x="5474804" y="328550"/>
              <a:chExt cx="2720146" cy="1300293"/>
            </a:xfrm>
          </p:grpSpPr>
          <p:sp>
            <p:nvSpPr>
              <p:cNvPr id="1276" name="Google Shape;1276;p51"/>
              <p:cNvSpPr/>
              <p:nvPr/>
            </p:nvSpPr>
            <p:spPr>
              <a:xfrm>
                <a:off x="5474804" y="5701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1"/>
              <p:cNvSpPr/>
              <p:nvPr/>
            </p:nvSpPr>
            <p:spPr>
              <a:xfrm>
                <a:off x="6283836" y="1395380"/>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1"/>
              <p:cNvSpPr/>
              <p:nvPr/>
            </p:nvSpPr>
            <p:spPr>
              <a:xfrm>
                <a:off x="6184325" y="328550"/>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1"/>
              <p:cNvSpPr/>
              <p:nvPr/>
            </p:nvSpPr>
            <p:spPr>
              <a:xfrm>
                <a:off x="8103150" y="1043600"/>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1"/>
              <p:cNvSpPr/>
              <p:nvPr/>
            </p:nvSpPr>
            <p:spPr>
              <a:xfrm>
                <a:off x="5936775" y="1085800"/>
                <a:ext cx="112500" cy="11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1"/>
              <p:cNvSpPr/>
              <p:nvPr/>
            </p:nvSpPr>
            <p:spPr>
              <a:xfrm>
                <a:off x="7875554" y="138602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2" name="Google Shape;1282;p51"/>
            <p:cNvGrpSpPr/>
            <p:nvPr/>
          </p:nvGrpSpPr>
          <p:grpSpPr>
            <a:xfrm>
              <a:off x="6164876" y="364840"/>
              <a:ext cx="1710674" cy="1231026"/>
              <a:chOff x="159100" y="2106185"/>
              <a:chExt cx="1053241" cy="757927"/>
            </a:xfrm>
          </p:grpSpPr>
          <p:sp>
            <p:nvSpPr>
              <p:cNvPr id="1283" name="Google Shape;1283;p51"/>
              <p:cNvSpPr/>
              <p:nvPr/>
            </p:nvSpPr>
            <p:spPr>
              <a:xfrm>
                <a:off x="952740" y="2249465"/>
                <a:ext cx="213098" cy="447971"/>
              </a:xfrm>
              <a:custGeom>
                <a:avLst/>
                <a:gdLst/>
                <a:ahLst/>
                <a:cxnLst/>
                <a:rect l="l" t="t" r="r" b="b"/>
                <a:pathLst>
                  <a:path w="4453" h="9361" extrusionOk="0">
                    <a:moveTo>
                      <a:pt x="2697" y="0"/>
                    </a:moveTo>
                    <a:cubicBezTo>
                      <a:pt x="2452" y="0"/>
                      <a:pt x="2273" y="132"/>
                      <a:pt x="2150" y="404"/>
                    </a:cubicBezTo>
                    <a:cubicBezTo>
                      <a:pt x="2034" y="654"/>
                      <a:pt x="1945" y="904"/>
                      <a:pt x="1865" y="1163"/>
                    </a:cubicBezTo>
                    <a:cubicBezTo>
                      <a:pt x="1517" y="2260"/>
                      <a:pt x="1178" y="3348"/>
                      <a:pt x="902" y="4463"/>
                    </a:cubicBezTo>
                    <a:cubicBezTo>
                      <a:pt x="678" y="5329"/>
                      <a:pt x="447" y="6185"/>
                      <a:pt x="232" y="7050"/>
                    </a:cubicBezTo>
                    <a:cubicBezTo>
                      <a:pt x="125" y="7470"/>
                      <a:pt x="36" y="7889"/>
                      <a:pt x="9" y="8326"/>
                    </a:cubicBezTo>
                    <a:cubicBezTo>
                      <a:pt x="0" y="8576"/>
                      <a:pt x="90" y="8763"/>
                      <a:pt x="313" y="8888"/>
                    </a:cubicBezTo>
                    <a:cubicBezTo>
                      <a:pt x="384" y="8924"/>
                      <a:pt x="447" y="8960"/>
                      <a:pt x="527" y="8977"/>
                    </a:cubicBezTo>
                    <a:cubicBezTo>
                      <a:pt x="1053" y="9156"/>
                      <a:pt x="1606" y="9236"/>
                      <a:pt x="2177" y="9361"/>
                    </a:cubicBezTo>
                    <a:cubicBezTo>
                      <a:pt x="2936" y="6399"/>
                      <a:pt x="3694" y="3464"/>
                      <a:pt x="4452" y="529"/>
                    </a:cubicBezTo>
                    <a:cubicBezTo>
                      <a:pt x="4434" y="511"/>
                      <a:pt x="4434" y="502"/>
                      <a:pt x="4425" y="502"/>
                    </a:cubicBezTo>
                    <a:cubicBezTo>
                      <a:pt x="3935" y="351"/>
                      <a:pt x="3444" y="181"/>
                      <a:pt x="2944" y="39"/>
                    </a:cubicBezTo>
                    <a:cubicBezTo>
                      <a:pt x="2855" y="13"/>
                      <a:pt x="2773" y="0"/>
                      <a:pt x="2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51"/>
              <p:cNvGrpSpPr/>
              <p:nvPr/>
            </p:nvGrpSpPr>
            <p:grpSpPr>
              <a:xfrm>
                <a:off x="442980" y="2123221"/>
                <a:ext cx="549526" cy="575410"/>
                <a:chOff x="442980" y="2123221"/>
                <a:chExt cx="549526" cy="575410"/>
              </a:xfrm>
            </p:grpSpPr>
            <p:sp>
              <p:nvSpPr>
                <p:cNvPr id="1285" name="Google Shape;1285;p51"/>
                <p:cNvSpPr/>
                <p:nvPr/>
              </p:nvSpPr>
              <p:spPr>
                <a:xfrm>
                  <a:off x="575780" y="2140306"/>
                  <a:ext cx="140502" cy="531956"/>
                </a:xfrm>
                <a:custGeom>
                  <a:avLst/>
                  <a:gdLst/>
                  <a:ahLst/>
                  <a:cxnLst/>
                  <a:rect l="l" t="t" r="r" b="b"/>
                  <a:pathLst>
                    <a:path w="2936" h="11116" extrusionOk="0">
                      <a:moveTo>
                        <a:pt x="1026" y="0"/>
                      </a:moveTo>
                      <a:cubicBezTo>
                        <a:pt x="901" y="125"/>
                        <a:pt x="776" y="250"/>
                        <a:pt x="651" y="366"/>
                      </a:cubicBezTo>
                      <a:cubicBezTo>
                        <a:pt x="592" y="421"/>
                        <a:pt x="547" y="445"/>
                        <a:pt x="499" y="445"/>
                      </a:cubicBezTo>
                      <a:cubicBezTo>
                        <a:pt x="453" y="445"/>
                        <a:pt x="405" y="423"/>
                        <a:pt x="339" y="384"/>
                      </a:cubicBezTo>
                      <a:cubicBezTo>
                        <a:pt x="232" y="321"/>
                        <a:pt x="125" y="250"/>
                        <a:pt x="0" y="170"/>
                      </a:cubicBezTo>
                      <a:lnTo>
                        <a:pt x="0" y="170"/>
                      </a:lnTo>
                      <a:cubicBezTo>
                        <a:pt x="0" y="223"/>
                        <a:pt x="0" y="241"/>
                        <a:pt x="9" y="268"/>
                      </a:cubicBezTo>
                      <a:cubicBezTo>
                        <a:pt x="80" y="544"/>
                        <a:pt x="152" y="830"/>
                        <a:pt x="223" y="1106"/>
                      </a:cubicBezTo>
                      <a:cubicBezTo>
                        <a:pt x="500" y="2212"/>
                        <a:pt x="785" y="3328"/>
                        <a:pt x="1062" y="4434"/>
                      </a:cubicBezTo>
                      <a:cubicBezTo>
                        <a:pt x="1329" y="5478"/>
                        <a:pt x="1588" y="6521"/>
                        <a:pt x="1856" y="7556"/>
                      </a:cubicBezTo>
                      <a:cubicBezTo>
                        <a:pt x="2132" y="8653"/>
                        <a:pt x="2409" y="9742"/>
                        <a:pt x="2685" y="10830"/>
                      </a:cubicBezTo>
                      <a:cubicBezTo>
                        <a:pt x="2721" y="10982"/>
                        <a:pt x="2810" y="11035"/>
                        <a:pt x="2935" y="11116"/>
                      </a:cubicBezTo>
                      <a:cubicBezTo>
                        <a:pt x="2614" y="9233"/>
                        <a:pt x="2293" y="7387"/>
                        <a:pt x="1999" y="5540"/>
                      </a:cubicBezTo>
                      <a:cubicBezTo>
                        <a:pt x="1749" y="4023"/>
                        <a:pt x="1080" y="89"/>
                        <a:pt x="1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1"/>
                <p:cNvSpPr/>
                <p:nvPr/>
              </p:nvSpPr>
              <p:spPr>
                <a:xfrm>
                  <a:off x="636796" y="2135185"/>
                  <a:ext cx="102123" cy="525113"/>
                </a:xfrm>
                <a:custGeom>
                  <a:avLst/>
                  <a:gdLst/>
                  <a:ahLst/>
                  <a:cxnLst/>
                  <a:rect l="l" t="t" r="r" b="b"/>
                  <a:pathLst>
                    <a:path w="2134" h="10973" extrusionOk="0">
                      <a:moveTo>
                        <a:pt x="964" y="0"/>
                      </a:moveTo>
                      <a:cubicBezTo>
                        <a:pt x="920" y="45"/>
                        <a:pt x="875" y="98"/>
                        <a:pt x="831" y="143"/>
                      </a:cubicBezTo>
                      <a:cubicBezTo>
                        <a:pt x="786" y="196"/>
                        <a:pt x="741" y="241"/>
                        <a:pt x="697" y="285"/>
                      </a:cubicBezTo>
                      <a:cubicBezTo>
                        <a:pt x="626" y="352"/>
                        <a:pt x="572" y="383"/>
                        <a:pt x="517" y="383"/>
                      </a:cubicBezTo>
                      <a:cubicBezTo>
                        <a:pt x="467" y="383"/>
                        <a:pt x="416" y="358"/>
                        <a:pt x="349" y="312"/>
                      </a:cubicBezTo>
                      <a:cubicBezTo>
                        <a:pt x="242" y="232"/>
                        <a:pt x="135" y="152"/>
                        <a:pt x="1" y="45"/>
                      </a:cubicBezTo>
                      <a:lnTo>
                        <a:pt x="1" y="45"/>
                      </a:lnTo>
                      <a:cubicBezTo>
                        <a:pt x="616" y="3702"/>
                        <a:pt x="1232" y="7315"/>
                        <a:pt x="1848" y="10973"/>
                      </a:cubicBezTo>
                      <a:cubicBezTo>
                        <a:pt x="1893" y="10896"/>
                        <a:pt x="1945" y="10867"/>
                        <a:pt x="2001" y="10867"/>
                      </a:cubicBezTo>
                      <a:cubicBezTo>
                        <a:pt x="2043" y="10867"/>
                        <a:pt x="2087" y="10884"/>
                        <a:pt x="2133" y="10910"/>
                      </a:cubicBezTo>
                      <a:cubicBezTo>
                        <a:pt x="1758" y="7297"/>
                        <a:pt x="1393" y="3711"/>
                        <a:pt x="1018" y="116"/>
                      </a:cubicBezTo>
                      <a:cubicBezTo>
                        <a:pt x="1018" y="80"/>
                        <a:pt x="1009" y="54"/>
                        <a:pt x="1000" y="18"/>
                      </a:cubicBezTo>
                      <a:cubicBezTo>
                        <a:pt x="1000" y="18"/>
                        <a:pt x="991" y="9"/>
                        <a:pt x="991" y="9"/>
                      </a:cubicBezTo>
                      <a:cubicBezTo>
                        <a:pt x="982" y="9"/>
                        <a:pt x="982" y="9"/>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1"/>
                <p:cNvSpPr/>
                <p:nvPr/>
              </p:nvSpPr>
              <p:spPr>
                <a:xfrm>
                  <a:off x="442980" y="2194096"/>
                  <a:ext cx="221617" cy="504535"/>
                </a:xfrm>
                <a:custGeom>
                  <a:avLst/>
                  <a:gdLst/>
                  <a:ahLst/>
                  <a:cxnLst/>
                  <a:rect l="l" t="t" r="r" b="b"/>
                  <a:pathLst>
                    <a:path w="4631" h="10543" extrusionOk="0">
                      <a:moveTo>
                        <a:pt x="643" y="0"/>
                      </a:moveTo>
                      <a:cubicBezTo>
                        <a:pt x="616" y="63"/>
                        <a:pt x="598" y="107"/>
                        <a:pt x="572" y="152"/>
                      </a:cubicBezTo>
                      <a:cubicBezTo>
                        <a:pt x="545" y="214"/>
                        <a:pt x="518" y="277"/>
                        <a:pt x="482" y="339"/>
                      </a:cubicBezTo>
                      <a:cubicBezTo>
                        <a:pt x="433" y="414"/>
                        <a:pt x="392" y="445"/>
                        <a:pt x="326" y="445"/>
                      </a:cubicBezTo>
                      <a:cubicBezTo>
                        <a:pt x="297" y="445"/>
                        <a:pt x="264" y="439"/>
                        <a:pt x="224" y="428"/>
                      </a:cubicBezTo>
                      <a:cubicBezTo>
                        <a:pt x="161" y="410"/>
                        <a:pt x="90" y="402"/>
                        <a:pt x="1" y="375"/>
                      </a:cubicBezTo>
                      <a:lnTo>
                        <a:pt x="1" y="375"/>
                      </a:lnTo>
                      <a:cubicBezTo>
                        <a:pt x="19" y="437"/>
                        <a:pt x="28" y="473"/>
                        <a:pt x="45" y="509"/>
                      </a:cubicBezTo>
                      <a:cubicBezTo>
                        <a:pt x="152" y="767"/>
                        <a:pt x="259" y="1017"/>
                        <a:pt x="375" y="1276"/>
                      </a:cubicBezTo>
                      <a:cubicBezTo>
                        <a:pt x="634" y="1882"/>
                        <a:pt x="893" y="2480"/>
                        <a:pt x="1152" y="3078"/>
                      </a:cubicBezTo>
                      <a:cubicBezTo>
                        <a:pt x="1375" y="3595"/>
                        <a:pt x="1598" y="4122"/>
                        <a:pt x="1821" y="4639"/>
                      </a:cubicBezTo>
                      <a:cubicBezTo>
                        <a:pt x="2053" y="5183"/>
                        <a:pt x="2293" y="5736"/>
                        <a:pt x="2525" y="6280"/>
                      </a:cubicBezTo>
                      <a:cubicBezTo>
                        <a:pt x="2731" y="6762"/>
                        <a:pt x="2936" y="7235"/>
                        <a:pt x="3141" y="7717"/>
                      </a:cubicBezTo>
                      <a:cubicBezTo>
                        <a:pt x="3516" y="8582"/>
                        <a:pt x="3890" y="9447"/>
                        <a:pt x="4256" y="10322"/>
                      </a:cubicBezTo>
                      <a:cubicBezTo>
                        <a:pt x="4310" y="10446"/>
                        <a:pt x="4371" y="10543"/>
                        <a:pt x="4515" y="10543"/>
                      </a:cubicBezTo>
                      <a:cubicBezTo>
                        <a:pt x="4537" y="10543"/>
                        <a:pt x="4560" y="10540"/>
                        <a:pt x="4586" y="10536"/>
                      </a:cubicBezTo>
                      <a:cubicBezTo>
                        <a:pt x="4604" y="10438"/>
                        <a:pt x="4631" y="10331"/>
                        <a:pt x="4586" y="10215"/>
                      </a:cubicBezTo>
                      <a:cubicBezTo>
                        <a:pt x="4256" y="9358"/>
                        <a:pt x="3926" y="8502"/>
                        <a:pt x="3596" y="7636"/>
                      </a:cubicBezTo>
                      <a:cubicBezTo>
                        <a:pt x="3293" y="6843"/>
                        <a:pt x="2989" y="6049"/>
                        <a:pt x="2686" y="5255"/>
                      </a:cubicBezTo>
                      <a:cubicBezTo>
                        <a:pt x="2365" y="4425"/>
                        <a:pt x="2053" y="3595"/>
                        <a:pt x="1731" y="2775"/>
                      </a:cubicBezTo>
                      <a:cubicBezTo>
                        <a:pt x="1419" y="1963"/>
                        <a:pt x="1107" y="1151"/>
                        <a:pt x="795" y="348"/>
                      </a:cubicBezTo>
                      <a:cubicBezTo>
                        <a:pt x="750" y="232"/>
                        <a:pt x="697" y="125"/>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1"/>
                <p:cNvSpPr/>
                <p:nvPr/>
              </p:nvSpPr>
              <p:spPr>
                <a:xfrm>
                  <a:off x="840040" y="2133462"/>
                  <a:ext cx="112316" cy="546504"/>
                </a:xfrm>
                <a:custGeom>
                  <a:avLst/>
                  <a:gdLst/>
                  <a:ahLst/>
                  <a:cxnLst/>
                  <a:rect l="l" t="t" r="r" b="b"/>
                  <a:pathLst>
                    <a:path w="2347" h="11420" extrusionOk="0">
                      <a:moveTo>
                        <a:pt x="1517" y="0"/>
                      </a:moveTo>
                      <a:cubicBezTo>
                        <a:pt x="1508" y="72"/>
                        <a:pt x="1499" y="107"/>
                        <a:pt x="1490" y="152"/>
                      </a:cubicBezTo>
                      <a:cubicBezTo>
                        <a:pt x="1142" y="2712"/>
                        <a:pt x="794" y="5282"/>
                        <a:pt x="455" y="7842"/>
                      </a:cubicBezTo>
                      <a:cubicBezTo>
                        <a:pt x="313" y="8903"/>
                        <a:pt x="170" y="9956"/>
                        <a:pt x="18" y="11018"/>
                      </a:cubicBezTo>
                      <a:cubicBezTo>
                        <a:pt x="0" y="11152"/>
                        <a:pt x="0" y="11276"/>
                        <a:pt x="98" y="11419"/>
                      </a:cubicBezTo>
                      <a:cubicBezTo>
                        <a:pt x="848" y="7663"/>
                        <a:pt x="1597" y="3934"/>
                        <a:pt x="2347" y="170"/>
                      </a:cubicBezTo>
                      <a:lnTo>
                        <a:pt x="2347" y="170"/>
                      </a:lnTo>
                      <a:cubicBezTo>
                        <a:pt x="2222" y="232"/>
                        <a:pt x="2132" y="286"/>
                        <a:pt x="2034" y="330"/>
                      </a:cubicBezTo>
                      <a:cubicBezTo>
                        <a:pt x="1977" y="357"/>
                        <a:pt x="1932" y="372"/>
                        <a:pt x="1893" y="372"/>
                      </a:cubicBezTo>
                      <a:cubicBezTo>
                        <a:pt x="1829" y="372"/>
                        <a:pt x="1780" y="333"/>
                        <a:pt x="1713" y="250"/>
                      </a:cubicBezTo>
                      <a:cubicBezTo>
                        <a:pt x="1651" y="170"/>
                        <a:pt x="1588" y="98"/>
                        <a:pt x="1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1"/>
                <p:cNvSpPr/>
                <p:nvPr/>
              </p:nvSpPr>
              <p:spPr>
                <a:xfrm>
                  <a:off x="525388" y="2153514"/>
                  <a:ext cx="170794" cy="522146"/>
                </a:xfrm>
                <a:custGeom>
                  <a:avLst/>
                  <a:gdLst/>
                  <a:ahLst/>
                  <a:cxnLst/>
                  <a:rect l="l" t="t" r="r" b="b"/>
                  <a:pathLst>
                    <a:path w="3569" h="10911" extrusionOk="0">
                      <a:moveTo>
                        <a:pt x="830" y="1"/>
                      </a:moveTo>
                      <a:cubicBezTo>
                        <a:pt x="741" y="117"/>
                        <a:pt x="670" y="224"/>
                        <a:pt x="589" y="322"/>
                      </a:cubicBezTo>
                      <a:cubicBezTo>
                        <a:pt x="532" y="392"/>
                        <a:pt x="466" y="430"/>
                        <a:pt x="387" y="430"/>
                      </a:cubicBezTo>
                      <a:cubicBezTo>
                        <a:pt x="355" y="430"/>
                        <a:pt x="322" y="424"/>
                        <a:pt x="286" y="411"/>
                      </a:cubicBezTo>
                      <a:cubicBezTo>
                        <a:pt x="197" y="375"/>
                        <a:pt x="108" y="357"/>
                        <a:pt x="1" y="322"/>
                      </a:cubicBezTo>
                      <a:lnTo>
                        <a:pt x="1" y="322"/>
                      </a:lnTo>
                      <a:cubicBezTo>
                        <a:pt x="1160" y="3863"/>
                        <a:pt x="2320" y="7378"/>
                        <a:pt x="3480" y="10911"/>
                      </a:cubicBezTo>
                      <a:cubicBezTo>
                        <a:pt x="3542" y="10822"/>
                        <a:pt x="3569" y="10750"/>
                        <a:pt x="3542" y="10661"/>
                      </a:cubicBezTo>
                      <a:cubicBezTo>
                        <a:pt x="3524" y="10599"/>
                        <a:pt x="3506" y="10545"/>
                        <a:pt x="3489" y="10483"/>
                      </a:cubicBezTo>
                      <a:cubicBezTo>
                        <a:pt x="3319" y="9814"/>
                        <a:pt x="3150" y="9136"/>
                        <a:pt x="2980" y="8467"/>
                      </a:cubicBezTo>
                      <a:cubicBezTo>
                        <a:pt x="2757" y="7583"/>
                        <a:pt x="2534" y="6691"/>
                        <a:pt x="2311" y="5808"/>
                      </a:cubicBezTo>
                      <a:cubicBezTo>
                        <a:pt x="2088" y="4925"/>
                        <a:pt x="1856" y="4033"/>
                        <a:pt x="1633" y="3150"/>
                      </a:cubicBezTo>
                      <a:cubicBezTo>
                        <a:pt x="1419" y="2293"/>
                        <a:pt x="1205" y="1446"/>
                        <a:pt x="982" y="589"/>
                      </a:cubicBezTo>
                      <a:cubicBezTo>
                        <a:pt x="937" y="402"/>
                        <a:pt x="884" y="206"/>
                        <a:pt x="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1"/>
                <p:cNvSpPr/>
                <p:nvPr/>
              </p:nvSpPr>
              <p:spPr>
                <a:xfrm>
                  <a:off x="817404" y="2124466"/>
                  <a:ext cx="83746" cy="547365"/>
                </a:xfrm>
                <a:custGeom>
                  <a:avLst/>
                  <a:gdLst/>
                  <a:ahLst/>
                  <a:cxnLst/>
                  <a:rect l="l" t="t" r="r" b="b"/>
                  <a:pathLst>
                    <a:path w="1750" h="11438" extrusionOk="0">
                      <a:moveTo>
                        <a:pt x="1089" y="1"/>
                      </a:moveTo>
                      <a:cubicBezTo>
                        <a:pt x="723" y="3828"/>
                        <a:pt x="366" y="7620"/>
                        <a:pt x="1" y="11438"/>
                      </a:cubicBezTo>
                      <a:cubicBezTo>
                        <a:pt x="72" y="11393"/>
                        <a:pt x="116" y="11357"/>
                        <a:pt x="161" y="11340"/>
                      </a:cubicBezTo>
                      <a:cubicBezTo>
                        <a:pt x="241" y="11304"/>
                        <a:pt x="268" y="11241"/>
                        <a:pt x="277" y="11152"/>
                      </a:cubicBezTo>
                      <a:cubicBezTo>
                        <a:pt x="545" y="9145"/>
                        <a:pt x="821" y="7138"/>
                        <a:pt x="1089" y="5131"/>
                      </a:cubicBezTo>
                      <a:cubicBezTo>
                        <a:pt x="1303" y="3516"/>
                        <a:pt x="1517" y="1910"/>
                        <a:pt x="1731" y="304"/>
                      </a:cubicBezTo>
                      <a:cubicBezTo>
                        <a:pt x="1740" y="251"/>
                        <a:pt x="1740" y="206"/>
                        <a:pt x="1749" y="144"/>
                      </a:cubicBezTo>
                      <a:lnTo>
                        <a:pt x="1749" y="144"/>
                      </a:lnTo>
                      <a:cubicBezTo>
                        <a:pt x="1669" y="188"/>
                        <a:pt x="1606" y="233"/>
                        <a:pt x="1544" y="269"/>
                      </a:cubicBezTo>
                      <a:cubicBezTo>
                        <a:pt x="1494" y="297"/>
                        <a:pt x="1455" y="311"/>
                        <a:pt x="1421" y="311"/>
                      </a:cubicBezTo>
                      <a:cubicBezTo>
                        <a:pt x="1369" y="311"/>
                        <a:pt x="1326" y="279"/>
                        <a:pt x="1267" y="215"/>
                      </a:cubicBezTo>
                      <a:cubicBezTo>
                        <a:pt x="1223" y="153"/>
                        <a:pt x="1169" y="90"/>
                        <a:pt x="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1"/>
                <p:cNvSpPr/>
                <p:nvPr/>
              </p:nvSpPr>
              <p:spPr>
                <a:xfrm>
                  <a:off x="854971" y="2147101"/>
                  <a:ext cx="137535" cy="538417"/>
                </a:xfrm>
                <a:custGeom>
                  <a:avLst/>
                  <a:gdLst/>
                  <a:ahLst/>
                  <a:cxnLst/>
                  <a:rect l="l" t="t" r="r" b="b"/>
                  <a:pathLst>
                    <a:path w="2874" h="11251" extrusionOk="0">
                      <a:moveTo>
                        <a:pt x="2240" y="1"/>
                      </a:moveTo>
                      <a:cubicBezTo>
                        <a:pt x="1499" y="3739"/>
                        <a:pt x="750" y="7477"/>
                        <a:pt x="1" y="11250"/>
                      </a:cubicBezTo>
                      <a:cubicBezTo>
                        <a:pt x="54" y="11232"/>
                        <a:pt x="81" y="11214"/>
                        <a:pt x="108" y="11206"/>
                      </a:cubicBezTo>
                      <a:cubicBezTo>
                        <a:pt x="152" y="11179"/>
                        <a:pt x="206" y="11143"/>
                        <a:pt x="250" y="11116"/>
                      </a:cubicBezTo>
                      <a:cubicBezTo>
                        <a:pt x="331" y="11081"/>
                        <a:pt x="357" y="11027"/>
                        <a:pt x="366" y="10947"/>
                      </a:cubicBezTo>
                      <a:cubicBezTo>
                        <a:pt x="491" y="10028"/>
                        <a:pt x="723" y="9127"/>
                        <a:pt x="937" y="8217"/>
                      </a:cubicBezTo>
                      <a:cubicBezTo>
                        <a:pt x="1062" y="7717"/>
                        <a:pt x="1196" y="7218"/>
                        <a:pt x="1312" y="6718"/>
                      </a:cubicBezTo>
                      <a:cubicBezTo>
                        <a:pt x="1446" y="6174"/>
                        <a:pt x="1544" y="5621"/>
                        <a:pt x="1687" y="5068"/>
                      </a:cubicBezTo>
                      <a:cubicBezTo>
                        <a:pt x="2061" y="3551"/>
                        <a:pt x="2463" y="2026"/>
                        <a:pt x="2846" y="509"/>
                      </a:cubicBezTo>
                      <a:cubicBezTo>
                        <a:pt x="2855" y="465"/>
                        <a:pt x="2864" y="420"/>
                        <a:pt x="2873" y="367"/>
                      </a:cubicBezTo>
                      <a:lnTo>
                        <a:pt x="2873" y="367"/>
                      </a:lnTo>
                      <a:cubicBezTo>
                        <a:pt x="2829" y="393"/>
                        <a:pt x="2802" y="402"/>
                        <a:pt x="2766" y="420"/>
                      </a:cubicBezTo>
                      <a:cubicBezTo>
                        <a:pt x="2704" y="449"/>
                        <a:pt x="2657" y="466"/>
                        <a:pt x="2619" y="466"/>
                      </a:cubicBezTo>
                      <a:cubicBezTo>
                        <a:pt x="2551" y="466"/>
                        <a:pt x="2507" y="417"/>
                        <a:pt x="2445" y="304"/>
                      </a:cubicBezTo>
                      <a:cubicBezTo>
                        <a:pt x="2391" y="206"/>
                        <a:pt x="2329" y="99"/>
                        <a:pt x="2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1"/>
                <p:cNvSpPr/>
                <p:nvPr/>
              </p:nvSpPr>
              <p:spPr>
                <a:xfrm>
                  <a:off x="779406" y="2123652"/>
                  <a:ext cx="38906" cy="542197"/>
                </a:xfrm>
                <a:custGeom>
                  <a:avLst/>
                  <a:gdLst/>
                  <a:ahLst/>
                  <a:cxnLst/>
                  <a:rect l="l" t="t" r="r" b="b"/>
                  <a:pathLst>
                    <a:path w="813" h="11330" extrusionOk="0">
                      <a:moveTo>
                        <a:pt x="117" y="0"/>
                      </a:moveTo>
                      <a:cubicBezTo>
                        <a:pt x="72" y="3792"/>
                        <a:pt x="36" y="7556"/>
                        <a:pt x="1" y="11330"/>
                      </a:cubicBezTo>
                      <a:cubicBezTo>
                        <a:pt x="179" y="11267"/>
                        <a:pt x="179" y="11267"/>
                        <a:pt x="188" y="11116"/>
                      </a:cubicBezTo>
                      <a:cubicBezTo>
                        <a:pt x="197" y="10902"/>
                        <a:pt x="206" y="10696"/>
                        <a:pt x="215" y="10491"/>
                      </a:cubicBezTo>
                      <a:cubicBezTo>
                        <a:pt x="411" y="7057"/>
                        <a:pt x="616" y="3622"/>
                        <a:pt x="812" y="179"/>
                      </a:cubicBezTo>
                      <a:cubicBezTo>
                        <a:pt x="812" y="152"/>
                        <a:pt x="803" y="125"/>
                        <a:pt x="803" y="80"/>
                      </a:cubicBezTo>
                      <a:cubicBezTo>
                        <a:pt x="732" y="134"/>
                        <a:pt x="687" y="170"/>
                        <a:pt x="634" y="205"/>
                      </a:cubicBezTo>
                      <a:cubicBezTo>
                        <a:pt x="577" y="249"/>
                        <a:pt x="533" y="271"/>
                        <a:pt x="490" y="271"/>
                      </a:cubicBezTo>
                      <a:cubicBezTo>
                        <a:pt x="444" y="271"/>
                        <a:pt x="399" y="247"/>
                        <a:pt x="340" y="196"/>
                      </a:cubicBezTo>
                      <a:cubicBezTo>
                        <a:pt x="277" y="143"/>
                        <a:pt x="206" y="8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1"/>
                <p:cNvSpPr/>
                <p:nvPr/>
              </p:nvSpPr>
              <p:spPr>
                <a:xfrm>
                  <a:off x="485237" y="2176150"/>
                  <a:ext cx="197737" cy="507646"/>
                </a:xfrm>
                <a:custGeom>
                  <a:avLst/>
                  <a:gdLst/>
                  <a:ahLst/>
                  <a:cxnLst/>
                  <a:rect l="l" t="t" r="r" b="b"/>
                  <a:pathLst>
                    <a:path w="4132" h="10608" extrusionOk="0">
                      <a:moveTo>
                        <a:pt x="661" y="0"/>
                      </a:moveTo>
                      <a:cubicBezTo>
                        <a:pt x="581" y="99"/>
                        <a:pt x="536" y="197"/>
                        <a:pt x="492" y="286"/>
                      </a:cubicBezTo>
                      <a:cubicBezTo>
                        <a:pt x="446" y="365"/>
                        <a:pt x="394" y="401"/>
                        <a:pt x="330" y="401"/>
                      </a:cubicBezTo>
                      <a:cubicBezTo>
                        <a:pt x="293" y="401"/>
                        <a:pt x="252" y="389"/>
                        <a:pt x="206" y="366"/>
                      </a:cubicBezTo>
                      <a:cubicBezTo>
                        <a:pt x="144" y="339"/>
                        <a:pt x="90" y="304"/>
                        <a:pt x="1" y="250"/>
                      </a:cubicBezTo>
                      <a:lnTo>
                        <a:pt x="1" y="250"/>
                      </a:lnTo>
                      <a:cubicBezTo>
                        <a:pt x="28" y="339"/>
                        <a:pt x="37" y="393"/>
                        <a:pt x="54" y="438"/>
                      </a:cubicBezTo>
                      <a:cubicBezTo>
                        <a:pt x="367" y="1258"/>
                        <a:pt x="688" y="2079"/>
                        <a:pt x="1000" y="2891"/>
                      </a:cubicBezTo>
                      <a:cubicBezTo>
                        <a:pt x="1286" y="3640"/>
                        <a:pt x="1571" y="4381"/>
                        <a:pt x="1857" y="5121"/>
                      </a:cubicBezTo>
                      <a:cubicBezTo>
                        <a:pt x="2196" y="6004"/>
                        <a:pt x="2535" y="6879"/>
                        <a:pt x="2865" y="7762"/>
                      </a:cubicBezTo>
                      <a:cubicBezTo>
                        <a:pt x="3204" y="8636"/>
                        <a:pt x="3534" y="9501"/>
                        <a:pt x="3864" y="10367"/>
                      </a:cubicBezTo>
                      <a:cubicBezTo>
                        <a:pt x="3917" y="10492"/>
                        <a:pt x="3980" y="10572"/>
                        <a:pt x="4131" y="10607"/>
                      </a:cubicBezTo>
                      <a:cubicBezTo>
                        <a:pt x="2972" y="7066"/>
                        <a:pt x="1812" y="3533"/>
                        <a:pt x="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1"/>
                <p:cNvSpPr/>
                <p:nvPr/>
              </p:nvSpPr>
              <p:spPr>
                <a:xfrm>
                  <a:off x="798597" y="2125758"/>
                  <a:ext cx="60249" cy="542245"/>
                </a:xfrm>
                <a:custGeom>
                  <a:avLst/>
                  <a:gdLst/>
                  <a:ahLst/>
                  <a:cxnLst/>
                  <a:rect l="l" t="t" r="r" b="b"/>
                  <a:pathLst>
                    <a:path w="1259" h="11331" extrusionOk="0">
                      <a:moveTo>
                        <a:pt x="1259" y="1"/>
                      </a:moveTo>
                      <a:cubicBezTo>
                        <a:pt x="1170" y="63"/>
                        <a:pt x="1116" y="108"/>
                        <a:pt x="1054" y="152"/>
                      </a:cubicBezTo>
                      <a:cubicBezTo>
                        <a:pt x="980" y="212"/>
                        <a:pt x="923" y="251"/>
                        <a:pt x="864" y="251"/>
                      </a:cubicBezTo>
                      <a:cubicBezTo>
                        <a:pt x="809" y="251"/>
                        <a:pt x="752" y="217"/>
                        <a:pt x="679" y="135"/>
                      </a:cubicBezTo>
                      <a:cubicBezTo>
                        <a:pt x="676" y="132"/>
                        <a:pt x="673" y="131"/>
                        <a:pt x="670" y="131"/>
                      </a:cubicBezTo>
                      <a:cubicBezTo>
                        <a:pt x="663" y="131"/>
                        <a:pt x="655" y="135"/>
                        <a:pt x="643" y="135"/>
                      </a:cubicBezTo>
                      <a:cubicBezTo>
                        <a:pt x="643" y="161"/>
                        <a:pt x="634" y="188"/>
                        <a:pt x="634" y="215"/>
                      </a:cubicBezTo>
                      <a:cubicBezTo>
                        <a:pt x="563" y="1437"/>
                        <a:pt x="492" y="2668"/>
                        <a:pt x="420" y="3890"/>
                      </a:cubicBezTo>
                      <a:cubicBezTo>
                        <a:pt x="286" y="6228"/>
                        <a:pt x="153" y="8565"/>
                        <a:pt x="19" y="10902"/>
                      </a:cubicBezTo>
                      <a:cubicBezTo>
                        <a:pt x="10" y="11072"/>
                        <a:pt x="1" y="11214"/>
                        <a:pt x="170" y="11330"/>
                      </a:cubicBezTo>
                      <a:cubicBezTo>
                        <a:pt x="545" y="7557"/>
                        <a:pt x="893" y="3792"/>
                        <a:pt x="1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1"/>
                <p:cNvSpPr/>
                <p:nvPr/>
              </p:nvSpPr>
              <p:spPr>
                <a:xfrm>
                  <a:off x="696568" y="2130017"/>
                  <a:ext cx="59819" cy="527745"/>
                </a:xfrm>
                <a:custGeom>
                  <a:avLst/>
                  <a:gdLst/>
                  <a:ahLst/>
                  <a:cxnLst/>
                  <a:rect l="l" t="t" r="r" b="b"/>
                  <a:pathLst>
                    <a:path w="1250" h="11028" extrusionOk="0">
                      <a:moveTo>
                        <a:pt x="679" y="1"/>
                      </a:moveTo>
                      <a:cubicBezTo>
                        <a:pt x="572" y="108"/>
                        <a:pt x="492" y="197"/>
                        <a:pt x="402" y="286"/>
                      </a:cubicBezTo>
                      <a:cubicBezTo>
                        <a:pt x="355" y="329"/>
                        <a:pt x="315" y="349"/>
                        <a:pt x="273" y="349"/>
                      </a:cubicBezTo>
                      <a:cubicBezTo>
                        <a:pt x="237" y="349"/>
                        <a:pt x="198" y="334"/>
                        <a:pt x="153" y="304"/>
                      </a:cubicBezTo>
                      <a:cubicBezTo>
                        <a:pt x="108" y="278"/>
                        <a:pt x="72" y="251"/>
                        <a:pt x="28" y="215"/>
                      </a:cubicBezTo>
                      <a:cubicBezTo>
                        <a:pt x="19" y="224"/>
                        <a:pt x="10" y="233"/>
                        <a:pt x="1" y="242"/>
                      </a:cubicBezTo>
                      <a:cubicBezTo>
                        <a:pt x="376" y="3828"/>
                        <a:pt x="741" y="7423"/>
                        <a:pt x="1116" y="11027"/>
                      </a:cubicBezTo>
                      <a:cubicBezTo>
                        <a:pt x="1196" y="10965"/>
                        <a:pt x="1250" y="10911"/>
                        <a:pt x="1241" y="10813"/>
                      </a:cubicBezTo>
                      <a:cubicBezTo>
                        <a:pt x="1187" y="9912"/>
                        <a:pt x="1134" y="9011"/>
                        <a:pt x="1089" y="8110"/>
                      </a:cubicBezTo>
                      <a:cubicBezTo>
                        <a:pt x="955" y="5470"/>
                        <a:pt x="822" y="2829"/>
                        <a:pt x="688" y="188"/>
                      </a:cubicBezTo>
                      <a:cubicBezTo>
                        <a:pt x="688" y="135"/>
                        <a:pt x="679" y="8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1"/>
                <p:cNvSpPr/>
                <p:nvPr/>
              </p:nvSpPr>
              <p:spPr>
                <a:xfrm>
                  <a:off x="740548" y="2123221"/>
                  <a:ext cx="33786" cy="530281"/>
                </a:xfrm>
                <a:custGeom>
                  <a:avLst/>
                  <a:gdLst/>
                  <a:ahLst/>
                  <a:cxnLst/>
                  <a:rect l="l" t="t" r="r" b="b"/>
                  <a:pathLst>
                    <a:path w="706" h="11081" extrusionOk="0">
                      <a:moveTo>
                        <a:pt x="705" y="0"/>
                      </a:moveTo>
                      <a:cubicBezTo>
                        <a:pt x="634" y="63"/>
                        <a:pt x="590" y="98"/>
                        <a:pt x="545" y="134"/>
                      </a:cubicBezTo>
                      <a:cubicBezTo>
                        <a:pt x="509" y="170"/>
                        <a:pt x="465" y="214"/>
                        <a:pt x="420" y="250"/>
                      </a:cubicBezTo>
                      <a:cubicBezTo>
                        <a:pt x="362" y="296"/>
                        <a:pt x="315" y="318"/>
                        <a:pt x="271" y="318"/>
                      </a:cubicBezTo>
                      <a:cubicBezTo>
                        <a:pt x="221" y="318"/>
                        <a:pt x="174" y="289"/>
                        <a:pt x="117" y="232"/>
                      </a:cubicBezTo>
                      <a:cubicBezTo>
                        <a:pt x="90" y="205"/>
                        <a:pt x="54" y="179"/>
                        <a:pt x="1" y="134"/>
                      </a:cubicBezTo>
                      <a:lnTo>
                        <a:pt x="1" y="134"/>
                      </a:lnTo>
                      <a:cubicBezTo>
                        <a:pt x="188" y="3801"/>
                        <a:pt x="366" y="7440"/>
                        <a:pt x="545" y="11080"/>
                      </a:cubicBezTo>
                      <a:lnTo>
                        <a:pt x="590" y="11080"/>
                      </a:lnTo>
                      <a:cubicBezTo>
                        <a:pt x="625" y="7396"/>
                        <a:pt x="661" y="3711"/>
                        <a:pt x="7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51"/>
              <p:cNvGrpSpPr/>
              <p:nvPr/>
            </p:nvGrpSpPr>
            <p:grpSpPr>
              <a:xfrm>
                <a:off x="171877" y="2137722"/>
                <a:ext cx="1029806" cy="714667"/>
                <a:chOff x="171877" y="2137722"/>
                <a:chExt cx="1029806" cy="714667"/>
              </a:xfrm>
            </p:grpSpPr>
            <p:sp>
              <p:nvSpPr>
                <p:cNvPr id="1298" name="Google Shape;1298;p51"/>
                <p:cNvSpPr/>
                <p:nvPr/>
              </p:nvSpPr>
              <p:spPr>
                <a:xfrm>
                  <a:off x="171877" y="2185960"/>
                  <a:ext cx="483336" cy="666429"/>
                </a:xfrm>
                <a:custGeom>
                  <a:avLst/>
                  <a:gdLst/>
                  <a:ahLst/>
                  <a:cxnLst/>
                  <a:rect l="l" t="t" r="r" b="b"/>
                  <a:pathLst>
                    <a:path w="10100" h="13926" extrusionOk="0">
                      <a:moveTo>
                        <a:pt x="4890" y="1"/>
                      </a:moveTo>
                      <a:cubicBezTo>
                        <a:pt x="4783" y="1"/>
                        <a:pt x="4676" y="10"/>
                        <a:pt x="4577" y="27"/>
                      </a:cubicBezTo>
                      <a:cubicBezTo>
                        <a:pt x="4176" y="117"/>
                        <a:pt x="3792" y="277"/>
                        <a:pt x="3418" y="429"/>
                      </a:cubicBezTo>
                      <a:cubicBezTo>
                        <a:pt x="2936" y="634"/>
                        <a:pt x="2463" y="848"/>
                        <a:pt x="1990" y="1071"/>
                      </a:cubicBezTo>
                      <a:cubicBezTo>
                        <a:pt x="1517" y="1294"/>
                        <a:pt x="1054" y="1526"/>
                        <a:pt x="581" y="1767"/>
                      </a:cubicBezTo>
                      <a:cubicBezTo>
                        <a:pt x="438" y="1847"/>
                        <a:pt x="304" y="1945"/>
                        <a:pt x="179" y="2044"/>
                      </a:cubicBezTo>
                      <a:cubicBezTo>
                        <a:pt x="37" y="2142"/>
                        <a:pt x="1" y="2284"/>
                        <a:pt x="45" y="2454"/>
                      </a:cubicBezTo>
                      <a:cubicBezTo>
                        <a:pt x="126" y="2757"/>
                        <a:pt x="260" y="3034"/>
                        <a:pt x="402" y="3319"/>
                      </a:cubicBezTo>
                      <a:cubicBezTo>
                        <a:pt x="411" y="3319"/>
                        <a:pt x="420" y="3328"/>
                        <a:pt x="438" y="3328"/>
                      </a:cubicBezTo>
                      <a:cubicBezTo>
                        <a:pt x="474" y="3310"/>
                        <a:pt x="518" y="3292"/>
                        <a:pt x="563" y="3275"/>
                      </a:cubicBezTo>
                      <a:cubicBezTo>
                        <a:pt x="1054" y="3025"/>
                        <a:pt x="1535" y="2766"/>
                        <a:pt x="2035" y="2534"/>
                      </a:cubicBezTo>
                      <a:cubicBezTo>
                        <a:pt x="2597" y="2267"/>
                        <a:pt x="3168" y="2035"/>
                        <a:pt x="3739" y="1794"/>
                      </a:cubicBezTo>
                      <a:cubicBezTo>
                        <a:pt x="3828" y="1755"/>
                        <a:pt x="3911" y="1734"/>
                        <a:pt x="3990" y="1734"/>
                      </a:cubicBezTo>
                      <a:cubicBezTo>
                        <a:pt x="4110" y="1734"/>
                        <a:pt x="4220" y="1781"/>
                        <a:pt x="4328" y="1883"/>
                      </a:cubicBezTo>
                      <a:cubicBezTo>
                        <a:pt x="4390" y="1936"/>
                        <a:pt x="4452" y="1999"/>
                        <a:pt x="4515" y="2061"/>
                      </a:cubicBezTo>
                      <a:cubicBezTo>
                        <a:pt x="4854" y="2445"/>
                        <a:pt x="5104" y="2882"/>
                        <a:pt x="5336" y="3337"/>
                      </a:cubicBezTo>
                      <a:cubicBezTo>
                        <a:pt x="5541" y="3765"/>
                        <a:pt x="5746" y="4202"/>
                        <a:pt x="5951" y="4640"/>
                      </a:cubicBezTo>
                      <a:cubicBezTo>
                        <a:pt x="6424" y="5648"/>
                        <a:pt x="6906" y="6647"/>
                        <a:pt x="7370" y="7664"/>
                      </a:cubicBezTo>
                      <a:cubicBezTo>
                        <a:pt x="7548" y="8056"/>
                        <a:pt x="7700" y="8476"/>
                        <a:pt x="7860" y="8877"/>
                      </a:cubicBezTo>
                      <a:cubicBezTo>
                        <a:pt x="8021" y="9296"/>
                        <a:pt x="8190" y="9698"/>
                        <a:pt x="8342" y="10117"/>
                      </a:cubicBezTo>
                      <a:cubicBezTo>
                        <a:pt x="8440" y="10358"/>
                        <a:pt x="8494" y="10617"/>
                        <a:pt x="8503" y="10875"/>
                      </a:cubicBezTo>
                      <a:cubicBezTo>
                        <a:pt x="8503" y="11152"/>
                        <a:pt x="8387" y="11357"/>
                        <a:pt x="8146" y="11491"/>
                      </a:cubicBezTo>
                      <a:cubicBezTo>
                        <a:pt x="8066" y="11544"/>
                        <a:pt x="7976" y="11589"/>
                        <a:pt x="7887" y="11625"/>
                      </a:cubicBezTo>
                      <a:cubicBezTo>
                        <a:pt x="7156" y="11999"/>
                        <a:pt x="6424" y="12365"/>
                        <a:pt x="5701" y="12740"/>
                      </a:cubicBezTo>
                      <a:cubicBezTo>
                        <a:pt x="5461" y="12856"/>
                        <a:pt x="5220" y="12981"/>
                        <a:pt x="4961" y="13114"/>
                      </a:cubicBezTo>
                      <a:cubicBezTo>
                        <a:pt x="5050" y="13284"/>
                        <a:pt x="5139" y="13445"/>
                        <a:pt x="5220" y="13605"/>
                      </a:cubicBezTo>
                      <a:cubicBezTo>
                        <a:pt x="5326" y="13833"/>
                        <a:pt x="5498" y="13925"/>
                        <a:pt x="5717" y="13925"/>
                      </a:cubicBezTo>
                      <a:cubicBezTo>
                        <a:pt x="5755" y="13925"/>
                        <a:pt x="5795" y="13923"/>
                        <a:pt x="5835" y="13917"/>
                      </a:cubicBezTo>
                      <a:cubicBezTo>
                        <a:pt x="6112" y="13891"/>
                        <a:pt x="6371" y="13801"/>
                        <a:pt x="6629" y="13712"/>
                      </a:cubicBezTo>
                      <a:cubicBezTo>
                        <a:pt x="7477" y="13400"/>
                        <a:pt x="8271" y="12972"/>
                        <a:pt x="9047" y="12508"/>
                      </a:cubicBezTo>
                      <a:cubicBezTo>
                        <a:pt x="9332" y="12329"/>
                        <a:pt x="9618" y="12151"/>
                        <a:pt x="9859" y="11919"/>
                      </a:cubicBezTo>
                      <a:cubicBezTo>
                        <a:pt x="10100" y="11687"/>
                        <a:pt x="10100" y="11464"/>
                        <a:pt x="10001" y="11214"/>
                      </a:cubicBezTo>
                      <a:cubicBezTo>
                        <a:pt x="9939" y="11063"/>
                        <a:pt x="9868" y="10920"/>
                        <a:pt x="9796" y="10768"/>
                      </a:cubicBezTo>
                      <a:cubicBezTo>
                        <a:pt x="9537" y="10153"/>
                        <a:pt x="9270" y="9537"/>
                        <a:pt x="9002" y="8922"/>
                      </a:cubicBezTo>
                      <a:cubicBezTo>
                        <a:pt x="8735" y="8288"/>
                        <a:pt x="8458" y="7655"/>
                        <a:pt x="8181" y="7030"/>
                      </a:cubicBezTo>
                      <a:cubicBezTo>
                        <a:pt x="7860" y="6281"/>
                        <a:pt x="7539" y="5541"/>
                        <a:pt x="7218" y="4800"/>
                      </a:cubicBezTo>
                      <a:cubicBezTo>
                        <a:pt x="6897" y="4069"/>
                        <a:pt x="6585" y="3328"/>
                        <a:pt x="6263" y="2597"/>
                      </a:cubicBezTo>
                      <a:cubicBezTo>
                        <a:pt x="6112" y="2258"/>
                        <a:pt x="5969" y="1919"/>
                        <a:pt x="5817" y="1580"/>
                      </a:cubicBezTo>
                      <a:cubicBezTo>
                        <a:pt x="5630" y="1134"/>
                        <a:pt x="5434" y="679"/>
                        <a:pt x="5246" y="233"/>
                      </a:cubicBezTo>
                      <a:cubicBezTo>
                        <a:pt x="5175" y="81"/>
                        <a:pt x="5050" y="10"/>
                        <a:pt x="48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1"/>
                <p:cNvSpPr/>
                <p:nvPr/>
              </p:nvSpPr>
              <p:spPr>
                <a:xfrm>
                  <a:off x="875022" y="2137722"/>
                  <a:ext cx="311297" cy="631973"/>
                </a:xfrm>
                <a:custGeom>
                  <a:avLst/>
                  <a:gdLst/>
                  <a:ahLst/>
                  <a:cxnLst/>
                  <a:rect l="l" t="t" r="r" b="b"/>
                  <a:pathLst>
                    <a:path w="6505" h="13206" extrusionOk="0">
                      <a:moveTo>
                        <a:pt x="3453" y="1"/>
                      </a:moveTo>
                      <a:cubicBezTo>
                        <a:pt x="3302" y="1"/>
                        <a:pt x="3150" y="27"/>
                        <a:pt x="2998" y="45"/>
                      </a:cubicBezTo>
                      <a:cubicBezTo>
                        <a:pt x="2891" y="63"/>
                        <a:pt x="2829" y="117"/>
                        <a:pt x="2793" y="224"/>
                      </a:cubicBezTo>
                      <a:cubicBezTo>
                        <a:pt x="2615" y="955"/>
                        <a:pt x="2418" y="1678"/>
                        <a:pt x="2231" y="2409"/>
                      </a:cubicBezTo>
                      <a:cubicBezTo>
                        <a:pt x="1963" y="3471"/>
                        <a:pt x="1696" y="4532"/>
                        <a:pt x="1437" y="5603"/>
                      </a:cubicBezTo>
                      <a:cubicBezTo>
                        <a:pt x="1232" y="6441"/>
                        <a:pt x="1045" y="7271"/>
                        <a:pt x="857" y="8110"/>
                      </a:cubicBezTo>
                      <a:cubicBezTo>
                        <a:pt x="679" y="8886"/>
                        <a:pt x="500" y="9662"/>
                        <a:pt x="331" y="10438"/>
                      </a:cubicBezTo>
                      <a:cubicBezTo>
                        <a:pt x="224" y="10938"/>
                        <a:pt x="144" y="11446"/>
                        <a:pt x="54" y="11955"/>
                      </a:cubicBezTo>
                      <a:cubicBezTo>
                        <a:pt x="1" y="12213"/>
                        <a:pt x="72" y="12410"/>
                        <a:pt x="295" y="12552"/>
                      </a:cubicBezTo>
                      <a:cubicBezTo>
                        <a:pt x="420" y="12624"/>
                        <a:pt x="554" y="12686"/>
                        <a:pt x="688" y="12740"/>
                      </a:cubicBezTo>
                      <a:cubicBezTo>
                        <a:pt x="1294" y="12990"/>
                        <a:pt x="1937" y="13123"/>
                        <a:pt x="2588" y="13195"/>
                      </a:cubicBezTo>
                      <a:cubicBezTo>
                        <a:pt x="2713" y="13204"/>
                        <a:pt x="2836" y="13206"/>
                        <a:pt x="2958" y="13206"/>
                      </a:cubicBezTo>
                      <a:cubicBezTo>
                        <a:pt x="3081" y="13206"/>
                        <a:pt x="3204" y="13204"/>
                        <a:pt x="3328" y="13204"/>
                      </a:cubicBezTo>
                      <a:cubicBezTo>
                        <a:pt x="3418" y="13204"/>
                        <a:pt x="3462" y="13150"/>
                        <a:pt x="3480" y="13052"/>
                      </a:cubicBezTo>
                      <a:cubicBezTo>
                        <a:pt x="3534" y="12784"/>
                        <a:pt x="3587" y="12517"/>
                        <a:pt x="3650" y="12249"/>
                      </a:cubicBezTo>
                      <a:cubicBezTo>
                        <a:pt x="3667" y="12142"/>
                        <a:pt x="3694" y="12044"/>
                        <a:pt x="3721" y="11937"/>
                      </a:cubicBezTo>
                      <a:cubicBezTo>
                        <a:pt x="3685" y="11928"/>
                        <a:pt x="3658" y="11928"/>
                        <a:pt x="3641" y="11919"/>
                      </a:cubicBezTo>
                      <a:cubicBezTo>
                        <a:pt x="3239" y="11839"/>
                        <a:pt x="2838" y="11758"/>
                        <a:pt x="2436" y="11660"/>
                      </a:cubicBezTo>
                      <a:cubicBezTo>
                        <a:pt x="2267" y="11625"/>
                        <a:pt x="2088" y="11571"/>
                        <a:pt x="1928" y="11500"/>
                      </a:cubicBezTo>
                      <a:cubicBezTo>
                        <a:pt x="1553" y="11357"/>
                        <a:pt x="1401" y="11125"/>
                        <a:pt x="1401" y="10724"/>
                      </a:cubicBezTo>
                      <a:cubicBezTo>
                        <a:pt x="1393" y="10358"/>
                        <a:pt x="1473" y="10001"/>
                        <a:pt x="1544" y="9644"/>
                      </a:cubicBezTo>
                      <a:cubicBezTo>
                        <a:pt x="1776" y="8520"/>
                        <a:pt x="2106" y="7414"/>
                        <a:pt x="2401" y="6308"/>
                      </a:cubicBezTo>
                      <a:cubicBezTo>
                        <a:pt x="2570" y="5648"/>
                        <a:pt x="2766" y="4996"/>
                        <a:pt x="2954" y="4345"/>
                      </a:cubicBezTo>
                      <a:cubicBezTo>
                        <a:pt x="3096" y="3881"/>
                        <a:pt x="3239" y="3426"/>
                        <a:pt x="3391" y="2962"/>
                      </a:cubicBezTo>
                      <a:cubicBezTo>
                        <a:pt x="3444" y="2802"/>
                        <a:pt x="3534" y="2641"/>
                        <a:pt x="3614" y="2481"/>
                      </a:cubicBezTo>
                      <a:cubicBezTo>
                        <a:pt x="3760" y="2220"/>
                        <a:pt x="3981" y="2093"/>
                        <a:pt x="4269" y="2093"/>
                      </a:cubicBezTo>
                      <a:cubicBezTo>
                        <a:pt x="4297" y="2093"/>
                        <a:pt x="4325" y="2095"/>
                        <a:pt x="4354" y="2097"/>
                      </a:cubicBezTo>
                      <a:cubicBezTo>
                        <a:pt x="4497" y="2106"/>
                        <a:pt x="4649" y="2124"/>
                        <a:pt x="4791" y="2168"/>
                      </a:cubicBezTo>
                      <a:cubicBezTo>
                        <a:pt x="5122" y="2266"/>
                        <a:pt x="5452" y="2382"/>
                        <a:pt x="5782" y="2481"/>
                      </a:cubicBezTo>
                      <a:cubicBezTo>
                        <a:pt x="5898" y="2525"/>
                        <a:pt x="6014" y="2561"/>
                        <a:pt x="6139" y="2605"/>
                      </a:cubicBezTo>
                      <a:cubicBezTo>
                        <a:pt x="6156" y="2570"/>
                        <a:pt x="6165" y="2543"/>
                        <a:pt x="6174" y="2516"/>
                      </a:cubicBezTo>
                      <a:cubicBezTo>
                        <a:pt x="6272" y="2079"/>
                        <a:pt x="6362" y="1633"/>
                        <a:pt x="6469" y="1205"/>
                      </a:cubicBezTo>
                      <a:cubicBezTo>
                        <a:pt x="6504" y="1062"/>
                        <a:pt x="6478" y="964"/>
                        <a:pt x="6370" y="893"/>
                      </a:cubicBezTo>
                      <a:cubicBezTo>
                        <a:pt x="6183" y="759"/>
                        <a:pt x="5996" y="607"/>
                        <a:pt x="5791" y="518"/>
                      </a:cubicBezTo>
                      <a:cubicBezTo>
                        <a:pt x="5050" y="170"/>
                        <a:pt x="4265" y="9"/>
                        <a:pt x="3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1"/>
                <p:cNvSpPr/>
                <p:nvPr/>
              </p:nvSpPr>
              <p:spPr>
                <a:xfrm>
                  <a:off x="1083147" y="2315793"/>
                  <a:ext cx="118537" cy="343025"/>
                </a:xfrm>
                <a:custGeom>
                  <a:avLst/>
                  <a:gdLst/>
                  <a:ahLst/>
                  <a:cxnLst/>
                  <a:rect l="l" t="t" r="r" b="b"/>
                  <a:pathLst>
                    <a:path w="2477" h="7168" extrusionOk="0">
                      <a:moveTo>
                        <a:pt x="1882" y="1"/>
                      </a:moveTo>
                      <a:cubicBezTo>
                        <a:pt x="1840" y="1"/>
                        <a:pt x="1806" y="21"/>
                        <a:pt x="1781" y="62"/>
                      </a:cubicBezTo>
                      <a:cubicBezTo>
                        <a:pt x="1727" y="142"/>
                        <a:pt x="1736" y="214"/>
                        <a:pt x="1816" y="276"/>
                      </a:cubicBezTo>
                      <a:cubicBezTo>
                        <a:pt x="2013" y="428"/>
                        <a:pt x="2111" y="633"/>
                        <a:pt x="2173" y="865"/>
                      </a:cubicBezTo>
                      <a:cubicBezTo>
                        <a:pt x="2245" y="1177"/>
                        <a:pt x="2209" y="1480"/>
                        <a:pt x="2155" y="1784"/>
                      </a:cubicBezTo>
                      <a:cubicBezTo>
                        <a:pt x="2004" y="2676"/>
                        <a:pt x="1772" y="3532"/>
                        <a:pt x="1477" y="4389"/>
                      </a:cubicBezTo>
                      <a:cubicBezTo>
                        <a:pt x="1326" y="4853"/>
                        <a:pt x="1192" y="5325"/>
                        <a:pt x="1022" y="5780"/>
                      </a:cubicBezTo>
                      <a:cubicBezTo>
                        <a:pt x="933" y="6021"/>
                        <a:pt x="808" y="6235"/>
                        <a:pt x="674" y="6449"/>
                      </a:cubicBezTo>
                      <a:cubicBezTo>
                        <a:pt x="585" y="6601"/>
                        <a:pt x="442" y="6735"/>
                        <a:pt x="264" y="6762"/>
                      </a:cubicBezTo>
                      <a:cubicBezTo>
                        <a:pt x="103" y="6797"/>
                        <a:pt x="50" y="6896"/>
                        <a:pt x="23" y="7029"/>
                      </a:cubicBezTo>
                      <a:cubicBezTo>
                        <a:pt x="1" y="7127"/>
                        <a:pt x="22" y="7167"/>
                        <a:pt x="93" y="7167"/>
                      </a:cubicBezTo>
                      <a:cubicBezTo>
                        <a:pt x="107" y="7167"/>
                        <a:pt x="122" y="7166"/>
                        <a:pt x="139" y="7163"/>
                      </a:cubicBezTo>
                      <a:cubicBezTo>
                        <a:pt x="380" y="7127"/>
                        <a:pt x="594" y="7038"/>
                        <a:pt x="737" y="6842"/>
                      </a:cubicBezTo>
                      <a:cubicBezTo>
                        <a:pt x="862" y="6672"/>
                        <a:pt x="978" y="6494"/>
                        <a:pt x="1067" y="6298"/>
                      </a:cubicBezTo>
                      <a:cubicBezTo>
                        <a:pt x="1522" y="5299"/>
                        <a:pt x="1843" y="4246"/>
                        <a:pt x="2102" y="3175"/>
                      </a:cubicBezTo>
                      <a:cubicBezTo>
                        <a:pt x="2245" y="2587"/>
                        <a:pt x="2387" y="1989"/>
                        <a:pt x="2450" y="1373"/>
                      </a:cubicBezTo>
                      <a:cubicBezTo>
                        <a:pt x="2476" y="1070"/>
                        <a:pt x="2476" y="767"/>
                        <a:pt x="2325" y="490"/>
                      </a:cubicBezTo>
                      <a:cubicBezTo>
                        <a:pt x="2253" y="303"/>
                        <a:pt x="2155" y="142"/>
                        <a:pt x="1986" y="35"/>
                      </a:cubicBezTo>
                      <a:cubicBezTo>
                        <a:pt x="1948" y="12"/>
                        <a:pt x="1913"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51"/>
              <p:cNvGrpSpPr/>
              <p:nvPr/>
            </p:nvGrpSpPr>
            <p:grpSpPr>
              <a:xfrm>
                <a:off x="196667" y="2280763"/>
                <a:ext cx="371884" cy="521722"/>
                <a:chOff x="196667" y="2280763"/>
                <a:chExt cx="371884" cy="521722"/>
              </a:xfrm>
            </p:grpSpPr>
            <p:sp>
              <p:nvSpPr>
                <p:cNvPr id="1302" name="Google Shape;1302;p51"/>
                <p:cNvSpPr/>
                <p:nvPr/>
              </p:nvSpPr>
              <p:spPr>
                <a:xfrm>
                  <a:off x="253854" y="2390448"/>
                  <a:ext cx="190894" cy="122987"/>
                </a:xfrm>
                <a:custGeom>
                  <a:avLst/>
                  <a:gdLst/>
                  <a:ahLst/>
                  <a:cxnLst/>
                  <a:rect l="l" t="t" r="r" b="b"/>
                  <a:pathLst>
                    <a:path w="3989" h="2570" extrusionOk="0">
                      <a:moveTo>
                        <a:pt x="3801" y="1"/>
                      </a:moveTo>
                      <a:cubicBezTo>
                        <a:pt x="2481" y="527"/>
                        <a:pt x="1214" y="1134"/>
                        <a:pt x="1" y="1821"/>
                      </a:cubicBezTo>
                      <a:cubicBezTo>
                        <a:pt x="117" y="2079"/>
                        <a:pt x="224" y="2320"/>
                        <a:pt x="331" y="2570"/>
                      </a:cubicBezTo>
                      <a:cubicBezTo>
                        <a:pt x="866" y="2267"/>
                        <a:pt x="1383" y="1972"/>
                        <a:pt x="1892" y="1678"/>
                      </a:cubicBezTo>
                      <a:cubicBezTo>
                        <a:pt x="1883" y="1642"/>
                        <a:pt x="1874" y="1598"/>
                        <a:pt x="1865" y="1562"/>
                      </a:cubicBezTo>
                      <a:cubicBezTo>
                        <a:pt x="1847" y="1499"/>
                        <a:pt x="1874" y="1455"/>
                        <a:pt x="1937" y="1428"/>
                      </a:cubicBezTo>
                      <a:cubicBezTo>
                        <a:pt x="2142" y="1321"/>
                        <a:pt x="2347" y="1214"/>
                        <a:pt x="2552" y="1116"/>
                      </a:cubicBezTo>
                      <a:cubicBezTo>
                        <a:pt x="3016" y="902"/>
                        <a:pt x="3471" y="688"/>
                        <a:pt x="3926" y="474"/>
                      </a:cubicBezTo>
                      <a:cubicBezTo>
                        <a:pt x="3953" y="456"/>
                        <a:pt x="3971" y="438"/>
                        <a:pt x="3988" y="429"/>
                      </a:cubicBezTo>
                      <a:cubicBezTo>
                        <a:pt x="3926" y="277"/>
                        <a:pt x="3864" y="143"/>
                        <a:pt x="3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1"/>
                <p:cNvSpPr/>
                <p:nvPr/>
              </p:nvSpPr>
              <p:spPr>
                <a:xfrm>
                  <a:off x="233372" y="2358433"/>
                  <a:ext cx="197306" cy="109779"/>
                </a:xfrm>
                <a:custGeom>
                  <a:avLst/>
                  <a:gdLst/>
                  <a:ahLst/>
                  <a:cxnLst/>
                  <a:rect l="l" t="t" r="r" b="b"/>
                  <a:pathLst>
                    <a:path w="4123" h="2294" extrusionOk="0">
                      <a:moveTo>
                        <a:pt x="3917" y="1"/>
                      </a:moveTo>
                      <a:cubicBezTo>
                        <a:pt x="3890" y="10"/>
                        <a:pt x="3872" y="10"/>
                        <a:pt x="3863" y="10"/>
                      </a:cubicBezTo>
                      <a:cubicBezTo>
                        <a:pt x="3283" y="250"/>
                        <a:pt x="2704" y="491"/>
                        <a:pt x="2124" y="723"/>
                      </a:cubicBezTo>
                      <a:cubicBezTo>
                        <a:pt x="2026" y="763"/>
                        <a:pt x="1977" y="786"/>
                        <a:pt x="1930" y="786"/>
                      </a:cubicBezTo>
                      <a:cubicBezTo>
                        <a:pt x="1883" y="786"/>
                        <a:pt x="1838" y="763"/>
                        <a:pt x="1749" y="714"/>
                      </a:cubicBezTo>
                      <a:cubicBezTo>
                        <a:pt x="1169" y="1000"/>
                        <a:pt x="589" y="1294"/>
                        <a:pt x="1" y="1598"/>
                      </a:cubicBezTo>
                      <a:cubicBezTo>
                        <a:pt x="54" y="1722"/>
                        <a:pt x="108" y="1838"/>
                        <a:pt x="161" y="1954"/>
                      </a:cubicBezTo>
                      <a:cubicBezTo>
                        <a:pt x="215" y="2070"/>
                        <a:pt x="259" y="2186"/>
                        <a:pt x="313" y="2293"/>
                      </a:cubicBezTo>
                      <a:cubicBezTo>
                        <a:pt x="1553" y="1589"/>
                        <a:pt x="2802" y="946"/>
                        <a:pt x="4122" y="465"/>
                      </a:cubicBezTo>
                      <a:cubicBezTo>
                        <a:pt x="4060" y="313"/>
                        <a:pt x="3988" y="152"/>
                        <a:pt x="3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1"/>
                <p:cNvSpPr/>
                <p:nvPr/>
              </p:nvSpPr>
              <p:spPr>
                <a:xfrm>
                  <a:off x="196667" y="2280763"/>
                  <a:ext cx="183189" cy="102505"/>
                </a:xfrm>
                <a:custGeom>
                  <a:avLst/>
                  <a:gdLst/>
                  <a:ahLst/>
                  <a:cxnLst/>
                  <a:rect l="l" t="t" r="r" b="b"/>
                  <a:pathLst>
                    <a:path w="3828" h="2142" extrusionOk="0">
                      <a:moveTo>
                        <a:pt x="3439" y="0"/>
                      </a:moveTo>
                      <a:cubicBezTo>
                        <a:pt x="3369" y="0"/>
                        <a:pt x="3285" y="19"/>
                        <a:pt x="3176" y="54"/>
                      </a:cubicBezTo>
                      <a:cubicBezTo>
                        <a:pt x="3167" y="54"/>
                        <a:pt x="3158" y="54"/>
                        <a:pt x="3149" y="63"/>
                      </a:cubicBezTo>
                      <a:cubicBezTo>
                        <a:pt x="2962" y="143"/>
                        <a:pt x="2775" y="214"/>
                        <a:pt x="2587" y="294"/>
                      </a:cubicBezTo>
                      <a:cubicBezTo>
                        <a:pt x="2097" y="517"/>
                        <a:pt x="1606" y="741"/>
                        <a:pt x="1124" y="972"/>
                      </a:cubicBezTo>
                      <a:cubicBezTo>
                        <a:pt x="776" y="1142"/>
                        <a:pt x="437" y="1329"/>
                        <a:pt x="98" y="1517"/>
                      </a:cubicBezTo>
                      <a:cubicBezTo>
                        <a:pt x="63" y="1534"/>
                        <a:pt x="36" y="1561"/>
                        <a:pt x="0" y="1588"/>
                      </a:cubicBezTo>
                      <a:cubicBezTo>
                        <a:pt x="90" y="1784"/>
                        <a:pt x="170" y="1963"/>
                        <a:pt x="250" y="2141"/>
                      </a:cubicBezTo>
                      <a:cubicBezTo>
                        <a:pt x="848" y="1838"/>
                        <a:pt x="1428" y="1543"/>
                        <a:pt x="2016" y="1249"/>
                      </a:cubicBezTo>
                      <a:cubicBezTo>
                        <a:pt x="1972" y="1062"/>
                        <a:pt x="1972" y="1062"/>
                        <a:pt x="2141" y="990"/>
                      </a:cubicBezTo>
                      <a:cubicBezTo>
                        <a:pt x="2668" y="767"/>
                        <a:pt x="3185" y="553"/>
                        <a:pt x="3711" y="330"/>
                      </a:cubicBezTo>
                      <a:cubicBezTo>
                        <a:pt x="3747" y="312"/>
                        <a:pt x="3783" y="294"/>
                        <a:pt x="3827" y="277"/>
                      </a:cubicBezTo>
                      <a:cubicBezTo>
                        <a:pt x="3676" y="83"/>
                        <a:pt x="3587" y="0"/>
                        <a:pt x="3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1"/>
                <p:cNvSpPr/>
                <p:nvPr/>
              </p:nvSpPr>
              <p:spPr>
                <a:xfrm>
                  <a:off x="214182" y="2318760"/>
                  <a:ext cx="192138" cy="106765"/>
                </a:xfrm>
                <a:custGeom>
                  <a:avLst/>
                  <a:gdLst/>
                  <a:ahLst/>
                  <a:cxnLst/>
                  <a:rect l="l" t="t" r="r" b="b"/>
                  <a:pathLst>
                    <a:path w="4015" h="2231" extrusionOk="0">
                      <a:moveTo>
                        <a:pt x="3827" y="0"/>
                      </a:moveTo>
                      <a:cubicBezTo>
                        <a:pt x="3256" y="268"/>
                        <a:pt x="2676" y="535"/>
                        <a:pt x="2097" y="794"/>
                      </a:cubicBezTo>
                      <a:cubicBezTo>
                        <a:pt x="2014" y="830"/>
                        <a:pt x="1962" y="850"/>
                        <a:pt x="1921" y="850"/>
                      </a:cubicBezTo>
                      <a:cubicBezTo>
                        <a:pt x="1861" y="850"/>
                        <a:pt x="1827" y="806"/>
                        <a:pt x="1758" y="705"/>
                      </a:cubicBezTo>
                      <a:cubicBezTo>
                        <a:pt x="1749" y="696"/>
                        <a:pt x="1740" y="696"/>
                        <a:pt x="1722" y="687"/>
                      </a:cubicBezTo>
                      <a:cubicBezTo>
                        <a:pt x="1133" y="946"/>
                        <a:pt x="553" y="1240"/>
                        <a:pt x="0" y="1552"/>
                      </a:cubicBezTo>
                      <a:cubicBezTo>
                        <a:pt x="107" y="1784"/>
                        <a:pt x="205" y="2007"/>
                        <a:pt x="303" y="2230"/>
                      </a:cubicBezTo>
                      <a:cubicBezTo>
                        <a:pt x="910" y="1918"/>
                        <a:pt x="1490" y="1615"/>
                        <a:pt x="2070" y="1320"/>
                      </a:cubicBezTo>
                      <a:cubicBezTo>
                        <a:pt x="2016" y="1106"/>
                        <a:pt x="2025" y="1088"/>
                        <a:pt x="2204" y="1017"/>
                      </a:cubicBezTo>
                      <a:cubicBezTo>
                        <a:pt x="2453" y="928"/>
                        <a:pt x="2703" y="830"/>
                        <a:pt x="2953" y="723"/>
                      </a:cubicBezTo>
                      <a:cubicBezTo>
                        <a:pt x="3283" y="589"/>
                        <a:pt x="3604" y="446"/>
                        <a:pt x="3925" y="312"/>
                      </a:cubicBezTo>
                      <a:cubicBezTo>
                        <a:pt x="3952" y="294"/>
                        <a:pt x="3979" y="277"/>
                        <a:pt x="4015" y="250"/>
                      </a:cubicBezTo>
                      <a:cubicBezTo>
                        <a:pt x="3961" y="161"/>
                        <a:pt x="3907" y="80"/>
                        <a:pt x="38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1"/>
                <p:cNvSpPr/>
                <p:nvPr/>
              </p:nvSpPr>
              <p:spPr>
                <a:xfrm>
                  <a:off x="325590" y="2542438"/>
                  <a:ext cx="190463" cy="116192"/>
                </a:xfrm>
                <a:custGeom>
                  <a:avLst/>
                  <a:gdLst/>
                  <a:ahLst/>
                  <a:cxnLst/>
                  <a:rect l="l" t="t" r="r" b="b"/>
                  <a:pathLst>
                    <a:path w="3980" h="2428" extrusionOk="0">
                      <a:moveTo>
                        <a:pt x="3792" y="1"/>
                      </a:moveTo>
                      <a:cubicBezTo>
                        <a:pt x="2516" y="634"/>
                        <a:pt x="1258" y="1258"/>
                        <a:pt x="0" y="1883"/>
                      </a:cubicBezTo>
                      <a:cubicBezTo>
                        <a:pt x="90" y="2070"/>
                        <a:pt x="161" y="2249"/>
                        <a:pt x="241" y="2427"/>
                      </a:cubicBezTo>
                      <a:cubicBezTo>
                        <a:pt x="277" y="2409"/>
                        <a:pt x="304" y="2400"/>
                        <a:pt x="331" y="2383"/>
                      </a:cubicBezTo>
                      <a:cubicBezTo>
                        <a:pt x="562" y="2267"/>
                        <a:pt x="786" y="2151"/>
                        <a:pt x="1009" y="2035"/>
                      </a:cubicBezTo>
                      <a:cubicBezTo>
                        <a:pt x="1267" y="1901"/>
                        <a:pt x="1526" y="1776"/>
                        <a:pt x="1794" y="1651"/>
                      </a:cubicBezTo>
                      <a:cubicBezTo>
                        <a:pt x="1847" y="1624"/>
                        <a:pt x="1883" y="1597"/>
                        <a:pt x="1883" y="1526"/>
                      </a:cubicBezTo>
                      <a:cubicBezTo>
                        <a:pt x="1883" y="1437"/>
                        <a:pt x="1945" y="1383"/>
                        <a:pt x="2017" y="1348"/>
                      </a:cubicBezTo>
                      <a:cubicBezTo>
                        <a:pt x="2133" y="1276"/>
                        <a:pt x="2257" y="1214"/>
                        <a:pt x="2382" y="1151"/>
                      </a:cubicBezTo>
                      <a:cubicBezTo>
                        <a:pt x="2864" y="919"/>
                        <a:pt x="3355" y="696"/>
                        <a:pt x="3837" y="465"/>
                      </a:cubicBezTo>
                      <a:cubicBezTo>
                        <a:pt x="3881" y="447"/>
                        <a:pt x="3926" y="429"/>
                        <a:pt x="3979" y="402"/>
                      </a:cubicBezTo>
                      <a:cubicBezTo>
                        <a:pt x="3917" y="268"/>
                        <a:pt x="3863" y="143"/>
                        <a:pt x="3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1"/>
                <p:cNvSpPr/>
                <p:nvPr/>
              </p:nvSpPr>
              <p:spPr>
                <a:xfrm>
                  <a:off x="274767" y="2441606"/>
                  <a:ext cx="190894" cy="110258"/>
                </a:xfrm>
                <a:custGeom>
                  <a:avLst/>
                  <a:gdLst/>
                  <a:ahLst/>
                  <a:cxnLst/>
                  <a:rect l="l" t="t" r="r" b="b"/>
                  <a:pathLst>
                    <a:path w="3989" h="2304" extrusionOk="0">
                      <a:moveTo>
                        <a:pt x="3837" y="1"/>
                      </a:moveTo>
                      <a:cubicBezTo>
                        <a:pt x="3803" y="1"/>
                        <a:pt x="3751" y="23"/>
                        <a:pt x="3658" y="65"/>
                      </a:cubicBezTo>
                      <a:cubicBezTo>
                        <a:pt x="3079" y="332"/>
                        <a:pt x="2508" y="609"/>
                        <a:pt x="1937" y="877"/>
                      </a:cubicBezTo>
                      <a:cubicBezTo>
                        <a:pt x="1884" y="903"/>
                        <a:pt x="1832" y="926"/>
                        <a:pt x="1781" y="926"/>
                      </a:cubicBezTo>
                      <a:cubicBezTo>
                        <a:pt x="1745" y="926"/>
                        <a:pt x="1711" y="915"/>
                        <a:pt x="1678" y="885"/>
                      </a:cubicBezTo>
                      <a:cubicBezTo>
                        <a:pt x="1647" y="861"/>
                        <a:pt x="1619" y="852"/>
                        <a:pt x="1592" y="852"/>
                      </a:cubicBezTo>
                      <a:cubicBezTo>
                        <a:pt x="1548" y="852"/>
                        <a:pt x="1508" y="876"/>
                        <a:pt x="1464" y="903"/>
                      </a:cubicBezTo>
                      <a:cubicBezTo>
                        <a:pt x="1152" y="1073"/>
                        <a:pt x="831" y="1242"/>
                        <a:pt x="518" y="1421"/>
                      </a:cubicBezTo>
                      <a:cubicBezTo>
                        <a:pt x="349" y="1510"/>
                        <a:pt x="179" y="1617"/>
                        <a:pt x="1" y="1715"/>
                      </a:cubicBezTo>
                      <a:cubicBezTo>
                        <a:pt x="99" y="1920"/>
                        <a:pt x="179" y="2117"/>
                        <a:pt x="268" y="2304"/>
                      </a:cubicBezTo>
                      <a:cubicBezTo>
                        <a:pt x="813" y="2010"/>
                        <a:pt x="1339" y="1733"/>
                        <a:pt x="1856" y="1456"/>
                      </a:cubicBezTo>
                      <a:cubicBezTo>
                        <a:pt x="1839" y="1287"/>
                        <a:pt x="1839" y="1287"/>
                        <a:pt x="1990" y="1216"/>
                      </a:cubicBezTo>
                      <a:cubicBezTo>
                        <a:pt x="2017" y="1198"/>
                        <a:pt x="2044" y="1180"/>
                        <a:pt x="2071" y="1171"/>
                      </a:cubicBezTo>
                      <a:cubicBezTo>
                        <a:pt x="2606" y="921"/>
                        <a:pt x="3141" y="662"/>
                        <a:pt x="3676" y="413"/>
                      </a:cubicBezTo>
                      <a:cubicBezTo>
                        <a:pt x="3774" y="359"/>
                        <a:pt x="3882" y="315"/>
                        <a:pt x="3989" y="270"/>
                      </a:cubicBezTo>
                      <a:cubicBezTo>
                        <a:pt x="3989" y="243"/>
                        <a:pt x="3980" y="216"/>
                        <a:pt x="3962" y="190"/>
                      </a:cubicBezTo>
                      <a:cubicBezTo>
                        <a:pt x="3902" y="58"/>
                        <a:pt x="3892" y="1"/>
                        <a:pt x="38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1"/>
                <p:cNvSpPr/>
                <p:nvPr/>
              </p:nvSpPr>
              <p:spPr>
                <a:xfrm>
                  <a:off x="360190" y="2629966"/>
                  <a:ext cx="189171" cy="103797"/>
                </a:xfrm>
                <a:custGeom>
                  <a:avLst/>
                  <a:gdLst/>
                  <a:ahLst/>
                  <a:cxnLst/>
                  <a:rect l="l" t="t" r="r" b="b"/>
                  <a:pathLst>
                    <a:path w="3953" h="2169" extrusionOk="0">
                      <a:moveTo>
                        <a:pt x="3836" y="0"/>
                      </a:moveTo>
                      <a:cubicBezTo>
                        <a:pt x="3229" y="268"/>
                        <a:pt x="2650" y="527"/>
                        <a:pt x="2070" y="794"/>
                      </a:cubicBezTo>
                      <a:cubicBezTo>
                        <a:pt x="1979" y="835"/>
                        <a:pt x="1891" y="881"/>
                        <a:pt x="1802" y="881"/>
                      </a:cubicBezTo>
                      <a:cubicBezTo>
                        <a:pt x="1735" y="881"/>
                        <a:pt x="1667" y="854"/>
                        <a:pt x="1597" y="777"/>
                      </a:cubicBezTo>
                      <a:cubicBezTo>
                        <a:pt x="1062" y="1053"/>
                        <a:pt x="535" y="1321"/>
                        <a:pt x="0" y="1588"/>
                      </a:cubicBezTo>
                      <a:cubicBezTo>
                        <a:pt x="89" y="1794"/>
                        <a:pt x="170" y="1981"/>
                        <a:pt x="259" y="2168"/>
                      </a:cubicBezTo>
                      <a:cubicBezTo>
                        <a:pt x="1436" y="1437"/>
                        <a:pt x="2712" y="946"/>
                        <a:pt x="3952" y="348"/>
                      </a:cubicBezTo>
                      <a:cubicBezTo>
                        <a:pt x="3916" y="223"/>
                        <a:pt x="3872" y="116"/>
                        <a:pt x="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1"/>
                <p:cNvSpPr/>
                <p:nvPr/>
              </p:nvSpPr>
              <p:spPr>
                <a:xfrm>
                  <a:off x="311521" y="2515974"/>
                  <a:ext cx="191707" cy="107195"/>
                </a:xfrm>
                <a:custGeom>
                  <a:avLst/>
                  <a:gdLst/>
                  <a:ahLst/>
                  <a:cxnLst/>
                  <a:rect l="l" t="t" r="r" b="b"/>
                  <a:pathLst>
                    <a:path w="4006" h="2240" extrusionOk="0">
                      <a:moveTo>
                        <a:pt x="3836" y="1"/>
                      </a:moveTo>
                      <a:cubicBezTo>
                        <a:pt x="3667" y="72"/>
                        <a:pt x="3515" y="143"/>
                        <a:pt x="3363" y="215"/>
                      </a:cubicBezTo>
                      <a:cubicBezTo>
                        <a:pt x="2864" y="464"/>
                        <a:pt x="2364" y="714"/>
                        <a:pt x="1873" y="973"/>
                      </a:cubicBezTo>
                      <a:cubicBezTo>
                        <a:pt x="1817" y="999"/>
                        <a:pt x="1767" y="1016"/>
                        <a:pt x="1720" y="1016"/>
                      </a:cubicBezTo>
                      <a:cubicBezTo>
                        <a:pt x="1669" y="1016"/>
                        <a:pt x="1621" y="997"/>
                        <a:pt x="1570" y="946"/>
                      </a:cubicBezTo>
                      <a:cubicBezTo>
                        <a:pt x="1044" y="1232"/>
                        <a:pt x="526" y="1508"/>
                        <a:pt x="0" y="1794"/>
                      </a:cubicBezTo>
                      <a:cubicBezTo>
                        <a:pt x="63" y="1945"/>
                        <a:pt x="125" y="2088"/>
                        <a:pt x="196" y="2240"/>
                      </a:cubicBezTo>
                      <a:cubicBezTo>
                        <a:pt x="1454" y="1571"/>
                        <a:pt x="2721" y="946"/>
                        <a:pt x="4006" y="375"/>
                      </a:cubicBezTo>
                      <a:cubicBezTo>
                        <a:pt x="3943" y="232"/>
                        <a:pt x="3890" y="117"/>
                        <a:pt x="3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1"/>
                <p:cNvSpPr/>
                <p:nvPr/>
              </p:nvSpPr>
              <p:spPr>
                <a:xfrm>
                  <a:off x="292713" y="2483958"/>
                  <a:ext cx="191755" cy="109779"/>
                </a:xfrm>
                <a:custGeom>
                  <a:avLst/>
                  <a:gdLst/>
                  <a:ahLst/>
                  <a:cxnLst/>
                  <a:rect l="l" t="t" r="r" b="b"/>
                  <a:pathLst>
                    <a:path w="4007" h="2294" extrusionOk="0">
                      <a:moveTo>
                        <a:pt x="3917" y="0"/>
                      </a:moveTo>
                      <a:cubicBezTo>
                        <a:pt x="3881" y="9"/>
                        <a:pt x="3854" y="9"/>
                        <a:pt x="3828" y="27"/>
                      </a:cubicBezTo>
                      <a:cubicBezTo>
                        <a:pt x="3382" y="241"/>
                        <a:pt x="2936" y="455"/>
                        <a:pt x="2490" y="670"/>
                      </a:cubicBezTo>
                      <a:cubicBezTo>
                        <a:pt x="2302" y="768"/>
                        <a:pt x="2115" y="866"/>
                        <a:pt x="1936" y="955"/>
                      </a:cubicBezTo>
                      <a:cubicBezTo>
                        <a:pt x="1888" y="979"/>
                        <a:pt x="1851" y="991"/>
                        <a:pt x="1820" y="991"/>
                      </a:cubicBezTo>
                      <a:cubicBezTo>
                        <a:pt x="1771" y="991"/>
                        <a:pt x="1736" y="961"/>
                        <a:pt x="1687" y="901"/>
                      </a:cubicBezTo>
                      <a:cubicBezTo>
                        <a:pt x="1660" y="866"/>
                        <a:pt x="1633" y="830"/>
                        <a:pt x="1597" y="786"/>
                      </a:cubicBezTo>
                      <a:cubicBezTo>
                        <a:pt x="1062" y="1062"/>
                        <a:pt x="527" y="1339"/>
                        <a:pt x="1" y="1606"/>
                      </a:cubicBezTo>
                      <a:cubicBezTo>
                        <a:pt x="99" y="1847"/>
                        <a:pt x="206" y="2061"/>
                        <a:pt x="304" y="2293"/>
                      </a:cubicBezTo>
                      <a:cubicBezTo>
                        <a:pt x="473" y="2195"/>
                        <a:pt x="616" y="2097"/>
                        <a:pt x="768" y="2008"/>
                      </a:cubicBezTo>
                      <a:cubicBezTo>
                        <a:pt x="1107" y="1820"/>
                        <a:pt x="1437" y="1642"/>
                        <a:pt x="1776" y="1464"/>
                      </a:cubicBezTo>
                      <a:cubicBezTo>
                        <a:pt x="1803" y="1446"/>
                        <a:pt x="1847" y="1410"/>
                        <a:pt x="1847" y="1383"/>
                      </a:cubicBezTo>
                      <a:cubicBezTo>
                        <a:pt x="1847" y="1223"/>
                        <a:pt x="1963" y="1169"/>
                        <a:pt x="2070" y="1107"/>
                      </a:cubicBezTo>
                      <a:cubicBezTo>
                        <a:pt x="2177" y="1044"/>
                        <a:pt x="2302" y="991"/>
                        <a:pt x="2418" y="937"/>
                      </a:cubicBezTo>
                      <a:cubicBezTo>
                        <a:pt x="2909" y="687"/>
                        <a:pt x="3408" y="447"/>
                        <a:pt x="3908" y="206"/>
                      </a:cubicBezTo>
                      <a:cubicBezTo>
                        <a:pt x="3935" y="188"/>
                        <a:pt x="3961" y="179"/>
                        <a:pt x="4006" y="152"/>
                      </a:cubicBezTo>
                      <a:cubicBezTo>
                        <a:pt x="3970" y="99"/>
                        <a:pt x="3944" y="45"/>
                        <a:pt x="3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1"/>
                <p:cNvSpPr/>
                <p:nvPr/>
              </p:nvSpPr>
              <p:spPr>
                <a:xfrm>
                  <a:off x="395173" y="2701702"/>
                  <a:ext cx="173379" cy="100783"/>
                </a:xfrm>
                <a:custGeom>
                  <a:avLst/>
                  <a:gdLst/>
                  <a:ahLst/>
                  <a:cxnLst/>
                  <a:rect l="l" t="t" r="r" b="b"/>
                  <a:pathLst>
                    <a:path w="3623" h="2106" extrusionOk="0">
                      <a:moveTo>
                        <a:pt x="3551" y="0"/>
                      </a:moveTo>
                      <a:lnTo>
                        <a:pt x="3551" y="0"/>
                      </a:lnTo>
                      <a:cubicBezTo>
                        <a:pt x="3284" y="134"/>
                        <a:pt x="3025" y="268"/>
                        <a:pt x="2766" y="393"/>
                      </a:cubicBezTo>
                      <a:cubicBezTo>
                        <a:pt x="2445" y="553"/>
                        <a:pt x="2124" y="714"/>
                        <a:pt x="1794" y="866"/>
                      </a:cubicBezTo>
                      <a:cubicBezTo>
                        <a:pt x="1759" y="883"/>
                        <a:pt x="1705" y="897"/>
                        <a:pt x="1662" y="897"/>
                      </a:cubicBezTo>
                      <a:cubicBezTo>
                        <a:pt x="1639" y="897"/>
                        <a:pt x="1619" y="893"/>
                        <a:pt x="1606" y="883"/>
                      </a:cubicBezTo>
                      <a:cubicBezTo>
                        <a:pt x="1566" y="854"/>
                        <a:pt x="1530" y="843"/>
                        <a:pt x="1497" y="843"/>
                      </a:cubicBezTo>
                      <a:cubicBezTo>
                        <a:pt x="1448" y="843"/>
                        <a:pt x="1404" y="866"/>
                        <a:pt x="1357" y="892"/>
                      </a:cubicBezTo>
                      <a:cubicBezTo>
                        <a:pt x="1000" y="1089"/>
                        <a:pt x="643" y="1285"/>
                        <a:pt x="286" y="1490"/>
                      </a:cubicBezTo>
                      <a:cubicBezTo>
                        <a:pt x="188" y="1543"/>
                        <a:pt x="99" y="1606"/>
                        <a:pt x="1" y="1659"/>
                      </a:cubicBezTo>
                      <a:cubicBezTo>
                        <a:pt x="72" y="1820"/>
                        <a:pt x="134" y="1963"/>
                        <a:pt x="197" y="2106"/>
                      </a:cubicBezTo>
                      <a:cubicBezTo>
                        <a:pt x="259" y="2079"/>
                        <a:pt x="313" y="2061"/>
                        <a:pt x="357" y="2034"/>
                      </a:cubicBezTo>
                      <a:cubicBezTo>
                        <a:pt x="572" y="1927"/>
                        <a:pt x="786" y="1811"/>
                        <a:pt x="1000" y="1704"/>
                      </a:cubicBezTo>
                      <a:cubicBezTo>
                        <a:pt x="1624" y="1392"/>
                        <a:pt x="2249" y="1080"/>
                        <a:pt x="2864" y="767"/>
                      </a:cubicBezTo>
                      <a:cubicBezTo>
                        <a:pt x="3025" y="687"/>
                        <a:pt x="3176" y="616"/>
                        <a:pt x="3328" y="518"/>
                      </a:cubicBezTo>
                      <a:cubicBezTo>
                        <a:pt x="3524" y="393"/>
                        <a:pt x="3623" y="223"/>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1"/>
                <p:cNvSpPr/>
                <p:nvPr/>
              </p:nvSpPr>
              <p:spPr>
                <a:xfrm>
                  <a:off x="376413" y="2655569"/>
                  <a:ext cx="181466" cy="114469"/>
                </a:xfrm>
                <a:custGeom>
                  <a:avLst/>
                  <a:gdLst/>
                  <a:ahLst/>
                  <a:cxnLst/>
                  <a:rect l="l" t="t" r="r" b="b"/>
                  <a:pathLst>
                    <a:path w="3792" h="2392" extrusionOk="0">
                      <a:moveTo>
                        <a:pt x="3702" y="1"/>
                      </a:moveTo>
                      <a:cubicBezTo>
                        <a:pt x="2462" y="625"/>
                        <a:pt x="1204" y="1152"/>
                        <a:pt x="0" y="1838"/>
                      </a:cubicBezTo>
                      <a:cubicBezTo>
                        <a:pt x="98" y="2035"/>
                        <a:pt x="196" y="2222"/>
                        <a:pt x="286" y="2392"/>
                      </a:cubicBezTo>
                      <a:cubicBezTo>
                        <a:pt x="794" y="2106"/>
                        <a:pt x="1285" y="1830"/>
                        <a:pt x="1793" y="1544"/>
                      </a:cubicBezTo>
                      <a:cubicBezTo>
                        <a:pt x="1740" y="1366"/>
                        <a:pt x="1820" y="1250"/>
                        <a:pt x="1972" y="1169"/>
                      </a:cubicBezTo>
                      <a:cubicBezTo>
                        <a:pt x="2400" y="955"/>
                        <a:pt x="2828" y="732"/>
                        <a:pt x="3256" y="518"/>
                      </a:cubicBezTo>
                      <a:cubicBezTo>
                        <a:pt x="3426" y="429"/>
                        <a:pt x="3604" y="358"/>
                        <a:pt x="3792" y="277"/>
                      </a:cubicBezTo>
                      <a:cubicBezTo>
                        <a:pt x="3756" y="179"/>
                        <a:pt x="3738" y="99"/>
                        <a:pt x="3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1"/>
                <p:cNvSpPr/>
                <p:nvPr/>
              </p:nvSpPr>
              <p:spPr>
                <a:xfrm>
                  <a:off x="342244" y="2592400"/>
                  <a:ext cx="190032" cy="103797"/>
                </a:xfrm>
                <a:custGeom>
                  <a:avLst/>
                  <a:gdLst/>
                  <a:ahLst/>
                  <a:cxnLst/>
                  <a:rect l="l" t="t" r="r" b="b"/>
                  <a:pathLst>
                    <a:path w="3971" h="2169" extrusionOk="0">
                      <a:moveTo>
                        <a:pt x="3881" y="0"/>
                      </a:moveTo>
                      <a:cubicBezTo>
                        <a:pt x="3854" y="0"/>
                        <a:pt x="3845" y="0"/>
                        <a:pt x="3828" y="9"/>
                      </a:cubicBezTo>
                      <a:cubicBezTo>
                        <a:pt x="3497" y="161"/>
                        <a:pt x="3158" y="322"/>
                        <a:pt x="2828" y="482"/>
                      </a:cubicBezTo>
                      <a:cubicBezTo>
                        <a:pt x="2534" y="616"/>
                        <a:pt x="2240" y="750"/>
                        <a:pt x="1945" y="892"/>
                      </a:cubicBezTo>
                      <a:cubicBezTo>
                        <a:pt x="1913" y="907"/>
                        <a:pt x="1881" y="914"/>
                        <a:pt x="1851" y="914"/>
                      </a:cubicBezTo>
                      <a:cubicBezTo>
                        <a:pt x="1805" y="914"/>
                        <a:pt x="1763" y="898"/>
                        <a:pt x="1731" y="866"/>
                      </a:cubicBezTo>
                      <a:cubicBezTo>
                        <a:pt x="1692" y="827"/>
                        <a:pt x="1656" y="813"/>
                        <a:pt x="1619" y="813"/>
                      </a:cubicBezTo>
                      <a:cubicBezTo>
                        <a:pt x="1580" y="813"/>
                        <a:pt x="1541" y="829"/>
                        <a:pt x="1499" y="848"/>
                      </a:cubicBezTo>
                      <a:cubicBezTo>
                        <a:pt x="1107" y="1035"/>
                        <a:pt x="705" y="1231"/>
                        <a:pt x="313" y="1419"/>
                      </a:cubicBezTo>
                      <a:cubicBezTo>
                        <a:pt x="206" y="1472"/>
                        <a:pt x="99" y="1526"/>
                        <a:pt x="0" y="1579"/>
                      </a:cubicBezTo>
                      <a:cubicBezTo>
                        <a:pt x="45" y="1686"/>
                        <a:pt x="90" y="1785"/>
                        <a:pt x="134" y="1883"/>
                      </a:cubicBezTo>
                      <a:cubicBezTo>
                        <a:pt x="188" y="1981"/>
                        <a:pt x="206" y="2097"/>
                        <a:pt x="286" y="2168"/>
                      </a:cubicBezTo>
                      <a:cubicBezTo>
                        <a:pt x="821" y="1892"/>
                        <a:pt x="1347" y="1615"/>
                        <a:pt x="1883" y="1339"/>
                      </a:cubicBezTo>
                      <a:cubicBezTo>
                        <a:pt x="1838" y="1205"/>
                        <a:pt x="1901" y="1133"/>
                        <a:pt x="2017" y="1089"/>
                      </a:cubicBezTo>
                      <a:cubicBezTo>
                        <a:pt x="2088" y="1062"/>
                        <a:pt x="2150" y="1008"/>
                        <a:pt x="2222" y="982"/>
                      </a:cubicBezTo>
                      <a:cubicBezTo>
                        <a:pt x="2659" y="803"/>
                        <a:pt x="3096" y="625"/>
                        <a:pt x="3506" y="402"/>
                      </a:cubicBezTo>
                      <a:cubicBezTo>
                        <a:pt x="3649" y="322"/>
                        <a:pt x="3810" y="259"/>
                        <a:pt x="3970" y="188"/>
                      </a:cubicBezTo>
                      <a:cubicBezTo>
                        <a:pt x="3943" y="125"/>
                        <a:pt x="3926" y="81"/>
                        <a:pt x="3908" y="45"/>
                      </a:cubicBezTo>
                      <a:cubicBezTo>
                        <a:pt x="3899" y="27"/>
                        <a:pt x="3890" y="18"/>
                        <a:pt x="3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51"/>
              <p:cNvSpPr/>
              <p:nvPr/>
            </p:nvSpPr>
            <p:spPr>
              <a:xfrm>
                <a:off x="159100" y="2106185"/>
                <a:ext cx="1053241" cy="757927"/>
              </a:xfrm>
              <a:custGeom>
                <a:avLst/>
                <a:gdLst/>
                <a:ahLst/>
                <a:cxnLst/>
                <a:rect l="l" t="t" r="r" b="b"/>
                <a:pathLst>
                  <a:path w="22009" h="15838" extrusionOk="0">
                    <a:moveTo>
                      <a:pt x="4224" y="3648"/>
                    </a:moveTo>
                    <a:cubicBezTo>
                      <a:pt x="4372" y="3648"/>
                      <a:pt x="4461" y="3731"/>
                      <a:pt x="4612" y="3925"/>
                    </a:cubicBezTo>
                    <a:cubicBezTo>
                      <a:pt x="4568" y="3942"/>
                      <a:pt x="4532" y="3960"/>
                      <a:pt x="4496" y="3978"/>
                    </a:cubicBezTo>
                    <a:cubicBezTo>
                      <a:pt x="3970" y="4201"/>
                      <a:pt x="3453" y="4415"/>
                      <a:pt x="2926" y="4638"/>
                    </a:cubicBezTo>
                    <a:cubicBezTo>
                      <a:pt x="2757" y="4710"/>
                      <a:pt x="2757" y="4710"/>
                      <a:pt x="2801" y="4897"/>
                    </a:cubicBezTo>
                    <a:cubicBezTo>
                      <a:pt x="2213" y="5191"/>
                      <a:pt x="1633" y="5486"/>
                      <a:pt x="1035" y="5789"/>
                    </a:cubicBezTo>
                    <a:cubicBezTo>
                      <a:pt x="955" y="5611"/>
                      <a:pt x="875" y="5432"/>
                      <a:pt x="785" y="5236"/>
                    </a:cubicBezTo>
                    <a:cubicBezTo>
                      <a:pt x="821" y="5209"/>
                      <a:pt x="848" y="5182"/>
                      <a:pt x="883" y="5165"/>
                    </a:cubicBezTo>
                    <a:cubicBezTo>
                      <a:pt x="1222" y="4977"/>
                      <a:pt x="1561" y="4790"/>
                      <a:pt x="1909" y="4620"/>
                    </a:cubicBezTo>
                    <a:cubicBezTo>
                      <a:pt x="2391" y="4389"/>
                      <a:pt x="2882" y="4165"/>
                      <a:pt x="3372" y="3942"/>
                    </a:cubicBezTo>
                    <a:cubicBezTo>
                      <a:pt x="3560" y="3862"/>
                      <a:pt x="3747" y="3791"/>
                      <a:pt x="3934" y="3711"/>
                    </a:cubicBezTo>
                    <a:cubicBezTo>
                      <a:pt x="3943" y="3702"/>
                      <a:pt x="3952" y="3702"/>
                      <a:pt x="3961" y="3702"/>
                    </a:cubicBezTo>
                    <a:cubicBezTo>
                      <a:pt x="4070" y="3667"/>
                      <a:pt x="4154" y="3648"/>
                      <a:pt x="4224" y="3648"/>
                    </a:cubicBezTo>
                    <a:close/>
                    <a:moveTo>
                      <a:pt x="5005" y="4442"/>
                    </a:moveTo>
                    <a:cubicBezTo>
                      <a:pt x="5058" y="4522"/>
                      <a:pt x="5112" y="4603"/>
                      <a:pt x="5166" y="4701"/>
                    </a:cubicBezTo>
                    <a:cubicBezTo>
                      <a:pt x="5130" y="4719"/>
                      <a:pt x="5103" y="4736"/>
                      <a:pt x="5076" y="4754"/>
                    </a:cubicBezTo>
                    <a:cubicBezTo>
                      <a:pt x="4755" y="4888"/>
                      <a:pt x="4434" y="5031"/>
                      <a:pt x="4104" y="5165"/>
                    </a:cubicBezTo>
                    <a:cubicBezTo>
                      <a:pt x="3854" y="5272"/>
                      <a:pt x="3604" y="5370"/>
                      <a:pt x="3355" y="5459"/>
                    </a:cubicBezTo>
                    <a:cubicBezTo>
                      <a:pt x="3176" y="5530"/>
                      <a:pt x="3167" y="5548"/>
                      <a:pt x="3221" y="5762"/>
                    </a:cubicBezTo>
                    <a:cubicBezTo>
                      <a:pt x="2641" y="6057"/>
                      <a:pt x="2061" y="6360"/>
                      <a:pt x="1454" y="6672"/>
                    </a:cubicBezTo>
                    <a:cubicBezTo>
                      <a:pt x="1356" y="6449"/>
                      <a:pt x="1258" y="6226"/>
                      <a:pt x="1151" y="5994"/>
                    </a:cubicBezTo>
                    <a:cubicBezTo>
                      <a:pt x="1704" y="5682"/>
                      <a:pt x="2284" y="5388"/>
                      <a:pt x="2864" y="5129"/>
                    </a:cubicBezTo>
                    <a:cubicBezTo>
                      <a:pt x="2891" y="5138"/>
                      <a:pt x="2900" y="5138"/>
                      <a:pt x="2909" y="5147"/>
                    </a:cubicBezTo>
                    <a:cubicBezTo>
                      <a:pt x="2978" y="5248"/>
                      <a:pt x="3012" y="5292"/>
                      <a:pt x="3072" y="5292"/>
                    </a:cubicBezTo>
                    <a:cubicBezTo>
                      <a:pt x="3113" y="5292"/>
                      <a:pt x="3165" y="5272"/>
                      <a:pt x="3248" y="5236"/>
                    </a:cubicBezTo>
                    <a:cubicBezTo>
                      <a:pt x="3827" y="4977"/>
                      <a:pt x="4407" y="4710"/>
                      <a:pt x="4978" y="4442"/>
                    </a:cubicBezTo>
                    <a:close/>
                    <a:moveTo>
                      <a:pt x="5469" y="5272"/>
                    </a:moveTo>
                    <a:cubicBezTo>
                      <a:pt x="5540" y="5423"/>
                      <a:pt x="5612" y="5584"/>
                      <a:pt x="5683" y="5736"/>
                    </a:cubicBezTo>
                    <a:cubicBezTo>
                      <a:pt x="4354" y="6217"/>
                      <a:pt x="3105" y="6860"/>
                      <a:pt x="1865" y="7573"/>
                    </a:cubicBezTo>
                    <a:cubicBezTo>
                      <a:pt x="1811" y="7457"/>
                      <a:pt x="1767" y="7341"/>
                      <a:pt x="1713" y="7225"/>
                    </a:cubicBezTo>
                    <a:cubicBezTo>
                      <a:pt x="1660" y="7109"/>
                      <a:pt x="1606" y="6993"/>
                      <a:pt x="1553" y="6869"/>
                    </a:cubicBezTo>
                    <a:cubicBezTo>
                      <a:pt x="2141" y="6565"/>
                      <a:pt x="2721" y="6271"/>
                      <a:pt x="3301" y="5985"/>
                    </a:cubicBezTo>
                    <a:cubicBezTo>
                      <a:pt x="3390" y="6034"/>
                      <a:pt x="3435" y="6057"/>
                      <a:pt x="3482" y="6057"/>
                    </a:cubicBezTo>
                    <a:cubicBezTo>
                      <a:pt x="3529" y="6057"/>
                      <a:pt x="3578" y="6034"/>
                      <a:pt x="3676" y="5994"/>
                    </a:cubicBezTo>
                    <a:cubicBezTo>
                      <a:pt x="4256" y="5762"/>
                      <a:pt x="4835" y="5521"/>
                      <a:pt x="5415" y="5281"/>
                    </a:cubicBezTo>
                    <a:cubicBezTo>
                      <a:pt x="5424" y="5281"/>
                      <a:pt x="5442" y="5281"/>
                      <a:pt x="5469" y="5272"/>
                    </a:cubicBezTo>
                    <a:close/>
                    <a:moveTo>
                      <a:pt x="5781" y="5941"/>
                    </a:moveTo>
                    <a:cubicBezTo>
                      <a:pt x="5844" y="6083"/>
                      <a:pt x="5906" y="6217"/>
                      <a:pt x="5968" y="6369"/>
                    </a:cubicBezTo>
                    <a:cubicBezTo>
                      <a:pt x="5951" y="6378"/>
                      <a:pt x="5933" y="6396"/>
                      <a:pt x="5906" y="6414"/>
                    </a:cubicBezTo>
                    <a:cubicBezTo>
                      <a:pt x="5451" y="6628"/>
                      <a:pt x="4996" y="6842"/>
                      <a:pt x="4532" y="7056"/>
                    </a:cubicBezTo>
                    <a:cubicBezTo>
                      <a:pt x="4327" y="7154"/>
                      <a:pt x="4122" y="7261"/>
                      <a:pt x="3917" y="7368"/>
                    </a:cubicBezTo>
                    <a:cubicBezTo>
                      <a:pt x="3854" y="7395"/>
                      <a:pt x="3827" y="7439"/>
                      <a:pt x="3845" y="7502"/>
                    </a:cubicBezTo>
                    <a:cubicBezTo>
                      <a:pt x="3854" y="7538"/>
                      <a:pt x="3863" y="7582"/>
                      <a:pt x="3872" y="7618"/>
                    </a:cubicBezTo>
                    <a:cubicBezTo>
                      <a:pt x="3363" y="7912"/>
                      <a:pt x="2846" y="8207"/>
                      <a:pt x="2311" y="8510"/>
                    </a:cubicBezTo>
                    <a:cubicBezTo>
                      <a:pt x="2204" y="8260"/>
                      <a:pt x="2097" y="8019"/>
                      <a:pt x="1981" y="7761"/>
                    </a:cubicBezTo>
                    <a:cubicBezTo>
                      <a:pt x="3194" y="7074"/>
                      <a:pt x="4461" y="6467"/>
                      <a:pt x="5781" y="5941"/>
                    </a:cubicBezTo>
                    <a:close/>
                    <a:moveTo>
                      <a:pt x="6254" y="7010"/>
                    </a:moveTo>
                    <a:cubicBezTo>
                      <a:pt x="6309" y="7010"/>
                      <a:pt x="6319" y="7067"/>
                      <a:pt x="6379" y="7199"/>
                    </a:cubicBezTo>
                    <a:cubicBezTo>
                      <a:pt x="6397" y="7225"/>
                      <a:pt x="6397" y="7252"/>
                      <a:pt x="6406" y="7279"/>
                    </a:cubicBezTo>
                    <a:cubicBezTo>
                      <a:pt x="6299" y="7324"/>
                      <a:pt x="6191" y="7368"/>
                      <a:pt x="6093" y="7422"/>
                    </a:cubicBezTo>
                    <a:cubicBezTo>
                      <a:pt x="5558" y="7671"/>
                      <a:pt x="5023" y="7930"/>
                      <a:pt x="4488" y="8180"/>
                    </a:cubicBezTo>
                    <a:cubicBezTo>
                      <a:pt x="4461" y="8189"/>
                      <a:pt x="4434" y="8207"/>
                      <a:pt x="4407" y="8225"/>
                    </a:cubicBezTo>
                    <a:cubicBezTo>
                      <a:pt x="4256" y="8296"/>
                      <a:pt x="4256" y="8296"/>
                      <a:pt x="4273" y="8465"/>
                    </a:cubicBezTo>
                    <a:cubicBezTo>
                      <a:pt x="3756" y="8742"/>
                      <a:pt x="3230" y="9019"/>
                      <a:pt x="2685" y="9313"/>
                    </a:cubicBezTo>
                    <a:cubicBezTo>
                      <a:pt x="2596" y="9126"/>
                      <a:pt x="2516" y="8929"/>
                      <a:pt x="2418" y="8724"/>
                    </a:cubicBezTo>
                    <a:cubicBezTo>
                      <a:pt x="2596" y="8626"/>
                      <a:pt x="2766" y="8519"/>
                      <a:pt x="2935" y="8430"/>
                    </a:cubicBezTo>
                    <a:cubicBezTo>
                      <a:pt x="3248" y="8251"/>
                      <a:pt x="3569" y="8082"/>
                      <a:pt x="3881" y="7912"/>
                    </a:cubicBezTo>
                    <a:cubicBezTo>
                      <a:pt x="3925" y="7885"/>
                      <a:pt x="3965" y="7861"/>
                      <a:pt x="4009" y="7861"/>
                    </a:cubicBezTo>
                    <a:cubicBezTo>
                      <a:pt x="4036" y="7861"/>
                      <a:pt x="4064" y="7870"/>
                      <a:pt x="4095" y="7894"/>
                    </a:cubicBezTo>
                    <a:cubicBezTo>
                      <a:pt x="4128" y="7924"/>
                      <a:pt x="4162" y="7935"/>
                      <a:pt x="4198" y="7935"/>
                    </a:cubicBezTo>
                    <a:cubicBezTo>
                      <a:pt x="4249" y="7935"/>
                      <a:pt x="4301" y="7912"/>
                      <a:pt x="4354" y="7886"/>
                    </a:cubicBezTo>
                    <a:cubicBezTo>
                      <a:pt x="4925" y="7618"/>
                      <a:pt x="5496" y="7341"/>
                      <a:pt x="6075" y="7074"/>
                    </a:cubicBezTo>
                    <a:cubicBezTo>
                      <a:pt x="6168" y="7032"/>
                      <a:pt x="6220" y="7010"/>
                      <a:pt x="6254" y="7010"/>
                    </a:cubicBezTo>
                    <a:close/>
                    <a:moveTo>
                      <a:pt x="6709" y="7894"/>
                    </a:moveTo>
                    <a:cubicBezTo>
                      <a:pt x="6736" y="7939"/>
                      <a:pt x="6762" y="7993"/>
                      <a:pt x="6798" y="8046"/>
                    </a:cubicBezTo>
                    <a:cubicBezTo>
                      <a:pt x="6753" y="8073"/>
                      <a:pt x="6727" y="8082"/>
                      <a:pt x="6700" y="8100"/>
                    </a:cubicBezTo>
                    <a:cubicBezTo>
                      <a:pt x="6200" y="8341"/>
                      <a:pt x="5701" y="8581"/>
                      <a:pt x="5210" y="8831"/>
                    </a:cubicBezTo>
                    <a:cubicBezTo>
                      <a:pt x="5094" y="8885"/>
                      <a:pt x="4969" y="8938"/>
                      <a:pt x="4862" y="9001"/>
                    </a:cubicBezTo>
                    <a:cubicBezTo>
                      <a:pt x="4755" y="9063"/>
                      <a:pt x="4639" y="9117"/>
                      <a:pt x="4639" y="9277"/>
                    </a:cubicBezTo>
                    <a:cubicBezTo>
                      <a:pt x="4639" y="9304"/>
                      <a:pt x="4595" y="9340"/>
                      <a:pt x="4568" y="9358"/>
                    </a:cubicBezTo>
                    <a:cubicBezTo>
                      <a:pt x="4229" y="9536"/>
                      <a:pt x="3899" y="9714"/>
                      <a:pt x="3560" y="9902"/>
                    </a:cubicBezTo>
                    <a:cubicBezTo>
                      <a:pt x="3408" y="9991"/>
                      <a:pt x="3265" y="10089"/>
                      <a:pt x="3096" y="10187"/>
                    </a:cubicBezTo>
                    <a:cubicBezTo>
                      <a:pt x="2998" y="9955"/>
                      <a:pt x="2891" y="9741"/>
                      <a:pt x="2793" y="9500"/>
                    </a:cubicBezTo>
                    <a:cubicBezTo>
                      <a:pt x="3319" y="9233"/>
                      <a:pt x="3854" y="8956"/>
                      <a:pt x="4389" y="8680"/>
                    </a:cubicBezTo>
                    <a:cubicBezTo>
                      <a:pt x="4425" y="8724"/>
                      <a:pt x="4452" y="8760"/>
                      <a:pt x="4479" y="8795"/>
                    </a:cubicBezTo>
                    <a:cubicBezTo>
                      <a:pt x="4528" y="8855"/>
                      <a:pt x="4563" y="8885"/>
                      <a:pt x="4612" y="8885"/>
                    </a:cubicBezTo>
                    <a:cubicBezTo>
                      <a:pt x="4643" y="8885"/>
                      <a:pt x="4680" y="8873"/>
                      <a:pt x="4728" y="8849"/>
                    </a:cubicBezTo>
                    <a:cubicBezTo>
                      <a:pt x="4907" y="8760"/>
                      <a:pt x="5094" y="8662"/>
                      <a:pt x="5282" y="8564"/>
                    </a:cubicBezTo>
                    <a:cubicBezTo>
                      <a:pt x="5728" y="8349"/>
                      <a:pt x="6174" y="8135"/>
                      <a:pt x="6620" y="7921"/>
                    </a:cubicBezTo>
                    <a:cubicBezTo>
                      <a:pt x="6646" y="7903"/>
                      <a:pt x="6673" y="7903"/>
                      <a:pt x="6709" y="7894"/>
                    </a:cubicBezTo>
                    <a:close/>
                    <a:moveTo>
                      <a:pt x="7021" y="8564"/>
                    </a:moveTo>
                    <a:cubicBezTo>
                      <a:pt x="7075" y="8680"/>
                      <a:pt x="7128" y="8804"/>
                      <a:pt x="7191" y="8938"/>
                    </a:cubicBezTo>
                    <a:cubicBezTo>
                      <a:pt x="5906" y="9509"/>
                      <a:pt x="4639" y="10134"/>
                      <a:pt x="3381" y="10803"/>
                    </a:cubicBezTo>
                    <a:cubicBezTo>
                      <a:pt x="3310" y="10651"/>
                      <a:pt x="3248" y="10508"/>
                      <a:pt x="3185" y="10357"/>
                    </a:cubicBezTo>
                    <a:cubicBezTo>
                      <a:pt x="3711" y="10071"/>
                      <a:pt x="4229" y="9795"/>
                      <a:pt x="4755" y="9509"/>
                    </a:cubicBezTo>
                    <a:cubicBezTo>
                      <a:pt x="4806" y="9560"/>
                      <a:pt x="4854" y="9579"/>
                      <a:pt x="4905" y="9579"/>
                    </a:cubicBezTo>
                    <a:cubicBezTo>
                      <a:pt x="4952" y="9579"/>
                      <a:pt x="5002" y="9562"/>
                      <a:pt x="5058" y="9536"/>
                    </a:cubicBezTo>
                    <a:cubicBezTo>
                      <a:pt x="5549" y="9277"/>
                      <a:pt x="6049" y="9027"/>
                      <a:pt x="6548" y="8778"/>
                    </a:cubicBezTo>
                    <a:cubicBezTo>
                      <a:pt x="6700" y="8706"/>
                      <a:pt x="6852" y="8635"/>
                      <a:pt x="7021" y="8564"/>
                    </a:cubicBezTo>
                    <a:close/>
                    <a:moveTo>
                      <a:pt x="21009" y="4901"/>
                    </a:moveTo>
                    <a:cubicBezTo>
                      <a:pt x="21032" y="4901"/>
                      <a:pt x="21059" y="4914"/>
                      <a:pt x="21090" y="4942"/>
                    </a:cubicBezTo>
                    <a:cubicBezTo>
                      <a:pt x="21143" y="4986"/>
                      <a:pt x="21170" y="5049"/>
                      <a:pt x="21215" y="5102"/>
                    </a:cubicBezTo>
                    <a:cubicBezTo>
                      <a:pt x="21277" y="5263"/>
                      <a:pt x="21286" y="5432"/>
                      <a:pt x="21286" y="5602"/>
                    </a:cubicBezTo>
                    <a:cubicBezTo>
                      <a:pt x="21268" y="6146"/>
                      <a:pt x="21179" y="6681"/>
                      <a:pt x="21018" y="7199"/>
                    </a:cubicBezTo>
                    <a:cubicBezTo>
                      <a:pt x="20751" y="8064"/>
                      <a:pt x="20483" y="8920"/>
                      <a:pt x="20206" y="9777"/>
                    </a:cubicBezTo>
                    <a:cubicBezTo>
                      <a:pt x="20117" y="10062"/>
                      <a:pt x="20010" y="10348"/>
                      <a:pt x="19841" y="10589"/>
                    </a:cubicBezTo>
                    <a:cubicBezTo>
                      <a:pt x="19769" y="10696"/>
                      <a:pt x="19680" y="10776"/>
                      <a:pt x="19582" y="10865"/>
                    </a:cubicBezTo>
                    <a:cubicBezTo>
                      <a:pt x="19555" y="10883"/>
                      <a:pt x="19502" y="10874"/>
                      <a:pt x="19457" y="10883"/>
                    </a:cubicBezTo>
                    <a:cubicBezTo>
                      <a:pt x="19448" y="10838"/>
                      <a:pt x="19430" y="10794"/>
                      <a:pt x="19439" y="10749"/>
                    </a:cubicBezTo>
                    <a:cubicBezTo>
                      <a:pt x="19582" y="10160"/>
                      <a:pt x="19734" y="9581"/>
                      <a:pt x="19885" y="8992"/>
                    </a:cubicBezTo>
                    <a:cubicBezTo>
                      <a:pt x="20055" y="8323"/>
                      <a:pt x="20233" y="7663"/>
                      <a:pt x="20403" y="6993"/>
                    </a:cubicBezTo>
                    <a:cubicBezTo>
                      <a:pt x="20581" y="6324"/>
                      <a:pt x="20751" y="5664"/>
                      <a:pt x="20929" y="4995"/>
                    </a:cubicBezTo>
                    <a:cubicBezTo>
                      <a:pt x="20946" y="4935"/>
                      <a:pt x="20972" y="4901"/>
                      <a:pt x="21009" y="4901"/>
                    </a:cubicBezTo>
                    <a:close/>
                    <a:moveTo>
                      <a:pt x="12855" y="356"/>
                    </a:moveTo>
                    <a:cubicBezTo>
                      <a:pt x="12811" y="4067"/>
                      <a:pt x="12775" y="7752"/>
                      <a:pt x="12740" y="11436"/>
                    </a:cubicBezTo>
                    <a:lnTo>
                      <a:pt x="12695" y="11436"/>
                    </a:lnTo>
                    <a:cubicBezTo>
                      <a:pt x="12516" y="7796"/>
                      <a:pt x="12338" y="4157"/>
                      <a:pt x="12151" y="490"/>
                    </a:cubicBezTo>
                    <a:lnTo>
                      <a:pt x="12151" y="490"/>
                    </a:lnTo>
                    <a:cubicBezTo>
                      <a:pt x="12204" y="535"/>
                      <a:pt x="12240" y="561"/>
                      <a:pt x="12267" y="588"/>
                    </a:cubicBezTo>
                    <a:cubicBezTo>
                      <a:pt x="12324" y="645"/>
                      <a:pt x="12371" y="674"/>
                      <a:pt x="12421" y="674"/>
                    </a:cubicBezTo>
                    <a:cubicBezTo>
                      <a:pt x="12465" y="674"/>
                      <a:pt x="12512" y="652"/>
                      <a:pt x="12570" y="606"/>
                    </a:cubicBezTo>
                    <a:cubicBezTo>
                      <a:pt x="12615" y="570"/>
                      <a:pt x="12659" y="526"/>
                      <a:pt x="12695" y="490"/>
                    </a:cubicBezTo>
                    <a:cubicBezTo>
                      <a:pt x="12740" y="454"/>
                      <a:pt x="12784" y="419"/>
                      <a:pt x="12855" y="356"/>
                    </a:cubicBezTo>
                    <a:close/>
                    <a:moveTo>
                      <a:pt x="11910" y="499"/>
                    </a:moveTo>
                    <a:cubicBezTo>
                      <a:pt x="11910" y="579"/>
                      <a:pt x="11919" y="633"/>
                      <a:pt x="11919" y="686"/>
                    </a:cubicBezTo>
                    <a:cubicBezTo>
                      <a:pt x="12053" y="3327"/>
                      <a:pt x="12186" y="5968"/>
                      <a:pt x="12320" y="8608"/>
                    </a:cubicBezTo>
                    <a:cubicBezTo>
                      <a:pt x="12365" y="9509"/>
                      <a:pt x="12418" y="10410"/>
                      <a:pt x="12472" y="11311"/>
                    </a:cubicBezTo>
                    <a:cubicBezTo>
                      <a:pt x="12481" y="11409"/>
                      <a:pt x="12427" y="11463"/>
                      <a:pt x="12347" y="11525"/>
                    </a:cubicBezTo>
                    <a:cubicBezTo>
                      <a:pt x="11972" y="7921"/>
                      <a:pt x="11607" y="4326"/>
                      <a:pt x="11232" y="740"/>
                    </a:cubicBezTo>
                    <a:cubicBezTo>
                      <a:pt x="11241" y="731"/>
                      <a:pt x="11250" y="722"/>
                      <a:pt x="11259" y="713"/>
                    </a:cubicBezTo>
                    <a:cubicBezTo>
                      <a:pt x="11303" y="749"/>
                      <a:pt x="11339" y="776"/>
                      <a:pt x="11384" y="802"/>
                    </a:cubicBezTo>
                    <a:cubicBezTo>
                      <a:pt x="11429" y="832"/>
                      <a:pt x="11468" y="847"/>
                      <a:pt x="11504" y="847"/>
                    </a:cubicBezTo>
                    <a:cubicBezTo>
                      <a:pt x="11546" y="847"/>
                      <a:pt x="11586" y="827"/>
                      <a:pt x="11633" y="784"/>
                    </a:cubicBezTo>
                    <a:cubicBezTo>
                      <a:pt x="11723" y="695"/>
                      <a:pt x="11803" y="606"/>
                      <a:pt x="11910" y="499"/>
                    </a:cubicBezTo>
                    <a:close/>
                    <a:moveTo>
                      <a:pt x="7271" y="9117"/>
                    </a:moveTo>
                    <a:cubicBezTo>
                      <a:pt x="7342" y="9259"/>
                      <a:pt x="7396" y="9384"/>
                      <a:pt x="7458" y="9518"/>
                    </a:cubicBezTo>
                    <a:cubicBezTo>
                      <a:pt x="7405" y="9545"/>
                      <a:pt x="7360" y="9563"/>
                      <a:pt x="7316" y="9581"/>
                    </a:cubicBezTo>
                    <a:cubicBezTo>
                      <a:pt x="6834" y="9812"/>
                      <a:pt x="6343" y="10035"/>
                      <a:pt x="5861" y="10267"/>
                    </a:cubicBezTo>
                    <a:cubicBezTo>
                      <a:pt x="5736" y="10330"/>
                      <a:pt x="5612" y="10392"/>
                      <a:pt x="5496" y="10464"/>
                    </a:cubicBezTo>
                    <a:cubicBezTo>
                      <a:pt x="5424" y="10499"/>
                      <a:pt x="5362" y="10553"/>
                      <a:pt x="5362" y="10642"/>
                    </a:cubicBezTo>
                    <a:cubicBezTo>
                      <a:pt x="5362" y="10713"/>
                      <a:pt x="5326" y="10740"/>
                      <a:pt x="5273" y="10767"/>
                    </a:cubicBezTo>
                    <a:cubicBezTo>
                      <a:pt x="5005" y="10892"/>
                      <a:pt x="4746" y="11017"/>
                      <a:pt x="4488" y="11151"/>
                    </a:cubicBezTo>
                    <a:cubicBezTo>
                      <a:pt x="4265" y="11267"/>
                      <a:pt x="4041" y="11383"/>
                      <a:pt x="3810" y="11499"/>
                    </a:cubicBezTo>
                    <a:cubicBezTo>
                      <a:pt x="3783" y="11516"/>
                      <a:pt x="3756" y="11525"/>
                      <a:pt x="3720" y="11543"/>
                    </a:cubicBezTo>
                    <a:cubicBezTo>
                      <a:pt x="3640" y="11365"/>
                      <a:pt x="3569" y="11186"/>
                      <a:pt x="3479" y="10999"/>
                    </a:cubicBezTo>
                    <a:cubicBezTo>
                      <a:pt x="4737" y="10374"/>
                      <a:pt x="5995" y="9750"/>
                      <a:pt x="7271" y="9117"/>
                    </a:cubicBezTo>
                    <a:close/>
                    <a:moveTo>
                      <a:pt x="21191" y="4381"/>
                    </a:moveTo>
                    <a:cubicBezTo>
                      <a:pt x="21222" y="4381"/>
                      <a:pt x="21257" y="4392"/>
                      <a:pt x="21295" y="4415"/>
                    </a:cubicBezTo>
                    <a:cubicBezTo>
                      <a:pt x="21464" y="4522"/>
                      <a:pt x="21562" y="4683"/>
                      <a:pt x="21634" y="4870"/>
                    </a:cubicBezTo>
                    <a:cubicBezTo>
                      <a:pt x="21785" y="5147"/>
                      <a:pt x="21785" y="5450"/>
                      <a:pt x="21759" y="5753"/>
                    </a:cubicBezTo>
                    <a:cubicBezTo>
                      <a:pt x="21696" y="6369"/>
                      <a:pt x="21554" y="6967"/>
                      <a:pt x="21411" y="7555"/>
                    </a:cubicBezTo>
                    <a:cubicBezTo>
                      <a:pt x="21152" y="8626"/>
                      <a:pt x="20831" y="9679"/>
                      <a:pt x="20376" y="10678"/>
                    </a:cubicBezTo>
                    <a:cubicBezTo>
                      <a:pt x="20287" y="10874"/>
                      <a:pt x="20171" y="11052"/>
                      <a:pt x="20046" y="11222"/>
                    </a:cubicBezTo>
                    <a:cubicBezTo>
                      <a:pt x="19903" y="11418"/>
                      <a:pt x="19689" y="11507"/>
                      <a:pt x="19448" y="11543"/>
                    </a:cubicBezTo>
                    <a:cubicBezTo>
                      <a:pt x="19431" y="11546"/>
                      <a:pt x="19416" y="11547"/>
                      <a:pt x="19402" y="11547"/>
                    </a:cubicBezTo>
                    <a:cubicBezTo>
                      <a:pt x="19331" y="11547"/>
                      <a:pt x="19310" y="11507"/>
                      <a:pt x="19332" y="11409"/>
                    </a:cubicBezTo>
                    <a:cubicBezTo>
                      <a:pt x="19359" y="11276"/>
                      <a:pt x="19412" y="11177"/>
                      <a:pt x="19573" y="11151"/>
                    </a:cubicBezTo>
                    <a:cubicBezTo>
                      <a:pt x="19751" y="11115"/>
                      <a:pt x="19894" y="10981"/>
                      <a:pt x="19983" y="10829"/>
                    </a:cubicBezTo>
                    <a:cubicBezTo>
                      <a:pt x="20117" y="10615"/>
                      <a:pt x="20242" y="10401"/>
                      <a:pt x="20331" y="10169"/>
                    </a:cubicBezTo>
                    <a:cubicBezTo>
                      <a:pt x="20501" y="9705"/>
                      <a:pt x="20635" y="9233"/>
                      <a:pt x="20786" y="8769"/>
                    </a:cubicBezTo>
                    <a:cubicBezTo>
                      <a:pt x="21081" y="7912"/>
                      <a:pt x="21313" y="7056"/>
                      <a:pt x="21464" y="6164"/>
                    </a:cubicBezTo>
                    <a:cubicBezTo>
                      <a:pt x="21518" y="5860"/>
                      <a:pt x="21554" y="5557"/>
                      <a:pt x="21482" y="5245"/>
                    </a:cubicBezTo>
                    <a:cubicBezTo>
                      <a:pt x="21420" y="5013"/>
                      <a:pt x="21322" y="4808"/>
                      <a:pt x="21125" y="4656"/>
                    </a:cubicBezTo>
                    <a:cubicBezTo>
                      <a:pt x="21045" y="4594"/>
                      <a:pt x="21036" y="4522"/>
                      <a:pt x="21090" y="4442"/>
                    </a:cubicBezTo>
                    <a:cubicBezTo>
                      <a:pt x="21115" y="4401"/>
                      <a:pt x="21149" y="4381"/>
                      <a:pt x="21191" y="4381"/>
                    </a:cubicBezTo>
                    <a:close/>
                    <a:moveTo>
                      <a:pt x="10946" y="606"/>
                    </a:moveTo>
                    <a:cubicBezTo>
                      <a:pt x="10964" y="615"/>
                      <a:pt x="10964" y="615"/>
                      <a:pt x="10973" y="615"/>
                    </a:cubicBezTo>
                    <a:cubicBezTo>
                      <a:pt x="10973" y="615"/>
                      <a:pt x="10982" y="624"/>
                      <a:pt x="10982" y="624"/>
                    </a:cubicBezTo>
                    <a:cubicBezTo>
                      <a:pt x="10991" y="660"/>
                      <a:pt x="11000" y="686"/>
                      <a:pt x="11000" y="722"/>
                    </a:cubicBezTo>
                    <a:cubicBezTo>
                      <a:pt x="11375" y="4317"/>
                      <a:pt x="11740" y="7903"/>
                      <a:pt x="12115" y="11516"/>
                    </a:cubicBezTo>
                    <a:cubicBezTo>
                      <a:pt x="12069" y="11490"/>
                      <a:pt x="12025" y="11473"/>
                      <a:pt x="11983" y="11473"/>
                    </a:cubicBezTo>
                    <a:cubicBezTo>
                      <a:pt x="11927" y="11473"/>
                      <a:pt x="11875" y="11502"/>
                      <a:pt x="11830" y="11579"/>
                    </a:cubicBezTo>
                    <a:cubicBezTo>
                      <a:pt x="11214" y="7921"/>
                      <a:pt x="10598" y="4308"/>
                      <a:pt x="9983" y="651"/>
                    </a:cubicBezTo>
                    <a:lnTo>
                      <a:pt x="9983" y="651"/>
                    </a:lnTo>
                    <a:cubicBezTo>
                      <a:pt x="10117" y="758"/>
                      <a:pt x="10224" y="838"/>
                      <a:pt x="10331" y="918"/>
                    </a:cubicBezTo>
                    <a:cubicBezTo>
                      <a:pt x="10398" y="964"/>
                      <a:pt x="10449" y="989"/>
                      <a:pt x="10499" y="989"/>
                    </a:cubicBezTo>
                    <a:cubicBezTo>
                      <a:pt x="10554" y="989"/>
                      <a:pt x="10608" y="958"/>
                      <a:pt x="10679" y="891"/>
                    </a:cubicBezTo>
                    <a:cubicBezTo>
                      <a:pt x="10723" y="847"/>
                      <a:pt x="10768" y="802"/>
                      <a:pt x="10813" y="749"/>
                    </a:cubicBezTo>
                    <a:cubicBezTo>
                      <a:pt x="10857" y="704"/>
                      <a:pt x="10902" y="651"/>
                      <a:pt x="10946" y="606"/>
                    </a:cubicBezTo>
                    <a:close/>
                    <a:moveTo>
                      <a:pt x="13079" y="365"/>
                    </a:moveTo>
                    <a:cubicBezTo>
                      <a:pt x="13168" y="445"/>
                      <a:pt x="13239" y="508"/>
                      <a:pt x="13302" y="561"/>
                    </a:cubicBezTo>
                    <a:cubicBezTo>
                      <a:pt x="13361" y="612"/>
                      <a:pt x="13406" y="636"/>
                      <a:pt x="13452" y="636"/>
                    </a:cubicBezTo>
                    <a:cubicBezTo>
                      <a:pt x="13495" y="636"/>
                      <a:pt x="13539" y="614"/>
                      <a:pt x="13596" y="570"/>
                    </a:cubicBezTo>
                    <a:cubicBezTo>
                      <a:pt x="13649" y="535"/>
                      <a:pt x="13694" y="499"/>
                      <a:pt x="13765" y="445"/>
                    </a:cubicBezTo>
                    <a:cubicBezTo>
                      <a:pt x="13765" y="490"/>
                      <a:pt x="13774" y="517"/>
                      <a:pt x="13774" y="544"/>
                    </a:cubicBezTo>
                    <a:cubicBezTo>
                      <a:pt x="13578" y="3987"/>
                      <a:pt x="13373" y="7422"/>
                      <a:pt x="13177" y="10856"/>
                    </a:cubicBezTo>
                    <a:cubicBezTo>
                      <a:pt x="13168" y="11061"/>
                      <a:pt x="13159" y="11276"/>
                      <a:pt x="13150" y="11481"/>
                    </a:cubicBezTo>
                    <a:cubicBezTo>
                      <a:pt x="13141" y="11632"/>
                      <a:pt x="13141" y="11632"/>
                      <a:pt x="12963" y="11695"/>
                    </a:cubicBezTo>
                    <a:cubicBezTo>
                      <a:pt x="12998" y="7921"/>
                      <a:pt x="13034" y="4157"/>
                      <a:pt x="13079" y="365"/>
                    </a:cubicBezTo>
                    <a:close/>
                    <a:moveTo>
                      <a:pt x="14622" y="410"/>
                    </a:moveTo>
                    <a:lnTo>
                      <a:pt x="14622" y="410"/>
                    </a:lnTo>
                    <a:cubicBezTo>
                      <a:pt x="14256" y="4201"/>
                      <a:pt x="13908" y="7966"/>
                      <a:pt x="13533" y="11739"/>
                    </a:cubicBezTo>
                    <a:cubicBezTo>
                      <a:pt x="13364" y="11623"/>
                      <a:pt x="13373" y="11481"/>
                      <a:pt x="13382" y="11311"/>
                    </a:cubicBezTo>
                    <a:cubicBezTo>
                      <a:pt x="13516" y="8974"/>
                      <a:pt x="13649" y="6637"/>
                      <a:pt x="13783" y="4299"/>
                    </a:cubicBezTo>
                    <a:cubicBezTo>
                      <a:pt x="13855" y="3077"/>
                      <a:pt x="13926" y="1846"/>
                      <a:pt x="13997" y="624"/>
                    </a:cubicBezTo>
                    <a:cubicBezTo>
                      <a:pt x="13997" y="597"/>
                      <a:pt x="14006" y="570"/>
                      <a:pt x="14006" y="544"/>
                    </a:cubicBezTo>
                    <a:cubicBezTo>
                      <a:pt x="14018" y="544"/>
                      <a:pt x="14026" y="540"/>
                      <a:pt x="14033" y="540"/>
                    </a:cubicBezTo>
                    <a:cubicBezTo>
                      <a:pt x="14036" y="540"/>
                      <a:pt x="14039" y="541"/>
                      <a:pt x="14042" y="544"/>
                    </a:cubicBezTo>
                    <a:cubicBezTo>
                      <a:pt x="14115" y="626"/>
                      <a:pt x="14172" y="660"/>
                      <a:pt x="14227" y="660"/>
                    </a:cubicBezTo>
                    <a:cubicBezTo>
                      <a:pt x="14286" y="660"/>
                      <a:pt x="14343" y="621"/>
                      <a:pt x="14417" y="561"/>
                    </a:cubicBezTo>
                    <a:cubicBezTo>
                      <a:pt x="14479" y="517"/>
                      <a:pt x="14533" y="472"/>
                      <a:pt x="14622" y="410"/>
                    </a:cubicBezTo>
                    <a:close/>
                    <a:moveTo>
                      <a:pt x="14845" y="383"/>
                    </a:moveTo>
                    <a:cubicBezTo>
                      <a:pt x="14925" y="472"/>
                      <a:pt x="14979" y="535"/>
                      <a:pt x="15023" y="597"/>
                    </a:cubicBezTo>
                    <a:cubicBezTo>
                      <a:pt x="15082" y="661"/>
                      <a:pt x="15125" y="693"/>
                      <a:pt x="15177" y="693"/>
                    </a:cubicBezTo>
                    <a:cubicBezTo>
                      <a:pt x="15211" y="693"/>
                      <a:pt x="15250" y="679"/>
                      <a:pt x="15300" y="651"/>
                    </a:cubicBezTo>
                    <a:cubicBezTo>
                      <a:pt x="15362" y="615"/>
                      <a:pt x="15425" y="570"/>
                      <a:pt x="15505" y="526"/>
                    </a:cubicBezTo>
                    <a:lnTo>
                      <a:pt x="15505" y="526"/>
                    </a:lnTo>
                    <a:cubicBezTo>
                      <a:pt x="15496" y="588"/>
                      <a:pt x="15496" y="633"/>
                      <a:pt x="15487" y="686"/>
                    </a:cubicBezTo>
                    <a:cubicBezTo>
                      <a:pt x="15273" y="2292"/>
                      <a:pt x="15059" y="3898"/>
                      <a:pt x="14845" y="5513"/>
                    </a:cubicBezTo>
                    <a:cubicBezTo>
                      <a:pt x="14577" y="7520"/>
                      <a:pt x="14301" y="9527"/>
                      <a:pt x="14033" y="11543"/>
                    </a:cubicBezTo>
                    <a:cubicBezTo>
                      <a:pt x="14024" y="11623"/>
                      <a:pt x="13997" y="11686"/>
                      <a:pt x="13917" y="11722"/>
                    </a:cubicBezTo>
                    <a:cubicBezTo>
                      <a:pt x="13872" y="11739"/>
                      <a:pt x="13828" y="11775"/>
                      <a:pt x="13757" y="11820"/>
                    </a:cubicBezTo>
                    <a:cubicBezTo>
                      <a:pt x="14122" y="8002"/>
                      <a:pt x="14479" y="4210"/>
                      <a:pt x="14845" y="383"/>
                    </a:cubicBezTo>
                    <a:close/>
                    <a:moveTo>
                      <a:pt x="9733" y="713"/>
                    </a:moveTo>
                    <a:cubicBezTo>
                      <a:pt x="9787" y="802"/>
                      <a:pt x="10456" y="4736"/>
                      <a:pt x="10706" y="6253"/>
                    </a:cubicBezTo>
                    <a:cubicBezTo>
                      <a:pt x="11000" y="8100"/>
                      <a:pt x="11321" y="9946"/>
                      <a:pt x="11642" y="11829"/>
                    </a:cubicBezTo>
                    <a:cubicBezTo>
                      <a:pt x="11517" y="11748"/>
                      <a:pt x="11428" y="11695"/>
                      <a:pt x="11392" y="11543"/>
                    </a:cubicBezTo>
                    <a:cubicBezTo>
                      <a:pt x="11116" y="10455"/>
                      <a:pt x="10839" y="9366"/>
                      <a:pt x="10563" y="8269"/>
                    </a:cubicBezTo>
                    <a:cubicBezTo>
                      <a:pt x="10295" y="7234"/>
                      <a:pt x="10036" y="6191"/>
                      <a:pt x="9769" y="5147"/>
                    </a:cubicBezTo>
                    <a:cubicBezTo>
                      <a:pt x="9492" y="4041"/>
                      <a:pt x="9207" y="2925"/>
                      <a:pt x="8930" y="1819"/>
                    </a:cubicBezTo>
                    <a:cubicBezTo>
                      <a:pt x="8859" y="1543"/>
                      <a:pt x="8787" y="1257"/>
                      <a:pt x="8716" y="981"/>
                    </a:cubicBezTo>
                    <a:cubicBezTo>
                      <a:pt x="8707" y="954"/>
                      <a:pt x="8707" y="936"/>
                      <a:pt x="8707" y="883"/>
                    </a:cubicBezTo>
                    <a:lnTo>
                      <a:pt x="8707" y="883"/>
                    </a:lnTo>
                    <a:cubicBezTo>
                      <a:pt x="8832" y="963"/>
                      <a:pt x="8939" y="1034"/>
                      <a:pt x="9046" y="1097"/>
                    </a:cubicBezTo>
                    <a:cubicBezTo>
                      <a:pt x="9112" y="1136"/>
                      <a:pt x="9160" y="1158"/>
                      <a:pt x="9206" y="1158"/>
                    </a:cubicBezTo>
                    <a:cubicBezTo>
                      <a:pt x="9254" y="1158"/>
                      <a:pt x="9299" y="1134"/>
                      <a:pt x="9358" y="1079"/>
                    </a:cubicBezTo>
                    <a:cubicBezTo>
                      <a:pt x="9483" y="963"/>
                      <a:pt x="9608" y="838"/>
                      <a:pt x="9733" y="713"/>
                    </a:cubicBezTo>
                    <a:close/>
                    <a:moveTo>
                      <a:pt x="8484" y="990"/>
                    </a:moveTo>
                    <a:cubicBezTo>
                      <a:pt x="8538" y="1195"/>
                      <a:pt x="8591" y="1391"/>
                      <a:pt x="8636" y="1578"/>
                    </a:cubicBezTo>
                    <a:cubicBezTo>
                      <a:pt x="8859" y="2435"/>
                      <a:pt x="9073" y="3282"/>
                      <a:pt x="9287" y="4139"/>
                    </a:cubicBezTo>
                    <a:cubicBezTo>
                      <a:pt x="9510" y="5022"/>
                      <a:pt x="9742" y="5914"/>
                      <a:pt x="9965" y="6797"/>
                    </a:cubicBezTo>
                    <a:cubicBezTo>
                      <a:pt x="10188" y="7680"/>
                      <a:pt x="10411" y="8572"/>
                      <a:pt x="10634" y="9456"/>
                    </a:cubicBezTo>
                    <a:cubicBezTo>
                      <a:pt x="10804" y="10125"/>
                      <a:pt x="10973" y="10803"/>
                      <a:pt x="11143" y="11472"/>
                    </a:cubicBezTo>
                    <a:cubicBezTo>
                      <a:pt x="11160" y="11534"/>
                      <a:pt x="11178" y="11588"/>
                      <a:pt x="11196" y="11650"/>
                    </a:cubicBezTo>
                    <a:cubicBezTo>
                      <a:pt x="11223" y="11739"/>
                      <a:pt x="11196" y="11811"/>
                      <a:pt x="11134" y="11900"/>
                    </a:cubicBezTo>
                    <a:cubicBezTo>
                      <a:pt x="9974" y="8367"/>
                      <a:pt x="8814" y="4852"/>
                      <a:pt x="7655" y="1311"/>
                    </a:cubicBezTo>
                    <a:lnTo>
                      <a:pt x="7655" y="1311"/>
                    </a:lnTo>
                    <a:cubicBezTo>
                      <a:pt x="7762" y="1346"/>
                      <a:pt x="7851" y="1364"/>
                      <a:pt x="7940" y="1400"/>
                    </a:cubicBezTo>
                    <a:cubicBezTo>
                      <a:pt x="7976" y="1413"/>
                      <a:pt x="8009" y="1419"/>
                      <a:pt x="8041" y="1419"/>
                    </a:cubicBezTo>
                    <a:cubicBezTo>
                      <a:pt x="8120" y="1419"/>
                      <a:pt x="8186" y="1381"/>
                      <a:pt x="8243" y="1311"/>
                    </a:cubicBezTo>
                    <a:cubicBezTo>
                      <a:pt x="8324" y="1213"/>
                      <a:pt x="8395" y="1106"/>
                      <a:pt x="8484" y="990"/>
                    </a:cubicBezTo>
                    <a:close/>
                    <a:moveTo>
                      <a:pt x="15746" y="570"/>
                    </a:moveTo>
                    <a:cubicBezTo>
                      <a:pt x="15817" y="668"/>
                      <a:pt x="15880" y="740"/>
                      <a:pt x="15942" y="820"/>
                    </a:cubicBezTo>
                    <a:cubicBezTo>
                      <a:pt x="16009" y="903"/>
                      <a:pt x="16058" y="942"/>
                      <a:pt x="16122" y="942"/>
                    </a:cubicBezTo>
                    <a:cubicBezTo>
                      <a:pt x="16161" y="942"/>
                      <a:pt x="16206" y="927"/>
                      <a:pt x="16263" y="900"/>
                    </a:cubicBezTo>
                    <a:cubicBezTo>
                      <a:pt x="16361" y="856"/>
                      <a:pt x="16451" y="802"/>
                      <a:pt x="16576" y="740"/>
                    </a:cubicBezTo>
                    <a:lnTo>
                      <a:pt x="16576" y="740"/>
                    </a:lnTo>
                    <a:cubicBezTo>
                      <a:pt x="15826" y="4504"/>
                      <a:pt x="15077" y="8233"/>
                      <a:pt x="14327" y="11989"/>
                    </a:cubicBezTo>
                    <a:cubicBezTo>
                      <a:pt x="14229" y="11846"/>
                      <a:pt x="14229" y="11722"/>
                      <a:pt x="14247" y="11588"/>
                    </a:cubicBezTo>
                    <a:cubicBezTo>
                      <a:pt x="14399" y="10526"/>
                      <a:pt x="14542" y="9473"/>
                      <a:pt x="14684" y="8412"/>
                    </a:cubicBezTo>
                    <a:cubicBezTo>
                      <a:pt x="15023" y="5852"/>
                      <a:pt x="15371" y="3282"/>
                      <a:pt x="15719" y="722"/>
                    </a:cubicBezTo>
                    <a:cubicBezTo>
                      <a:pt x="15728" y="677"/>
                      <a:pt x="15737" y="642"/>
                      <a:pt x="15746" y="570"/>
                    </a:cubicBezTo>
                    <a:close/>
                    <a:moveTo>
                      <a:pt x="7476" y="1462"/>
                    </a:moveTo>
                    <a:cubicBezTo>
                      <a:pt x="8627" y="4995"/>
                      <a:pt x="9787" y="8528"/>
                      <a:pt x="10946" y="12069"/>
                    </a:cubicBezTo>
                    <a:cubicBezTo>
                      <a:pt x="10795" y="12034"/>
                      <a:pt x="10732" y="11954"/>
                      <a:pt x="10679" y="11829"/>
                    </a:cubicBezTo>
                    <a:cubicBezTo>
                      <a:pt x="10349" y="10963"/>
                      <a:pt x="10019" y="10098"/>
                      <a:pt x="9680" y="9224"/>
                    </a:cubicBezTo>
                    <a:cubicBezTo>
                      <a:pt x="9350" y="8341"/>
                      <a:pt x="9011" y="7466"/>
                      <a:pt x="8672" y="6583"/>
                    </a:cubicBezTo>
                    <a:cubicBezTo>
                      <a:pt x="8386" y="5843"/>
                      <a:pt x="8101" y="5102"/>
                      <a:pt x="7815" y="4353"/>
                    </a:cubicBezTo>
                    <a:cubicBezTo>
                      <a:pt x="7503" y="3541"/>
                      <a:pt x="7182" y="2720"/>
                      <a:pt x="6869" y="1900"/>
                    </a:cubicBezTo>
                    <a:cubicBezTo>
                      <a:pt x="6852" y="1855"/>
                      <a:pt x="6843" y="1801"/>
                      <a:pt x="6816" y="1712"/>
                    </a:cubicBezTo>
                    <a:lnTo>
                      <a:pt x="6816" y="1712"/>
                    </a:lnTo>
                    <a:cubicBezTo>
                      <a:pt x="6905" y="1766"/>
                      <a:pt x="6959" y="1801"/>
                      <a:pt x="7021" y="1828"/>
                    </a:cubicBezTo>
                    <a:cubicBezTo>
                      <a:pt x="7067" y="1851"/>
                      <a:pt x="7108" y="1863"/>
                      <a:pt x="7145" y="1863"/>
                    </a:cubicBezTo>
                    <a:cubicBezTo>
                      <a:pt x="7209" y="1863"/>
                      <a:pt x="7261" y="1827"/>
                      <a:pt x="7307" y="1748"/>
                    </a:cubicBezTo>
                    <a:cubicBezTo>
                      <a:pt x="7351" y="1659"/>
                      <a:pt x="7396" y="1561"/>
                      <a:pt x="7476" y="1462"/>
                    </a:cubicBezTo>
                    <a:close/>
                    <a:moveTo>
                      <a:pt x="16816" y="856"/>
                    </a:moveTo>
                    <a:cubicBezTo>
                      <a:pt x="16870" y="954"/>
                      <a:pt x="16932" y="1061"/>
                      <a:pt x="16986" y="1159"/>
                    </a:cubicBezTo>
                    <a:cubicBezTo>
                      <a:pt x="17048" y="1272"/>
                      <a:pt x="17092" y="1321"/>
                      <a:pt x="17160" y="1321"/>
                    </a:cubicBezTo>
                    <a:cubicBezTo>
                      <a:pt x="17198" y="1321"/>
                      <a:pt x="17245" y="1304"/>
                      <a:pt x="17307" y="1275"/>
                    </a:cubicBezTo>
                    <a:cubicBezTo>
                      <a:pt x="17343" y="1257"/>
                      <a:pt x="17370" y="1248"/>
                      <a:pt x="17414" y="1222"/>
                    </a:cubicBezTo>
                    <a:lnTo>
                      <a:pt x="17414" y="1222"/>
                    </a:lnTo>
                    <a:cubicBezTo>
                      <a:pt x="17405" y="1275"/>
                      <a:pt x="17396" y="1320"/>
                      <a:pt x="17387" y="1364"/>
                    </a:cubicBezTo>
                    <a:cubicBezTo>
                      <a:pt x="17004" y="2881"/>
                      <a:pt x="16602" y="4406"/>
                      <a:pt x="16228" y="5923"/>
                    </a:cubicBezTo>
                    <a:cubicBezTo>
                      <a:pt x="16085" y="6476"/>
                      <a:pt x="15987" y="7029"/>
                      <a:pt x="15853" y="7573"/>
                    </a:cubicBezTo>
                    <a:cubicBezTo>
                      <a:pt x="15737" y="8073"/>
                      <a:pt x="15603" y="8572"/>
                      <a:pt x="15478" y="9072"/>
                    </a:cubicBezTo>
                    <a:cubicBezTo>
                      <a:pt x="15264" y="9982"/>
                      <a:pt x="15032" y="10883"/>
                      <a:pt x="14907" y="11802"/>
                    </a:cubicBezTo>
                    <a:cubicBezTo>
                      <a:pt x="14898" y="11882"/>
                      <a:pt x="14872" y="11936"/>
                      <a:pt x="14791" y="11971"/>
                    </a:cubicBezTo>
                    <a:cubicBezTo>
                      <a:pt x="14747" y="11998"/>
                      <a:pt x="14693" y="12034"/>
                      <a:pt x="14649" y="12061"/>
                    </a:cubicBezTo>
                    <a:cubicBezTo>
                      <a:pt x="14622" y="12069"/>
                      <a:pt x="14595" y="12087"/>
                      <a:pt x="14542" y="12105"/>
                    </a:cubicBezTo>
                    <a:cubicBezTo>
                      <a:pt x="15291" y="8332"/>
                      <a:pt x="16040" y="4594"/>
                      <a:pt x="16781" y="856"/>
                    </a:cubicBezTo>
                    <a:close/>
                    <a:moveTo>
                      <a:pt x="7708" y="10160"/>
                    </a:moveTo>
                    <a:cubicBezTo>
                      <a:pt x="7717" y="10178"/>
                      <a:pt x="7726" y="10187"/>
                      <a:pt x="7735" y="10205"/>
                    </a:cubicBezTo>
                    <a:cubicBezTo>
                      <a:pt x="7753" y="10241"/>
                      <a:pt x="7770" y="10285"/>
                      <a:pt x="7797" y="10348"/>
                    </a:cubicBezTo>
                    <a:cubicBezTo>
                      <a:pt x="7637" y="10419"/>
                      <a:pt x="7476" y="10482"/>
                      <a:pt x="7333" y="10562"/>
                    </a:cubicBezTo>
                    <a:cubicBezTo>
                      <a:pt x="6923" y="10785"/>
                      <a:pt x="6486" y="10963"/>
                      <a:pt x="6049" y="11142"/>
                    </a:cubicBezTo>
                    <a:cubicBezTo>
                      <a:pt x="5977" y="11168"/>
                      <a:pt x="5915" y="11222"/>
                      <a:pt x="5844" y="11249"/>
                    </a:cubicBezTo>
                    <a:cubicBezTo>
                      <a:pt x="5728" y="11293"/>
                      <a:pt x="5665" y="11365"/>
                      <a:pt x="5710" y="11499"/>
                    </a:cubicBezTo>
                    <a:cubicBezTo>
                      <a:pt x="5174" y="11775"/>
                      <a:pt x="4648" y="12052"/>
                      <a:pt x="4113" y="12328"/>
                    </a:cubicBezTo>
                    <a:cubicBezTo>
                      <a:pt x="4033" y="12257"/>
                      <a:pt x="4015" y="12141"/>
                      <a:pt x="3961" y="12043"/>
                    </a:cubicBezTo>
                    <a:cubicBezTo>
                      <a:pt x="3917" y="11945"/>
                      <a:pt x="3872" y="11846"/>
                      <a:pt x="3827" y="11739"/>
                    </a:cubicBezTo>
                    <a:cubicBezTo>
                      <a:pt x="3926" y="11686"/>
                      <a:pt x="4033" y="11632"/>
                      <a:pt x="4140" y="11579"/>
                    </a:cubicBezTo>
                    <a:cubicBezTo>
                      <a:pt x="4532" y="11391"/>
                      <a:pt x="4934" y="11195"/>
                      <a:pt x="5326" y="11008"/>
                    </a:cubicBezTo>
                    <a:cubicBezTo>
                      <a:pt x="5368" y="10989"/>
                      <a:pt x="5407" y="10973"/>
                      <a:pt x="5446" y="10973"/>
                    </a:cubicBezTo>
                    <a:cubicBezTo>
                      <a:pt x="5483" y="10973"/>
                      <a:pt x="5519" y="10987"/>
                      <a:pt x="5558" y="11026"/>
                    </a:cubicBezTo>
                    <a:cubicBezTo>
                      <a:pt x="5590" y="11058"/>
                      <a:pt x="5632" y="11074"/>
                      <a:pt x="5678" y="11074"/>
                    </a:cubicBezTo>
                    <a:cubicBezTo>
                      <a:pt x="5708" y="11074"/>
                      <a:pt x="5740" y="11067"/>
                      <a:pt x="5772" y="11052"/>
                    </a:cubicBezTo>
                    <a:cubicBezTo>
                      <a:pt x="6067" y="10910"/>
                      <a:pt x="6361" y="10776"/>
                      <a:pt x="6655" y="10642"/>
                    </a:cubicBezTo>
                    <a:cubicBezTo>
                      <a:pt x="6985" y="10482"/>
                      <a:pt x="7324" y="10321"/>
                      <a:pt x="7655" y="10169"/>
                    </a:cubicBezTo>
                    <a:cubicBezTo>
                      <a:pt x="7672" y="10160"/>
                      <a:pt x="7681" y="10160"/>
                      <a:pt x="7708" y="10160"/>
                    </a:cubicBezTo>
                    <a:close/>
                    <a:moveTo>
                      <a:pt x="19281" y="2994"/>
                    </a:moveTo>
                    <a:cubicBezTo>
                      <a:pt x="19357" y="2994"/>
                      <a:pt x="19439" y="3007"/>
                      <a:pt x="19528" y="3033"/>
                    </a:cubicBezTo>
                    <a:cubicBezTo>
                      <a:pt x="20028" y="3175"/>
                      <a:pt x="20519" y="3345"/>
                      <a:pt x="21009" y="3496"/>
                    </a:cubicBezTo>
                    <a:cubicBezTo>
                      <a:pt x="21018" y="3496"/>
                      <a:pt x="21018" y="3505"/>
                      <a:pt x="21036" y="3523"/>
                    </a:cubicBezTo>
                    <a:cubicBezTo>
                      <a:pt x="20278" y="6458"/>
                      <a:pt x="19528" y="9393"/>
                      <a:pt x="18761" y="12355"/>
                    </a:cubicBezTo>
                    <a:cubicBezTo>
                      <a:pt x="18190" y="12230"/>
                      <a:pt x="17637" y="12150"/>
                      <a:pt x="17111" y="11971"/>
                    </a:cubicBezTo>
                    <a:cubicBezTo>
                      <a:pt x="17031" y="11954"/>
                      <a:pt x="16968" y="11918"/>
                      <a:pt x="16897" y="11882"/>
                    </a:cubicBezTo>
                    <a:cubicBezTo>
                      <a:pt x="16674" y="11757"/>
                      <a:pt x="16584" y="11570"/>
                      <a:pt x="16593" y="11320"/>
                    </a:cubicBezTo>
                    <a:cubicBezTo>
                      <a:pt x="16620" y="10883"/>
                      <a:pt x="16709" y="10464"/>
                      <a:pt x="16816" y="10044"/>
                    </a:cubicBezTo>
                    <a:cubicBezTo>
                      <a:pt x="17031" y="9179"/>
                      <a:pt x="17262" y="8323"/>
                      <a:pt x="17486" y="7457"/>
                    </a:cubicBezTo>
                    <a:cubicBezTo>
                      <a:pt x="17762" y="6342"/>
                      <a:pt x="18101" y="5254"/>
                      <a:pt x="18449" y="4157"/>
                    </a:cubicBezTo>
                    <a:cubicBezTo>
                      <a:pt x="18529" y="3898"/>
                      <a:pt x="18618" y="3648"/>
                      <a:pt x="18734" y="3398"/>
                    </a:cubicBezTo>
                    <a:cubicBezTo>
                      <a:pt x="18857" y="3126"/>
                      <a:pt x="19036" y="2994"/>
                      <a:pt x="19281" y="2994"/>
                    </a:cubicBezTo>
                    <a:close/>
                    <a:moveTo>
                      <a:pt x="6575" y="1837"/>
                    </a:moveTo>
                    <a:cubicBezTo>
                      <a:pt x="6629" y="1971"/>
                      <a:pt x="6682" y="2069"/>
                      <a:pt x="6727" y="2185"/>
                    </a:cubicBezTo>
                    <a:cubicBezTo>
                      <a:pt x="7039" y="2988"/>
                      <a:pt x="7351" y="3800"/>
                      <a:pt x="7663" y="4612"/>
                    </a:cubicBezTo>
                    <a:cubicBezTo>
                      <a:pt x="7985" y="5432"/>
                      <a:pt x="8297" y="6262"/>
                      <a:pt x="8618" y="7092"/>
                    </a:cubicBezTo>
                    <a:cubicBezTo>
                      <a:pt x="8921" y="7886"/>
                      <a:pt x="9225" y="8680"/>
                      <a:pt x="9528" y="9473"/>
                    </a:cubicBezTo>
                    <a:cubicBezTo>
                      <a:pt x="9858" y="10339"/>
                      <a:pt x="10188" y="11195"/>
                      <a:pt x="10518" y="12052"/>
                    </a:cubicBezTo>
                    <a:cubicBezTo>
                      <a:pt x="10563" y="12168"/>
                      <a:pt x="10536" y="12275"/>
                      <a:pt x="10518" y="12373"/>
                    </a:cubicBezTo>
                    <a:cubicBezTo>
                      <a:pt x="10492" y="12377"/>
                      <a:pt x="10469" y="12380"/>
                      <a:pt x="10447" y="12380"/>
                    </a:cubicBezTo>
                    <a:cubicBezTo>
                      <a:pt x="10303" y="12380"/>
                      <a:pt x="10242" y="12283"/>
                      <a:pt x="10188" y="12159"/>
                    </a:cubicBezTo>
                    <a:cubicBezTo>
                      <a:pt x="9822" y="11284"/>
                      <a:pt x="9448" y="10419"/>
                      <a:pt x="9073" y="9554"/>
                    </a:cubicBezTo>
                    <a:cubicBezTo>
                      <a:pt x="8868" y="9072"/>
                      <a:pt x="8663" y="8599"/>
                      <a:pt x="8457" y="8117"/>
                    </a:cubicBezTo>
                    <a:cubicBezTo>
                      <a:pt x="8225" y="7573"/>
                      <a:pt x="7985" y="7020"/>
                      <a:pt x="7753" y="6476"/>
                    </a:cubicBezTo>
                    <a:cubicBezTo>
                      <a:pt x="7530" y="5959"/>
                      <a:pt x="7307" y="5432"/>
                      <a:pt x="7084" y="4915"/>
                    </a:cubicBezTo>
                    <a:cubicBezTo>
                      <a:pt x="6825" y="4317"/>
                      <a:pt x="6566" y="3719"/>
                      <a:pt x="6307" y="3113"/>
                    </a:cubicBezTo>
                    <a:cubicBezTo>
                      <a:pt x="6191" y="2854"/>
                      <a:pt x="6084" y="2604"/>
                      <a:pt x="5977" y="2346"/>
                    </a:cubicBezTo>
                    <a:cubicBezTo>
                      <a:pt x="5960" y="2310"/>
                      <a:pt x="5951" y="2274"/>
                      <a:pt x="5933" y="2212"/>
                    </a:cubicBezTo>
                    <a:lnTo>
                      <a:pt x="5933" y="2212"/>
                    </a:lnTo>
                    <a:cubicBezTo>
                      <a:pt x="6022" y="2239"/>
                      <a:pt x="6093" y="2247"/>
                      <a:pt x="6156" y="2265"/>
                    </a:cubicBezTo>
                    <a:cubicBezTo>
                      <a:pt x="6196" y="2276"/>
                      <a:pt x="6229" y="2282"/>
                      <a:pt x="6258" y="2282"/>
                    </a:cubicBezTo>
                    <a:cubicBezTo>
                      <a:pt x="6324" y="2282"/>
                      <a:pt x="6365" y="2251"/>
                      <a:pt x="6414" y="2176"/>
                    </a:cubicBezTo>
                    <a:cubicBezTo>
                      <a:pt x="6450" y="2114"/>
                      <a:pt x="6477" y="2051"/>
                      <a:pt x="6504" y="1989"/>
                    </a:cubicBezTo>
                    <a:cubicBezTo>
                      <a:pt x="6530" y="1944"/>
                      <a:pt x="6548" y="1900"/>
                      <a:pt x="6575" y="1837"/>
                    </a:cubicBezTo>
                    <a:close/>
                    <a:moveTo>
                      <a:pt x="8038" y="10945"/>
                    </a:moveTo>
                    <a:cubicBezTo>
                      <a:pt x="8074" y="11061"/>
                      <a:pt x="8118" y="11168"/>
                      <a:pt x="8154" y="11293"/>
                    </a:cubicBezTo>
                    <a:cubicBezTo>
                      <a:pt x="6914" y="11891"/>
                      <a:pt x="5638" y="12382"/>
                      <a:pt x="4461" y="13113"/>
                    </a:cubicBezTo>
                    <a:cubicBezTo>
                      <a:pt x="4372" y="12926"/>
                      <a:pt x="4291" y="12739"/>
                      <a:pt x="4202" y="12533"/>
                    </a:cubicBezTo>
                    <a:cubicBezTo>
                      <a:pt x="4737" y="12266"/>
                      <a:pt x="5264" y="11998"/>
                      <a:pt x="5799" y="11722"/>
                    </a:cubicBezTo>
                    <a:cubicBezTo>
                      <a:pt x="5869" y="11799"/>
                      <a:pt x="5937" y="11826"/>
                      <a:pt x="6004" y="11826"/>
                    </a:cubicBezTo>
                    <a:cubicBezTo>
                      <a:pt x="6093" y="11826"/>
                      <a:pt x="6181" y="11780"/>
                      <a:pt x="6272" y="11739"/>
                    </a:cubicBezTo>
                    <a:cubicBezTo>
                      <a:pt x="6852" y="11472"/>
                      <a:pt x="7431" y="11213"/>
                      <a:pt x="8038" y="10945"/>
                    </a:cubicBezTo>
                    <a:close/>
                    <a:moveTo>
                      <a:pt x="18413" y="660"/>
                    </a:moveTo>
                    <a:cubicBezTo>
                      <a:pt x="19225" y="668"/>
                      <a:pt x="20010" y="829"/>
                      <a:pt x="20751" y="1177"/>
                    </a:cubicBezTo>
                    <a:cubicBezTo>
                      <a:pt x="20956" y="1266"/>
                      <a:pt x="21143" y="1418"/>
                      <a:pt x="21330" y="1552"/>
                    </a:cubicBezTo>
                    <a:cubicBezTo>
                      <a:pt x="21438" y="1623"/>
                      <a:pt x="21464" y="1721"/>
                      <a:pt x="21429" y="1864"/>
                    </a:cubicBezTo>
                    <a:cubicBezTo>
                      <a:pt x="21322" y="2292"/>
                      <a:pt x="21232" y="2738"/>
                      <a:pt x="21134" y="3175"/>
                    </a:cubicBezTo>
                    <a:cubicBezTo>
                      <a:pt x="21125" y="3202"/>
                      <a:pt x="21116" y="3229"/>
                      <a:pt x="21099" y="3264"/>
                    </a:cubicBezTo>
                    <a:cubicBezTo>
                      <a:pt x="20974" y="3220"/>
                      <a:pt x="20858" y="3184"/>
                      <a:pt x="20742" y="3140"/>
                    </a:cubicBezTo>
                    <a:cubicBezTo>
                      <a:pt x="20412" y="3041"/>
                      <a:pt x="20082" y="2925"/>
                      <a:pt x="19751" y="2827"/>
                    </a:cubicBezTo>
                    <a:cubicBezTo>
                      <a:pt x="19609" y="2783"/>
                      <a:pt x="19457" y="2765"/>
                      <a:pt x="19314" y="2756"/>
                    </a:cubicBezTo>
                    <a:cubicBezTo>
                      <a:pt x="19285" y="2754"/>
                      <a:pt x="19257" y="2752"/>
                      <a:pt x="19229" y="2752"/>
                    </a:cubicBezTo>
                    <a:cubicBezTo>
                      <a:pt x="18941" y="2752"/>
                      <a:pt x="18720" y="2879"/>
                      <a:pt x="18574" y="3140"/>
                    </a:cubicBezTo>
                    <a:cubicBezTo>
                      <a:pt x="18494" y="3300"/>
                      <a:pt x="18404" y="3461"/>
                      <a:pt x="18351" y="3621"/>
                    </a:cubicBezTo>
                    <a:cubicBezTo>
                      <a:pt x="18199" y="4085"/>
                      <a:pt x="18056" y="4540"/>
                      <a:pt x="17914" y="5004"/>
                    </a:cubicBezTo>
                    <a:cubicBezTo>
                      <a:pt x="17726" y="5655"/>
                      <a:pt x="17530" y="6307"/>
                      <a:pt x="17361" y="6967"/>
                    </a:cubicBezTo>
                    <a:cubicBezTo>
                      <a:pt x="17066" y="8073"/>
                      <a:pt x="16736" y="9179"/>
                      <a:pt x="16504" y="10303"/>
                    </a:cubicBezTo>
                    <a:cubicBezTo>
                      <a:pt x="16433" y="10660"/>
                      <a:pt x="16353" y="11017"/>
                      <a:pt x="16361" y="11383"/>
                    </a:cubicBezTo>
                    <a:cubicBezTo>
                      <a:pt x="16361" y="11784"/>
                      <a:pt x="16513" y="12016"/>
                      <a:pt x="16888" y="12159"/>
                    </a:cubicBezTo>
                    <a:cubicBezTo>
                      <a:pt x="17048" y="12230"/>
                      <a:pt x="17227" y="12284"/>
                      <a:pt x="17396" y="12319"/>
                    </a:cubicBezTo>
                    <a:cubicBezTo>
                      <a:pt x="17798" y="12417"/>
                      <a:pt x="18199" y="12498"/>
                      <a:pt x="18601" y="12578"/>
                    </a:cubicBezTo>
                    <a:cubicBezTo>
                      <a:pt x="18618" y="12587"/>
                      <a:pt x="18645" y="12587"/>
                      <a:pt x="18681" y="12596"/>
                    </a:cubicBezTo>
                    <a:cubicBezTo>
                      <a:pt x="18654" y="12703"/>
                      <a:pt x="18627" y="12801"/>
                      <a:pt x="18610" y="12908"/>
                    </a:cubicBezTo>
                    <a:cubicBezTo>
                      <a:pt x="18547" y="13176"/>
                      <a:pt x="18494" y="13443"/>
                      <a:pt x="18440" y="13711"/>
                    </a:cubicBezTo>
                    <a:cubicBezTo>
                      <a:pt x="18422" y="13809"/>
                      <a:pt x="18378" y="13863"/>
                      <a:pt x="18288" y="13863"/>
                    </a:cubicBezTo>
                    <a:cubicBezTo>
                      <a:pt x="18164" y="13863"/>
                      <a:pt x="18041" y="13865"/>
                      <a:pt x="17918" y="13865"/>
                    </a:cubicBezTo>
                    <a:cubicBezTo>
                      <a:pt x="17796" y="13865"/>
                      <a:pt x="17673" y="13863"/>
                      <a:pt x="17548" y="13854"/>
                    </a:cubicBezTo>
                    <a:cubicBezTo>
                      <a:pt x="16897" y="13782"/>
                      <a:pt x="16254" y="13649"/>
                      <a:pt x="15648" y="13399"/>
                    </a:cubicBezTo>
                    <a:cubicBezTo>
                      <a:pt x="15514" y="13345"/>
                      <a:pt x="15380" y="13283"/>
                      <a:pt x="15255" y="13211"/>
                    </a:cubicBezTo>
                    <a:cubicBezTo>
                      <a:pt x="15032" y="13069"/>
                      <a:pt x="14961" y="12872"/>
                      <a:pt x="15014" y="12614"/>
                    </a:cubicBezTo>
                    <a:cubicBezTo>
                      <a:pt x="15104" y="12105"/>
                      <a:pt x="15184" y="11597"/>
                      <a:pt x="15291" y="11097"/>
                    </a:cubicBezTo>
                    <a:cubicBezTo>
                      <a:pt x="15460" y="10321"/>
                      <a:pt x="15639" y="9545"/>
                      <a:pt x="15817" y="8769"/>
                    </a:cubicBezTo>
                    <a:cubicBezTo>
                      <a:pt x="16005" y="7930"/>
                      <a:pt x="16192" y="7100"/>
                      <a:pt x="16397" y="6262"/>
                    </a:cubicBezTo>
                    <a:cubicBezTo>
                      <a:pt x="16656" y="5191"/>
                      <a:pt x="16923" y="4130"/>
                      <a:pt x="17191" y="3068"/>
                    </a:cubicBezTo>
                    <a:cubicBezTo>
                      <a:pt x="17378" y="2337"/>
                      <a:pt x="17575" y="1614"/>
                      <a:pt x="17753" y="883"/>
                    </a:cubicBezTo>
                    <a:cubicBezTo>
                      <a:pt x="17789" y="776"/>
                      <a:pt x="17851" y="722"/>
                      <a:pt x="17958" y="704"/>
                    </a:cubicBezTo>
                    <a:cubicBezTo>
                      <a:pt x="18110" y="686"/>
                      <a:pt x="18262" y="660"/>
                      <a:pt x="18413" y="660"/>
                    </a:cubicBezTo>
                    <a:close/>
                    <a:moveTo>
                      <a:pt x="8243" y="11481"/>
                    </a:moveTo>
                    <a:cubicBezTo>
                      <a:pt x="8279" y="11579"/>
                      <a:pt x="8297" y="11659"/>
                      <a:pt x="8333" y="11757"/>
                    </a:cubicBezTo>
                    <a:cubicBezTo>
                      <a:pt x="8145" y="11838"/>
                      <a:pt x="7967" y="11909"/>
                      <a:pt x="7797" y="11998"/>
                    </a:cubicBezTo>
                    <a:cubicBezTo>
                      <a:pt x="7369" y="12212"/>
                      <a:pt x="6941" y="12435"/>
                      <a:pt x="6513" y="12649"/>
                    </a:cubicBezTo>
                    <a:cubicBezTo>
                      <a:pt x="6361" y="12730"/>
                      <a:pt x="6281" y="12846"/>
                      <a:pt x="6334" y="13033"/>
                    </a:cubicBezTo>
                    <a:cubicBezTo>
                      <a:pt x="5826" y="13310"/>
                      <a:pt x="5335" y="13586"/>
                      <a:pt x="4827" y="13872"/>
                    </a:cubicBezTo>
                    <a:cubicBezTo>
                      <a:pt x="4737" y="13702"/>
                      <a:pt x="4639" y="13515"/>
                      <a:pt x="4541" y="13318"/>
                    </a:cubicBezTo>
                    <a:cubicBezTo>
                      <a:pt x="5745" y="12632"/>
                      <a:pt x="7003" y="12105"/>
                      <a:pt x="8243" y="11481"/>
                    </a:cubicBezTo>
                    <a:close/>
                    <a:moveTo>
                      <a:pt x="8484" y="12444"/>
                    </a:moveTo>
                    <a:lnTo>
                      <a:pt x="8484" y="12444"/>
                    </a:lnTo>
                    <a:cubicBezTo>
                      <a:pt x="8556" y="12667"/>
                      <a:pt x="8457" y="12837"/>
                      <a:pt x="8261" y="12962"/>
                    </a:cubicBezTo>
                    <a:cubicBezTo>
                      <a:pt x="8109" y="13060"/>
                      <a:pt x="7958" y="13131"/>
                      <a:pt x="7797" y="13211"/>
                    </a:cubicBezTo>
                    <a:cubicBezTo>
                      <a:pt x="7182" y="13524"/>
                      <a:pt x="6557" y="13836"/>
                      <a:pt x="5933" y="14148"/>
                    </a:cubicBezTo>
                    <a:cubicBezTo>
                      <a:pt x="5719" y="14255"/>
                      <a:pt x="5505" y="14371"/>
                      <a:pt x="5290" y="14478"/>
                    </a:cubicBezTo>
                    <a:cubicBezTo>
                      <a:pt x="5246" y="14505"/>
                      <a:pt x="5192" y="14523"/>
                      <a:pt x="5130" y="14550"/>
                    </a:cubicBezTo>
                    <a:cubicBezTo>
                      <a:pt x="5067" y="14407"/>
                      <a:pt x="5005" y="14264"/>
                      <a:pt x="4934" y="14103"/>
                    </a:cubicBezTo>
                    <a:cubicBezTo>
                      <a:pt x="5032" y="14050"/>
                      <a:pt x="5121" y="13987"/>
                      <a:pt x="5219" y="13934"/>
                    </a:cubicBezTo>
                    <a:cubicBezTo>
                      <a:pt x="5576" y="13729"/>
                      <a:pt x="5933" y="13533"/>
                      <a:pt x="6290" y="13336"/>
                    </a:cubicBezTo>
                    <a:cubicBezTo>
                      <a:pt x="6337" y="13310"/>
                      <a:pt x="6381" y="13287"/>
                      <a:pt x="6430" y="13287"/>
                    </a:cubicBezTo>
                    <a:cubicBezTo>
                      <a:pt x="6463" y="13287"/>
                      <a:pt x="6499" y="13298"/>
                      <a:pt x="6539" y="13327"/>
                    </a:cubicBezTo>
                    <a:cubicBezTo>
                      <a:pt x="6552" y="13337"/>
                      <a:pt x="6572" y="13341"/>
                      <a:pt x="6595" y="13341"/>
                    </a:cubicBezTo>
                    <a:cubicBezTo>
                      <a:pt x="6638" y="13341"/>
                      <a:pt x="6692" y="13327"/>
                      <a:pt x="6727" y="13310"/>
                    </a:cubicBezTo>
                    <a:cubicBezTo>
                      <a:pt x="7057" y="13158"/>
                      <a:pt x="7378" y="12997"/>
                      <a:pt x="7699" y="12837"/>
                    </a:cubicBezTo>
                    <a:cubicBezTo>
                      <a:pt x="7958" y="12712"/>
                      <a:pt x="8217" y="12578"/>
                      <a:pt x="8484" y="12444"/>
                    </a:cubicBezTo>
                    <a:close/>
                    <a:moveTo>
                      <a:pt x="5157" y="1668"/>
                    </a:moveTo>
                    <a:cubicBezTo>
                      <a:pt x="5317" y="1677"/>
                      <a:pt x="5442" y="1748"/>
                      <a:pt x="5513" y="1900"/>
                    </a:cubicBezTo>
                    <a:cubicBezTo>
                      <a:pt x="5701" y="2346"/>
                      <a:pt x="5897" y="2801"/>
                      <a:pt x="6084" y="3247"/>
                    </a:cubicBezTo>
                    <a:cubicBezTo>
                      <a:pt x="6236" y="3586"/>
                      <a:pt x="6379" y="3925"/>
                      <a:pt x="6530" y="4264"/>
                    </a:cubicBezTo>
                    <a:cubicBezTo>
                      <a:pt x="6852" y="4995"/>
                      <a:pt x="7164" y="5736"/>
                      <a:pt x="7485" y="6467"/>
                    </a:cubicBezTo>
                    <a:cubicBezTo>
                      <a:pt x="7806" y="7208"/>
                      <a:pt x="8127" y="7948"/>
                      <a:pt x="8448" y="8697"/>
                    </a:cubicBezTo>
                    <a:cubicBezTo>
                      <a:pt x="8725" y="9322"/>
                      <a:pt x="9002" y="9955"/>
                      <a:pt x="9269" y="10589"/>
                    </a:cubicBezTo>
                    <a:cubicBezTo>
                      <a:pt x="9537" y="11204"/>
                      <a:pt x="9804" y="11820"/>
                      <a:pt x="10063" y="12435"/>
                    </a:cubicBezTo>
                    <a:cubicBezTo>
                      <a:pt x="10135" y="12587"/>
                      <a:pt x="10206" y="12730"/>
                      <a:pt x="10268" y="12881"/>
                    </a:cubicBezTo>
                    <a:cubicBezTo>
                      <a:pt x="10367" y="13131"/>
                      <a:pt x="10367" y="13354"/>
                      <a:pt x="10126" y="13586"/>
                    </a:cubicBezTo>
                    <a:cubicBezTo>
                      <a:pt x="9885" y="13818"/>
                      <a:pt x="9599" y="13996"/>
                      <a:pt x="9314" y="14175"/>
                    </a:cubicBezTo>
                    <a:cubicBezTo>
                      <a:pt x="8538" y="14639"/>
                      <a:pt x="7744" y="15067"/>
                      <a:pt x="6896" y="15379"/>
                    </a:cubicBezTo>
                    <a:cubicBezTo>
                      <a:pt x="6638" y="15468"/>
                      <a:pt x="6379" y="15558"/>
                      <a:pt x="6102" y="15584"/>
                    </a:cubicBezTo>
                    <a:cubicBezTo>
                      <a:pt x="6062" y="15590"/>
                      <a:pt x="6022" y="15592"/>
                      <a:pt x="5984" y="15592"/>
                    </a:cubicBezTo>
                    <a:cubicBezTo>
                      <a:pt x="5765" y="15592"/>
                      <a:pt x="5593" y="15500"/>
                      <a:pt x="5487" y="15272"/>
                    </a:cubicBezTo>
                    <a:cubicBezTo>
                      <a:pt x="5406" y="15112"/>
                      <a:pt x="5317" y="14951"/>
                      <a:pt x="5228" y="14781"/>
                    </a:cubicBezTo>
                    <a:cubicBezTo>
                      <a:pt x="5487" y="14648"/>
                      <a:pt x="5728" y="14523"/>
                      <a:pt x="5968" y="14407"/>
                    </a:cubicBezTo>
                    <a:cubicBezTo>
                      <a:pt x="6691" y="14032"/>
                      <a:pt x="7423" y="13666"/>
                      <a:pt x="8154" y="13292"/>
                    </a:cubicBezTo>
                    <a:cubicBezTo>
                      <a:pt x="8243" y="13256"/>
                      <a:pt x="8333" y="13211"/>
                      <a:pt x="8413" y="13158"/>
                    </a:cubicBezTo>
                    <a:cubicBezTo>
                      <a:pt x="8654" y="13024"/>
                      <a:pt x="8770" y="12819"/>
                      <a:pt x="8770" y="12542"/>
                    </a:cubicBezTo>
                    <a:cubicBezTo>
                      <a:pt x="8761" y="12284"/>
                      <a:pt x="8707" y="12025"/>
                      <a:pt x="8609" y="11784"/>
                    </a:cubicBezTo>
                    <a:cubicBezTo>
                      <a:pt x="8457" y="11365"/>
                      <a:pt x="8288" y="10963"/>
                      <a:pt x="8127" y="10544"/>
                    </a:cubicBezTo>
                    <a:cubicBezTo>
                      <a:pt x="7967" y="10143"/>
                      <a:pt x="7815" y="9723"/>
                      <a:pt x="7637" y="9331"/>
                    </a:cubicBezTo>
                    <a:cubicBezTo>
                      <a:pt x="7173" y="8314"/>
                      <a:pt x="6691" y="7315"/>
                      <a:pt x="6218" y="6307"/>
                    </a:cubicBezTo>
                    <a:cubicBezTo>
                      <a:pt x="6013" y="5869"/>
                      <a:pt x="5808" y="5432"/>
                      <a:pt x="5603" y="5004"/>
                    </a:cubicBezTo>
                    <a:cubicBezTo>
                      <a:pt x="5371" y="4549"/>
                      <a:pt x="5121" y="4112"/>
                      <a:pt x="4782" y="3728"/>
                    </a:cubicBezTo>
                    <a:cubicBezTo>
                      <a:pt x="4719" y="3666"/>
                      <a:pt x="4657" y="3603"/>
                      <a:pt x="4595" y="3550"/>
                    </a:cubicBezTo>
                    <a:cubicBezTo>
                      <a:pt x="4487" y="3448"/>
                      <a:pt x="4377" y="3401"/>
                      <a:pt x="4257" y="3401"/>
                    </a:cubicBezTo>
                    <a:cubicBezTo>
                      <a:pt x="4178" y="3401"/>
                      <a:pt x="4095" y="3422"/>
                      <a:pt x="4006" y="3461"/>
                    </a:cubicBezTo>
                    <a:cubicBezTo>
                      <a:pt x="3435" y="3702"/>
                      <a:pt x="2864" y="3934"/>
                      <a:pt x="2302" y="4201"/>
                    </a:cubicBezTo>
                    <a:cubicBezTo>
                      <a:pt x="1802" y="4433"/>
                      <a:pt x="1321" y="4692"/>
                      <a:pt x="830" y="4942"/>
                    </a:cubicBezTo>
                    <a:cubicBezTo>
                      <a:pt x="785" y="4959"/>
                      <a:pt x="741" y="4977"/>
                      <a:pt x="705" y="4995"/>
                    </a:cubicBezTo>
                    <a:cubicBezTo>
                      <a:pt x="687" y="4995"/>
                      <a:pt x="678" y="4986"/>
                      <a:pt x="669" y="4986"/>
                    </a:cubicBezTo>
                    <a:cubicBezTo>
                      <a:pt x="527" y="4701"/>
                      <a:pt x="393" y="4424"/>
                      <a:pt x="312" y="4121"/>
                    </a:cubicBezTo>
                    <a:cubicBezTo>
                      <a:pt x="268" y="3951"/>
                      <a:pt x="304" y="3809"/>
                      <a:pt x="446" y="3711"/>
                    </a:cubicBezTo>
                    <a:cubicBezTo>
                      <a:pt x="571" y="3612"/>
                      <a:pt x="705" y="3514"/>
                      <a:pt x="848" y="3434"/>
                    </a:cubicBezTo>
                    <a:cubicBezTo>
                      <a:pt x="1321" y="3193"/>
                      <a:pt x="1784" y="2961"/>
                      <a:pt x="2257" y="2738"/>
                    </a:cubicBezTo>
                    <a:cubicBezTo>
                      <a:pt x="2730" y="2515"/>
                      <a:pt x="3203" y="2301"/>
                      <a:pt x="3685" y="2096"/>
                    </a:cubicBezTo>
                    <a:cubicBezTo>
                      <a:pt x="4059" y="1944"/>
                      <a:pt x="4443" y="1784"/>
                      <a:pt x="4844" y="1694"/>
                    </a:cubicBezTo>
                    <a:cubicBezTo>
                      <a:pt x="4943" y="1677"/>
                      <a:pt x="5050" y="1668"/>
                      <a:pt x="5157" y="1668"/>
                    </a:cubicBezTo>
                    <a:close/>
                    <a:moveTo>
                      <a:pt x="12938" y="0"/>
                    </a:moveTo>
                    <a:cubicBezTo>
                      <a:pt x="12889" y="0"/>
                      <a:pt x="12841" y="27"/>
                      <a:pt x="12784" y="80"/>
                    </a:cubicBezTo>
                    <a:cubicBezTo>
                      <a:pt x="12668" y="187"/>
                      <a:pt x="12552" y="294"/>
                      <a:pt x="12427" y="410"/>
                    </a:cubicBezTo>
                    <a:cubicBezTo>
                      <a:pt x="12356" y="338"/>
                      <a:pt x="12285" y="267"/>
                      <a:pt x="12222" y="196"/>
                    </a:cubicBezTo>
                    <a:cubicBezTo>
                      <a:pt x="12144" y="122"/>
                      <a:pt x="12085" y="84"/>
                      <a:pt x="12027" y="84"/>
                    </a:cubicBezTo>
                    <a:cubicBezTo>
                      <a:pt x="11967" y="84"/>
                      <a:pt x="11908" y="126"/>
                      <a:pt x="11830" y="213"/>
                    </a:cubicBezTo>
                    <a:cubicBezTo>
                      <a:pt x="11723" y="338"/>
                      <a:pt x="11607" y="463"/>
                      <a:pt x="11491" y="588"/>
                    </a:cubicBezTo>
                    <a:cubicBezTo>
                      <a:pt x="11375" y="499"/>
                      <a:pt x="11276" y="419"/>
                      <a:pt x="11178" y="356"/>
                    </a:cubicBezTo>
                    <a:cubicBezTo>
                      <a:pt x="11100" y="302"/>
                      <a:pt x="11043" y="274"/>
                      <a:pt x="10991" y="274"/>
                    </a:cubicBezTo>
                    <a:cubicBezTo>
                      <a:pt x="10926" y="274"/>
                      <a:pt x="10870" y="319"/>
                      <a:pt x="10795" y="410"/>
                    </a:cubicBezTo>
                    <a:cubicBezTo>
                      <a:pt x="10697" y="517"/>
                      <a:pt x="10598" y="633"/>
                      <a:pt x="10500" y="749"/>
                    </a:cubicBezTo>
                    <a:cubicBezTo>
                      <a:pt x="10420" y="686"/>
                      <a:pt x="10349" y="624"/>
                      <a:pt x="10277" y="579"/>
                    </a:cubicBezTo>
                    <a:cubicBezTo>
                      <a:pt x="10206" y="517"/>
                      <a:pt x="10135" y="463"/>
                      <a:pt x="10063" y="410"/>
                    </a:cubicBezTo>
                    <a:cubicBezTo>
                      <a:pt x="9985" y="354"/>
                      <a:pt x="9920" y="320"/>
                      <a:pt x="9856" y="320"/>
                    </a:cubicBezTo>
                    <a:cubicBezTo>
                      <a:pt x="9788" y="320"/>
                      <a:pt x="9722" y="358"/>
                      <a:pt x="9644" y="445"/>
                    </a:cubicBezTo>
                    <a:cubicBezTo>
                      <a:pt x="9501" y="606"/>
                      <a:pt x="9350" y="758"/>
                      <a:pt x="9198" y="909"/>
                    </a:cubicBezTo>
                    <a:cubicBezTo>
                      <a:pt x="9046" y="811"/>
                      <a:pt x="8903" y="722"/>
                      <a:pt x="8752" y="642"/>
                    </a:cubicBezTo>
                    <a:cubicBezTo>
                      <a:pt x="8669" y="595"/>
                      <a:pt x="8609" y="570"/>
                      <a:pt x="8558" y="570"/>
                    </a:cubicBezTo>
                    <a:cubicBezTo>
                      <a:pt x="8484" y="570"/>
                      <a:pt x="8430" y="623"/>
                      <a:pt x="8350" y="740"/>
                    </a:cubicBezTo>
                    <a:cubicBezTo>
                      <a:pt x="8252" y="891"/>
                      <a:pt x="8145" y="1034"/>
                      <a:pt x="8047" y="1177"/>
                    </a:cubicBezTo>
                    <a:cubicBezTo>
                      <a:pt x="7895" y="1132"/>
                      <a:pt x="7762" y="1088"/>
                      <a:pt x="7628" y="1052"/>
                    </a:cubicBezTo>
                    <a:cubicBezTo>
                      <a:pt x="7570" y="1034"/>
                      <a:pt x="7524" y="1024"/>
                      <a:pt x="7485" y="1024"/>
                    </a:cubicBezTo>
                    <a:cubicBezTo>
                      <a:pt x="7393" y="1024"/>
                      <a:pt x="7345" y="1080"/>
                      <a:pt x="7289" y="1213"/>
                    </a:cubicBezTo>
                    <a:cubicBezTo>
                      <a:pt x="7235" y="1346"/>
                      <a:pt x="7182" y="1471"/>
                      <a:pt x="7119" y="1605"/>
                    </a:cubicBezTo>
                    <a:cubicBezTo>
                      <a:pt x="7003" y="1534"/>
                      <a:pt x="6905" y="1471"/>
                      <a:pt x="6807" y="1418"/>
                    </a:cubicBezTo>
                    <a:cubicBezTo>
                      <a:pt x="6724" y="1373"/>
                      <a:pt x="6664" y="1348"/>
                      <a:pt x="6616" y="1348"/>
                    </a:cubicBezTo>
                    <a:cubicBezTo>
                      <a:pt x="6540" y="1348"/>
                      <a:pt x="6496" y="1410"/>
                      <a:pt x="6441" y="1552"/>
                    </a:cubicBezTo>
                    <a:cubicBezTo>
                      <a:pt x="6388" y="1694"/>
                      <a:pt x="6334" y="1828"/>
                      <a:pt x="6281" y="1971"/>
                    </a:cubicBezTo>
                    <a:cubicBezTo>
                      <a:pt x="6261" y="2030"/>
                      <a:pt x="6232" y="2065"/>
                      <a:pt x="6178" y="2065"/>
                    </a:cubicBezTo>
                    <a:cubicBezTo>
                      <a:pt x="6159" y="2065"/>
                      <a:pt x="6137" y="2061"/>
                      <a:pt x="6111" y="2051"/>
                    </a:cubicBezTo>
                    <a:cubicBezTo>
                      <a:pt x="6049" y="2024"/>
                      <a:pt x="5986" y="2016"/>
                      <a:pt x="5915" y="2007"/>
                    </a:cubicBezTo>
                    <a:cubicBezTo>
                      <a:pt x="5844" y="2007"/>
                      <a:pt x="5808" y="1971"/>
                      <a:pt x="5781" y="1900"/>
                    </a:cubicBezTo>
                    <a:cubicBezTo>
                      <a:pt x="5745" y="1819"/>
                      <a:pt x="5719" y="1739"/>
                      <a:pt x="5665" y="1677"/>
                    </a:cubicBezTo>
                    <a:cubicBezTo>
                      <a:pt x="5530" y="1504"/>
                      <a:pt x="5357" y="1407"/>
                      <a:pt x="5157" y="1407"/>
                    </a:cubicBezTo>
                    <a:cubicBezTo>
                      <a:pt x="5119" y="1407"/>
                      <a:pt x="5080" y="1411"/>
                      <a:pt x="5041" y="1418"/>
                    </a:cubicBezTo>
                    <a:cubicBezTo>
                      <a:pt x="4827" y="1453"/>
                      <a:pt x="4604" y="1498"/>
                      <a:pt x="4398" y="1578"/>
                    </a:cubicBezTo>
                    <a:cubicBezTo>
                      <a:pt x="4077" y="1694"/>
                      <a:pt x="3765" y="1828"/>
                      <a:pt x="3453" y="1962"/>
                    </a:cubicBezTo>
                    <a:cubicBezTo>
                      <a:pt x="2561" y="2328"/>
                      <a:pt x="1668" y="2711"/>
                      <a:pt x="830" y="3175"/>
                    </a:cubicBezTo>
                    <a:cubicBezTo>
                      <a:pt x="625" y="3291"/>
                      <a:pt x="437" y="3416"/>
                      <a:pt x="250" y="3559"/>
                    </a:cubicBezTo>
                    <a:cubicBezTo>
                      <a:pt x="63" y="3711"/>
                      <a:pt x="0" y="3925"/>
                      <a:pt x="45" y="4157"/>
                    </a:cubicBezTo>
                    <a:cubicBezTo>
                      <a:pt x="72" y="4290"/>
                      <a:pt x="134" y="4424"/>
                      <a:pt x="197" y="4549"/>
                    </a:cubicBezTo>
                    <a:cubicBezTo>
                      <a:pt x="357" y="4915"/>
                      <a:pt x="536" y="5272"/>
                      <a:pt x="705" y="5637"/>
                    </a:cubicBezTo>
                    <a:cubicBezTo>
                      <a:pt x="1017" y="6315"/>
                      <a:pt x="1329" y="6993"/>
                      <a:pt x="1651" y="7663"/>
                    </a:cubicBezTo>
                    <a:cubicBezTo>
                      <a:pt x="1918" y="8242"/>
                      <a:pt x="2186" y="8822"/>
                      <a:pt x="2454" y="9393"/>
                    </a:cubicBezTo>
                    <a:cubicBezTo>
                      <a:pt x="2712" y="9928"/>
                      <a:pt x="2962" y="10473"/>
                      <a:pt x="3212" y="11008"/>
                    </a:cubicBezTo>
                    <a:cubicBezTo>
                      <a:pt x="3497" y="11623"/>
                      <a:pt x="3783" y="12239"/>
                      <a:pt x="4077" y="12855"/>
                    </a:cubicBezTo>
                    <a:cubicBezTo>
                      <a:pt x="4488" y="13720"/>
                      <a:pt x="4898" y="14594"/>
                      <a:pt x="5308" y="15468"/>
                    </a:cubicBezTo>
                    <a:cubicBezTo>
                      <a:pt x="5406" y="15674"/>
                      <a:pt x="5576" y="15798"/>
                      <a:pt x="5799" y="15825"/>
                    </a:cubicBezTo>
                    <a:cubicBezTo>
                      <a:pt x="5863" y="15833"/>
                      <a:pt x="5929" y="15838"/>
                      <a:pt x="5994" y="15838"/>
                    </a:cubicBezTo>
                    <a:cubicBezTo>
                      <a:pt x="6074" y="15838"/>
                      <a:pt x="6153" y="15831"/>
                      <a:pt x="6227" y="15816"/>
                    </a:cubicBezTo>
                    <a:cubicBezTo>
                      <a:pt x="6441" y="15772"/>
                      <a:pt x="6655" y="15691"/>
                      <a:pt x="6861" y="15620"/>
                    </a:cubicBezTo>
                    <a:cubicBezTo>
                      <a:pt x="7208" y="15495"/>
                      <a:pt x="7556" y="15370"/>
                      <a:pt x="7886" y="15219"/>
                    </a:cubicBezTo>
                    <a:cubicBezTo>
                      <a:pt x="8324" y="15013"/>
                      <a:pt x="8743" y="14781"/>
                      <a:pt x="9162" y="14541"/>
                    </a:cubicBezTo>
                    <a:cubicBezTo>
                      <a:pt x="9581" y="14309"/>
                      <a:pt x="9983" y="14059"/>
                      <a:pt x="10322" y="13720"/>
                    </a:cubicBezTo>
                    <a:cubicBezTo>
                      <a:pt x="10581" y="13461"/>
                      <a:pt x="10652" y="13167"/>
                      <a:pt x="10509" y="12837"/>
                    </a:cubicBezTo>
                    <a:cubicBezTo>
                      <a:pt x="10482" y="12765"/>
                      <a:pt x="10447" y="12694"/>
                      <a:pt x="10411" y="12623"/>
                    </a:cubicBezTo>
                    <a:cubicBezTo>
                      <a:pt x="10447" y="12614"/>
                      <a:pt x="10456" y="12614"/>
                      <a:pt x="10474" y="12614"/>
                    </a:cubicBezTo>
                    <a:cubicBezTo>
                      <a:pt x="10501" y="12616"/>
                      <a:pt x="10525" y="12618"/>
                      <a:pt x="10546" y="12618"/>
                    </a:cubicBezTo>
                    <a:cubicBezTo>
                      <a:pt x="10671" y="12618"/>
                      <a:pt x="10702" y="12567"/>
                      <a:pt x="10732" y="12400"/>
                    </a:cubicBezTo>
                    <a:cubicBezTo>
                      <a:pt x="10741" y="12364"/>
                      <a:pt x="10759" y="12319"/>
                      <a:pt x="10768" y="12275"/>
                    </a:cubicBezTo>
                    <a:cubicBezTo>
                      <a:pt x="10839" y="12310"/>
                      <a:pt x="10893" y="12337"/>
                      <a:pt x="10946" y="12364"/>
                    </a:cubicBezTo>
                    <a:cubicBezTo>
                      <a:pt x="11007" y="12394"/>
                      <a:pt x="11055" y="12410"/>
                      <a:pt x="11095" y="12410"/>
                    </a:cubicBezTo>
                    <a:cubicBezTo>
                      <a:pt x="11162" y="12410"/>
                      <a:pt x="11209" y="12366"/>
                      <a:pt x="11259" y="12266"/>
                    </a:cubicBezTo>
                    <a:cubicBezTo>
                      <a:pt x="11303" y="12177"/>
                      <a:pt x="11348" y="12087"/>
                      <a:pt x="11392" y="11989"/>
                    </a:cubicBezTo>
                    <a:cubicBezTo>
                      <a:pt x="11464" y="12025"/>
                      <a:pt x="11526" y="12061"/>
                      <a:pt x="11580" y="12096"/>
                    </a:cubicBezTo>
                    <a:cubicBezTo>
                      <a:pt x="11647" y="12135"/>
                      <a:pt x="11698" y="12156"/>
                      <a:pt x="11740" y="12156"/>
                    </a:cubicBezTo>
                    <a:cubicBezTo>
                      <a:pt x="11805" y="12156"/>
                      <a:pt x="11851" y="12109"/>
                      <a:pt x="11910" y="12007"/>
                    </a:cubicBezTo>
                    <a:cubicBezTo>
                      <a:pt x="11946" y="11945"/>
                      <a:pt x="11981" y="11873"/>
                      <a:pt x="12017" y="11802"/>
                    </a:cubicBezTo>
                    <a:cubicBezTo>
                      <a:pt x="12044" y="11820"/>
                      <a:pt x="12053" y="11829"/>
                      <a:pt x="12070" y="11838"/>
                    </a:cubicBezTo>
                    <a:cubicBezTo>
                      <a:pt x="12140" y="11902"/>
                      <a:pt x="12192" y="11936"/>
                      <a:pt x="12244" y="11936"/>
                    </a:cubicBezTo>
                    <a:cubicBezTo>
                      <a:pt x="12299" y="11936"/>
                      <a:pt x="12354" y="11898"/>
                      <a:pt x="12427" y="11820"/>
                    </a:cubicBezTo>
                    <a:cubicBezTo>
                      <a:pt x="12463" y="11784"/>
                      <a:pt x="12508" y="11739"/>
                      <a:pt x="12543" y="11695"/>
                    </a:cubicBezTo>
                    <a:cubicBezTo>
                      <a:pt x="12597" y="11784"/>
                      <a:pt x="12641" y="11855"/>
                      <a:pt x="12686" y="11927"/>
                    </a:cubicBezTo>
                    <a:cubicBezTo>
                      <a:pt x="12732" y="12002"/>
                      <a:pt x="12779" y="12036"/>
                      <a:pt x="12837" y="12036"/>
                    </a:cubicBezTo>
                    <a:cubicBezTo>
                      <a:pt x="12869" y="12036"/>
                      <a:pt x="12904" y="12026"/>
                      <a:pt x="12945" y="12007"/>
                    </a:cubicBezTo>
                    <a:cubicBezTo>
                      <a:pt x="13007" y="11980"/>
                      <a:pt x="13061" y="11954"/>
                      <a:pt x="13114" y="11918"/>
                    </a:cubicBezTo>
                    <a:cubicBezTo>
                      <a:pt x="13159" y="11891"/>
                      <a:pt x="13212" y="11864"/>
                      <a:pt x="13266" y="11829"/>
                    </a:cubicBezTo>
                    <a:cubicBezTo>
                      <a:pt x="13328" y="11909"/>
                      <a:pt x="13382" y="11989"/>
                      <a:pt x="13435" y="12061"/>
                    </a:cubicBezTo>
                    <a:cubicBezTo>
                      <a:pt x="13496" y="12137"/>
                      <a:pt x="13540" y="12173"/>
                      <a:pt x="13593" y="12173"/>
                    </a:cubicBezTo>
                    <a:cubicBezTo>
                      <a:pt x="13633" y="12173"/>
                      <a:pt x="13677" y="12152"/>
                      <a:pt x="13739" y="12114"/>
                    </a:cubicBezTo>
                    <a:cubicBezTo>
                      <a:pt x="13828" y="12052"/>
                      <a:pt x="13926" y="11998"/>
                      <a:pt x="14033" y="11936"/>
                    </a:cubicBezTo>
                    <a:cubicBezTo>
                      <a:pt x="14104" y="12078"/>
                      <a:pt x="14158" y="12212"/>
                      <a:pt x="14220" y="12346"/>
                    </a:cubicBezTo>
                    <a:cubicBezTo>
                      <a:pt x="14258" y="12417"/>
                      <a:pt x="14303" y="12451"/>
                      <a:pt x="14360" y="12451"/>
                    </a:cubicBezTo>
                    <a:cubicBezTo>
                      <a:pt x="14397" y="12451"/>
                      <a:pt x="14439" y="12436"/>
                      <a:pt x="14488" y="12408"/>
                    </a:cubicBezTo>
                    <a:cubicBezTo>
                      <a:pt x="14595" y="12346"/>
                      <a:pt x="14711" y="12284"/>
                      <a:pt x="14845" y="12212"/>
                    </a:cubicBezTo>
                    <a:lnTo>
                      <a:pt x="14845" y="12212"/>
                    </a:lnTo>
                    <a:cubicBezTo>
                      <a:pt x="14809" y="12373"/>
                      <a:pt x="14791" y="12516"/>
                      <a:pt x="14765" y="12658"/>
                    </a:cubicBezTo>
                    <a:cubicBezTo>
                      <a:pt x="14711" y="13006"/>
                      <a:pt x="14809" y="13238"/>
                      <a:pt x="15113" y="13425"/>
                    </a:cubicBezTo>
                    <a:cubicBezTo>
                      <a:pt x="15202" y="13479"/>
                      <a:pt x="15300" y="13533"/>
                      <a:pt x="15398" y="13577"/>
                    </a:cubicBezTo>
                    <a:cubicBezTo>
                      <a:pt x="16210" y="13925"/>
                      <a:pt x="17066" y="14095"/>
                      <a:pt x="17949" y="14130"/>
                    </a:cubicBezTo>
                    <a:cubicBezTo>
                      <a:pt x="17981" y="14132"/>
                      <a:pt x="18012" y="14134"/>
                      <a:pt x="18044" y="14134"/>
                    </a:cubicBezTo>
                    <a:cubicBezTo>
                      <a:pt x="18141" y="14134"/>
                      <a:pt x="18239" y="14124"/>
                      <a:pt x="18333" y="14103"/>
                    </a:cubicBezTo>
                    <a:cubicBezTo>
                      <a:pt x="18529" y="14068"/>
                      <a:pt x="18645" y="13970"/>
                      <a:pt x="18690" y="13756"/>
                    </a:cubicBezTo>
                    <a:cubicBezTo>
                      <a:pt x="18824" y="13158"/>
                      <a:pt x="18975" y="12560"/>
                      <a:pt x="19118" y="11962"/>
                    </a:cubicBezTo>
                    <a:cubicBezTo>
                      <a:pt x="19154" y="11820"/>
                      <a:pt x="19181" y="11802"/>
                      <a:pt x="19332" y="11802"/>
                    </a:cubicBezTo>
                    <a:cubicBezTo>
                      <a:pt x="19796" y="11802"/>
                      <a:pt x="20162" y="11597"/>
                      <a:pt x="20394" y="11195"/>
                    </a:cubicBezTo>
                    <a:cubicBezTo>
                      <a:pt x="20528" y="10963"/>
                      <a:pt x="20652" y="10722"/>
                      <a:pt x="20751" y="10473"/>
                    </a:cubicBezTo>
                    <a:cubicBezTo>
                      <a:pt x="21322" y="9072"/>
                      <a:pt x="21696" y="7618"/>
                      <a:pt x="21937" y="6128"/>
                    </a:cubicBezTo>
                    <a:cubicBezTo>
                      <a:pt x="21973" y="5896"/>
                      <a:pt x="22008" y="5655"/>
                      <a:pt x="21991" y="5423"/>
                    </a:cubicBezTo>
                    <a:cubicBezTo>
                      <a:pt x="21946" y="4888"/>
                      <a:pt x="21785" y="4406"/>
                      <a:pt x="21259" y="4130"/>
                    </a:cubicBezTo>
                    <a:cubicBezTo>
                      <a:pt x="21197" y="4103"/>
                      <a:pt x="21170" y="4050"/>
                      <a:pt x="21188" y="3978"/>
                    </a:cubicBezTo>
                    <a:cubicBezTo>
                      <a:pt x="21232" y="3835"/>
                      <a:pt x="21268" y="3702"/>
                      <a:pt x="21304" y="3559"/>
                    </a:cubicBezTo>
                    <a:cubicBezTo>
                      <a:pt x="21429" y="3006"/>
                      <a:pt x="21545" y="2453"/>
                      <a:pt x="21678" y="1900"/>
                    </a:cubicBezTo>
                    <a:cubicBezTo>
                      <a:pt x="21741" y="1677"/>
                      <a:pt x="21678" y="1507"/>
                      <a:pt x="21509" y="1364"/>
                    </a:cubicBezTo>
                    <a:cubicBezTo>
                      <a:pt x="21277" y="1159"/>
                      <a:pt x="21018" y="990"/>
                      <a:pt x="20733" y="874"/>
                    </a:cubicBezTo>
                    <a:cubicBezTo>
                      <a:pt x="20180" y="642"/>
                      <a:pt x="19600" y="508"/>
                      <a:pt x="19011" y="437"/>
                    </a:cubicBezTo>
                    <a:cubicBezTo>
                      <a:pt x="18842" y="414"/>
                      <a:pt x="18670" y="401"/>
                      <a:pt x="18497" y="401"/>
                    </a:cubicBezTo>
                    <a:cubicBezTo>
                      <a:pt x="18324" y="401"/>
                      <a:pt x="18150" y="414"/>
                      <a:pt x="17976" y="445"/>
                    </a:cubicBezTo>
                    <a:cubicBezTo>
                      <a:pt x="17744" y="481"/>
                      <a:pt x="17557" y="579"/>
                      <a:pt x="17512" y="847"/>
                    </a:cubicBezTo>
                    <a:cubicBezTo>
                      <a:pt x="17512" y="874"/>
                      <a:pt x="17494" y="909"/>
                      <a:pt x="17468" y="927"/>
                    </a:cubicBezTo>
                    <a:cubicBezTo>
                      <a:pt x="17387" y="972"/>
                      <a:pt x="17298" y="1007"/>
                      <a:pt x="17209" y="1043"/>
                    </a:cubicBezTo>
                    <a:cubicBezTo>
                      <a:pt x="17102" y="865"/>
                      <a:pt x="17004" y="695"/>
                      <a:pt x="16906" y="526"/>
                    </a:cubicBezTo>
                    <a:cubicBezTo>
                      <a:pt x="16860" y="447"/>
                      <a:pt x="16815" y="410"/>
                      <a:pt x="16754" y="410"/>
                    </a:cubicBezTo>
                    <a:cubicBezTo>
                      <a:pt x="16719" y="410"/>
                      <a:pt x="16678" y="423"/>
                      <a:pt x="16629" y="445"/>
                    </a:cubicBezTo>
                    <a:cubicBezTo>
                      <a:pt x="16549" y="490"/>
                      <a:pt x="16469" y="535"/>
                      <a:pt x="16388" y="579"/>
                    </a:cubicBezTo>
                    <a:cubicBezTo>
                      <a:pt x="16308" y="615"/>
                      <a:pt x="16228" y="651"/>
                      <a:pt x="16138" y="695"/>
                    </a:cubicBezTo>
                    <a:cubicBezTo>
                      <a:pt x="16031" y="552"/>
                      <a:pt x="15924" y="410"/>
                      <a:pt x="15817" y="276"/>
                    </a:cubicBezTo>
                    <a:cubicBezTo>
                      <a:pt x="15761" y="210"/>
                      <a:pt x="15717" y="179"/>
                      <a:pt x="15666" y="179"/>
                    </a:cubicBezTo>
                    <a:cubicBezTo>
                      <a:pt x="15628" y="179"/>
                      <a:pt x="15586" y="197"/>
                      <a:pt x="15532" y="231"/>
                    </a:cubicBezTo>
                    <a:cubicBezTo>
                      <a:pt x="15425" y="303"/>
                      <a:pt x="15318" y="365"/>
                      <a:pt x="15202" y="437"/>
                    </a:cubicBezTo>
                    <a:cubicBezTo>
                      <a:pt x="15104" y="312"/>
                      <a:pt x="15014" y="205"/>
                      <a:pt x="14925" y="106"/>
                    </a:cubicBezTo>
                    <a:cubicBezTo>
                      <a:pt x="14872" y="48"/>
                      <a:pt x="14823" y="19"/>
                      <a:pt x="14772" y="19"/>
                    </a:cubicBezTo>
                    <a:cubicBezTo>
                      <a:pt x="14729" y="19"/>
                      <a:pt x="14683" y="39"/>
                      <a:pt x="14631" y="80"/>
                    </a:cubicBezTo>
                    <a:cubicBezTo>
                      <a:pt x="14568" y="133"/>
                      <a:pt x="14506" y="178"/>
                      <a:pt x="14443" y="231"/>
                    </a:cubicBezTo>
                    <a:cubicBezTo>
                      <a:pt x="14372" y="285"/>
                      <a:pt x="14310" y="338"/>
                      <a:pt x="14238" y="392"/>
                    </a:cubicBezTo>
                    <a:cubicBezTo>
                      <a:pt x="14167" y="303"/>
                      <a:pt x="14104" y="240"/>
                      <a:pt x="14051" y="169"/>
                    </a:cubicBezTo>
                    <a:cubicBezTo>
                      <a:pt x="13993" y="102"/>
                      <a:pt x="13946" y="68"/>
                      <a:pt x="13895" y="68"/>
                    </a:cubicBezTo>
                    <a:cubicBezTo>
                      <a:pt x="13851" y="68"/>
                      <a:pt x="13805" y="93"/>
                      <a:pt x="13748" y="142"/>
                    </a:cubicBezTo>
                    <a:cubicBezTo>
                      <a:pt x="13676" y="205"/>
                      <a:pt x="13605" y="258"/>
                      <a:pt x="13533" y="321"/>
                    </a:cubicBezTo>
                    <a:cubicBezTo>
                      <a:pt x="13508" y="337"/>
                      <a:pt x="13485" y="346"/>
                      <a:pt x="13462" y="346"/>
                    </a:cubicBezTo>
                    <a:cubicBezTo>
                      <a:pt x="13436" y="346"/>
                      <a:pt x="13410" y="335"/>
                      <a:pt x="13382" y="312"/>
                    </a:cubicBezTo>
                    <a:cubicBezTo>
                      <a:pt x="13284" y="222"/>
                      <a:pt x="13186" y="142"/>
                      <a:pt x="13079" y="62"/>
                    </a:cubicBezTo>
                    <a:cubicBezTo>
                      <a:pt x="13025" y="20"/>
                      <a:pt x="12980" y="0"/>
                      <a:pt x="12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51"/>
              <p:cNvGrpSpPr/>
              <p:nvPr/>
            </p:nvGrpSpPr>
            <p:grpSpPr>
              <a:xfrm>
                <a:off x="982219" y="2283299"/>
                <a:ext cx="151176" cy="370930"/>
                <a:chOff x="982219" y="2283299"/>
                <a:chExt cx="151176" cy="370930"/>
              </a:xfrm>
            </p:grpSpPr>
            <p:sp>
              <p:nvSpPr>
                <p:cNvPr id="1316" name="Google Shape;1316;p51"/>
                <p:cNvSpPr/>
                <p:nvPr/>
              </p:nvSpPr>
              <p:spPr>
                <a:xfrm>
                  <a:off x="1107266" y="2295981"/>
                  <a:ext cx="26129" cy="22731"/>
                </a:xfrm>
                <a:custGeom>
                  <a:avLst/>
                  <a:gdLst/>
                  <a:ahLst/>
                  <a:cxnLst/>
                  <a:rect l="l" t="t" r="r" b="b"/>
                  <a:pathLst>
                    <a:path w="546" h="475" extrusionOk="0">
                      <a:moveTo>
                        <a:pt x="280" y="0"/>
                      </a:moveTo>
                      <a:cubicBezTo>
                        <a:pt x="249" y="0"/>
                        <a:pt x="219" y="7"/>
                        <a:pt x="188" y="21"/>
                      </a:cubicBezTo>
                      <a:cubicBezTo>
                        <a:pt x="72" y="75"/>
                        <a:pt x="1" y="244"/>
                        <a:pt x="54" y="351"/>
                      </a:cubicBezTo>
                      <a:cubicBezTo>
                        <a:pt x="95" y="425"/>
                        <a:pt x="186" y="474"/>
                        <a:pt x="279" y="474"/>
                      </a:cubicBezTo>
                      <a:cubicBezTo>
                        <a:pt x="309" y="474"/>
                        <a:pt x="338" y="469"/>
                        <a:pt x="367" y="458"/>
                      </a:cubicBezTo>
                      <a:cubicBezTo>
                        <a:pt x="492" y="396"/>
                        <a:pt x="545" y="271"/>
                        <a:pt x="483" y="146"/>
                      </a:cubicBezTo>
                      <a:cubicBezTo>
                        <a:pt x="443" y="54"/>
                        <a:pt x="365"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1"/>
                <p:cNvSpPr/>
                <p:nvPr/>
              </p:nvSpPr>
              <p:spPr>
                <a:xfrm>
                  <a:off x="1074007" y="2413706"/>
                  <a:ext cx="25220" cy="22970"/>
                </a:xfrm>
                <a:custGeom>
                  <a:avLst/>
                  <a:gdLst/>
                  <a:ahLst/>
                  <a:cxnLst/>
                  <a:rect l="l" t="t" r="r" b="b"/>
                  <a:pathLst>
                    <a:path w="527" h="480" extrusionOk="0">
                      <a:moveTo>
                        <a:pt x="273" y="1"/>
                      </a:moveTo>
                      <a:cubicBezTo>
                        <a:pt x="239" y="1"/>
                        <a:pt x="205" y="8"/>
                        <a:pt x="170" y="23"/>
                      </a:cubicBezTo>
                      <a:cubicBezTo>
                        <a:pt x="54" y="77"/>
                        <a:pt x="0" y="202"/>
                        <a:pt x="54" y="318"/>
                      </a:cubicBezTo>
                      <a:cubicBezTo>
                        <a:pt x="94" y="419"/>
                        <a:pt x="186" y="480"/>
                        <a:pt x="279" y="480"/>
                      </a:cubicBezTo>
                      <a:cubicBezTo>
                        <a:pt x="308" y="480"/>
                        <a:pt x="338" y="473"/>
                        <a:pt x="366" y="460"/>
                      </a:cubicBezTo>
                      <a:cubicBezTo>
                        <a:pt x="473" y="407"/>
                        <a:pt x="526" y="255"/>
                        <a:pt x="473" y="139"/>
                      </a:cubicBezTo>
                      <a:cubicBezTo>
                        <a:pt x="434" y="49"/>
                        <a:pt x="359"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1"/>
                <p:cNvSpPr/>
                <p:nvPr/>
              </p:nvSpPr>
              <p:spPr>
                <a:xfrm>
                  <a:off x="1033856" y="2404757"/>
                  <a:ext cx="24358" cy="22970"/>
                </a:xfrm>
                <a:custGeom>
                  <a:avLst/>
                  <a:gdLst/>
                  <a:ahLst/>
                  <a:cxnLst/>
                  <a:rect l="l" t="t" r="r" b="b"/>
                  <a:pathLst>
                    <a:path w="509" h="480" extrusionOk="0">
                      <a:moveTo>
                        <a:pt x="250" y="1"/>
                      </a:moveTo>
                      <a:cubicBezTo>
                        <a:pt x="218" y="1"/>
                        <a:pt x="185" y="8"/>
                        <a:pt x="152" y="23"/>
                      </a:cubicBezTo>
                      <a:cubicBezTo>
                        <a:pt x="45" y="76"/>
                        <a:pt x="0" y="192"/>
                        <a:pt x="63" y="326"/>
                      </a:cubicBezTo>
                      <a:cubicBezTo>
                        <a:pt x="103" y="421"/>
                        <a:pt x="179" y="479"/>
                        <a:pt x="264" y="479"/>
                      </a:cubicBezTo>
                      <a:cubicBezTo>
                        <a:pt x="292" y="479"/>
                        <a:pt x="320" y="473"/>
                        <a:pt x="348" y="460"/>
                      </a:cubicBezTo>
                      <a:cubicBezTo>
                        <a:pt x="455" y="415"/>
                        <a:pt x="509" y="264"/>
                        <a:pt x="455" y="139"/>
                      </a:cubicBezTo>
                      <a:cubicBezTo>
                        <a:pt x="410" y="49"/>
                        <a:pt x="333"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1"/>
                <p:cNvSpPr/>
                <p:nvPr/>
              </p:nvSpPr>
              <p:spPr>
                <a:xfrm>
                  <a:off x="1093197" y="2354030"/>
                  <a:ext cx="24406" cy="22540"/>
                </a:xfrm>
                <a:custGeom>
                  <a:avLst/>
                  <a:gdLst/>
                  <a:ahLst/>
                  <a:cxnLst/>
                  <a:rect l="l" t="t" r="r" b="b"/>
                  <a:pathLst>
                    <a:path w="510" h="471" extrusionOk="0">
                      <a:moveTo>
                        <a:pt x="246" y="0"/>
                      </a:moveTo>
                      <a:cubicBezTo>
                        <a:pt x="215" y="0"/>
                        <a:pt x="183" y="7"/>
                        <a:pt x="152" y="21"/>
                      </a:cubicBezTo>
                      <a:cubicBezTo>
                        <a:pt x="45" y="75"/>
                        <a:pt x="1" y="209"/>
                        <a:pt x="54" y="334"/>
                      </a:cubicBezTo>
                      <a:cubicBezTo>
                        <a:pt x="93" y="419"/>
                        <a:pt x="181" y="470"/>
                        <a:pt x="267" y="470"/>
                      </a:cubicBezTo>
                      <a:cubicBezTo>
                        <a:pt x="298" y="470"/>
                        <a:pt x="329" y="464"/>
                        <a:pt x="357" y="450"/>
                      </a:cubicBezTo>
                      <a:cubicBezTo>
                        <a:pt x="455" y="405"/>
                        <a:pt x="509" y="253"/>
                        <a:pt x="455" y="137"/>
                      </a:cubicBezTo>
                      <a:cubicBezTo>
                        <a:pt x="416" y="52"/>
                        <a:pt x="333"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1"/>
                <p:cNvSpPr/>
                <p:nvPr/>
              </p:nvSpPr>
              <p:spPr>
                <a:xfrm>
                  <a:off x="1062043" y="2472042"/>
                  <a:ext cx="24358" cy="21439"/>
                </a:xfrm>
                <a:custGeom>
                  <a:avLst/>
                  <a:gdLst/>
                  <a:ahLst/>
                  <a:cxnLst/>
                  <a:rect l="l" t="t" r="r" b="b"/>
                  <a:pathLst>
                    <a:path w="509" h="448" extrusionOk="0">
                      <a:moveTo>
                        <a:pt x="258" y="1"/>
                      </a:moveTo>
                      <a:cubicBezTo>
                        <a:pt x="229" y="1"/>
                        <a:pt x="199" y="6"/>
                        <a:pt x="170" y="18"/>
                      </a:cubicBezTo>
                      <a:cubicBezTo>
                        <a:pt x="54" y="71"/>
                        <a:pt x="0" y="196"/>
                        <a:pt x="45" y="303"/>
                      </a:cubicBezTo>
                      <a:cubicBezTo>
                        <a:pt x="78" y="390"/>
                        <a:pt x="168" y="447"/>
                        <a:pt x="259" y="447"/>
                      </a:cubicBezTo>
                      <a:cubicBezTo>
                        <a:pt x="289" y="447"/>
                        <a:pt x="320" y="441"/>
                        <a:pt x="348" y="428"/>
                      </a:cubicBezTo>
                      <a:cubicBezTo>
                        <a:pt x="455" y="383"/>
                        <a:pt x="509" y="249"/>
                        <a:pt x="464" y="142"/>
                      </a:cubicBezTo>
                      <a:cubicBezTo>
                        <a:pt x="424" y="49"/>
                        <a:pt x="344"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1"/>
                <p:cNvSpPr/>
                <p:nvPr/>
              </p:nvSpPr>
              <p:spPr>
                <a:xfrm>
                  <a:off x="1025337" y="2632981"/>
                  <a:ext cx="24358" cy="21248"/>
                </a:xfrm>
                <a:custGeom>
                  <a:avLst/>
                  <a:gdLst/>
                  <a:ahLst/>
                  <a:cxnLst/>
                  <a:rect l="l" t="t" r="r" b="b"/>
                  <a:pathLst>
                    <a:path w="509" h="444" extrusionOk="0">
                      <a:moveTo>
                        <a:pt x="247" y="0"/>
                      </a:moveTo>
                      <a:cubicBezTo>
                        <a:pt x="212" y="0"/>
                        <a:pt x="176" y="9"/>
                        <a:pt x="143" y="27"/>
                      </a:cubicBezTo>
                      <a:cubicBezTo>
                        <a:pt x="27" y="80"/>
                        <a:pt x="0" y="196"/>
                        <a:pt x="54" y="312"/>
                      </a:cubicBezTo>
                      <a:cubicBezTo>
                        <a:pt x="94" y="393"/>
                        <a:pt x="181" y="444"/>
                        <a:pt x="268" y="444"/>
                      </a:cubicBezTo>
                      <a:cubicBezTo>
                        <a:pt x="295" y="444"/>
                        <a:pt x="322" y="439"/>
                        <a:pt x="348" y="428"/>
                      </a:cubicBezTo>
                      <a:cubicBezTo>
                        <a:pt x="446" y="383"/>
                        <a:pt x="509" y="232"/>
                        <a:pt x="464" y="134"/>
                      </a:cubicBezTo>
                      <a:cubicBezTo>
                        <a:pt x="420" y="51"/>
                        <a:pt x="334"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1"/>
                <p:cNvSpPr/>
                <p:nvPr/>
              </p:nvSpPr>
              <p:spPr>
                <a:xfrm>
                  <a:off x="991168" y="2578474"/>
                  <a:ext cx="23927" cy="21583"/>
                </a:xfrm>
                <a:custGeom>
                  <a:avLst/>
                  <a:gdLst/>
                  <a:ahLst/>
                  <a:cxnLst/>
                  <a:rect l="l" t="t" r="r" b="b"/>
                  <a:pathLst>
                    <a:path w="500" h="451" extrusionOk="0">
                      <a:moveTo>
                        <a:pt x="227" y="0"/>
                      </a:moveTo>
                      <a:cubicBezTo>
                        <a:pt x="202" y="0"/>
                        <a:pt x="176" y="5"/>
                        <a:pt x="152" y="15"/>
                      </a:cubicBezTo>
                      <a:cubicBezTo>
                        <a:pt x="54" y="59"/>
                        <a:pt x="0" y="211"/>
                        <a:pt x="45" y="327"/>
                      </a:cubicBezTo>
                      <a:cubicBezTo>
                        <a:pt x="79" y="401"/>
                        <a:pt x="179" y="450"/>
                        <a:pt x="268" y="450"/>
                      </a:cubicBezTo>
                      <a:cubicBezTo>
                        <a:pt x="297" y="450"/>
                        <a:pt x="324" y="445"/>
                        <a:pt x="348" y="434"/>
                      </a:cubicBezTo>
                      <a:cubicBezTo>
                        <a:pt x="446" y="381"/>
                        <a:pt x="500" y="247"/>
                        <a:pt x="446" y="140"/>
                      </a:cubicBezTo>
                      <a:cubicBezTo>
                        <a:pt x="412" y="57"/>
                        <a:pt x="31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1"/>
                <p:cNvSpPr/>
                <p:nvPr/>
              </p:nvSpPr>
              <p:spPr>
                <a:xfrm>
                  <a:off x="1045820" y="2529756"/>
                  <a:ext cx="23114" cy="21343"/>
                </a:xfrm>
                <a:custGeom>
                  <a:avLst/>
                  <a:gdLst/>
                  <a:ahLst/>
                  <a:cxnLst/>
                  <a:rect l="l" t="t" r="r" b="b"/>
                  <a:pathLst>
                    <a:path w="483" h="446" extrusionOk="0">
                      <a:moveTo>
                        <a:pt x="207" y="0"/>
                      </a:moveTo>
                      <a:cubicBezTo>
                        <a:pt x="181" y="0"/>
                        <a:pt x="156" y="5"/>
                        <a:pt x="134" y="16"/>
                      </a:cubicBezTo>
                      <a:cubicBezTo>
                        <a:pt x="36" y="69"/>
                        <a:pt x="0" y="194"/>
                        <a:pt x="45" y="301"/>
                      </a:cubicBezTo>
                      <a:cubicBezTo>
                        <a:pt x="85" y="389"/>
                        <a:pt x="166" y="446"/>
                        <a:pt x="249" y="446"/>
                      </a:cubicBezTo>
                      <a:cubicBezTo>
                        <a:pt x="276" y="446"/>
                        <a:pt x="304" y="439"/>
                        <a:pt x="330" y="426"/>
                      </a:cubicBezTo>
                      <a:cubicBezTo>
                        <a:pt x="428" y="382"/>
                        <a:pt x="482" y="230"/>
                        <a:pt x="428" y="132"/>
                      </a:cubicBezTo>
                      <a:cubicBezTo>
                        <a:pt x="388" y="51"/>
                        <a:pt x="291"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1"/>
                <p:cNvSpPr/>
                <p:nvPr/>
              </p:nvSpPr>
              <p:spPr>
                <a:xfrm>
                  <a:off x="1048787" y="2345464"/>
                  <a:ext cx="23975" cy="20865"/>
                </a:xfrm>
                <a:custGeom>
                  <a:avLst/>
                  <a:gdLst/>
                  <a:ahLst/>
                  <a:cxnLst/>
                  <a:rect l="l" t="t" r="r" b="b"/>
                  <a:pathLst>
                    <a:path w="501" h="436" extrusionOk="0">
                      <a:moveTo>
                        <a:pt x="249" y="1"/>
                      </a:moveTo>
                      <a:cubicBezTo>
                        <a:pt x="220" y="1"/>
                        <a:pt x="190" y="8"/>
                        <a:pt x="161" y="22"/>
                      </a:cubicBezTo>
                      <a:cubicBezTo>
                        <a:pt x="54" y="67"/>
                        <a:pt x="1" y="218"/>
                        <a:pt x="54" y="316"/>
                      </a:cubicBezTo>
                      <a:cubicBezTo>
                        <a:pt x="87" y="388"/>
                        <a:pt x="167" y="436"/>
                        <a:pt x="245" y="436"/>
                      </a:cubicBezTo>
                      <a:cubicBezTo>
                        <a:pt x="275" y="436"/>
                        <a:pt x="304" y="429"/>
                        <a:pt x="331" y="414"/>
                      </a:cubicBezTo>
                      <a:cubicBezTo>
                        <a:pt x="456" y="361"/>
                        <a:pt x="500" y="245"/>
                        <a:pt x="447" y="129"/>
                      </a:cubicBezTo>
                      <a:cubicBezTo>
                        <a:pt x="408" y="51"/>
                        <a:pt x="330"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1"/>
                <p:cNvSpPr/>
                <p:nvPr/>
              </p:nvSpPr>
              <p:spPr>
                <a:xfrm>
                  <a:off x="1001409" y="2521812"/>
                  <a:ext cx="23545" cy="20960"/>
                </a:xfrm>
                <a:custGeom>
                  <a:avLst/>
                  <a:gdLst/>
                  <a:ahLst/>
                  <a:cxnLst/>
                  <a:rect l="l" t="t" r="r" b="b"/>
                  <a:pathLst>
                    <a:path w="492" h="438" extrusionOk="0">
                      <a:moveTo>
                        <a:pt x="242" y="0"/>
                      </a:moveTo>
                      <a:cubicBezTo>
                        <a:pt x="211" y="0"/>
                        <a:pt x="181" y="7"/>
                        <a:pt x="152" y="21"/>
                      </a:cubicBezTo>
                      <a:cubicBezTo>
                        <a:pt x="45" y="66"/>
                        <a:pt x="0" y="182"/>
                        <a:pt x="36" y="289"/>
                      </a:cubicBezTo>
                      <a:cubicBezTo>
                        <a:pt x="78" y="379"/>
                        <a:pt x="163" y="437"/>
                        <a:pt x="253" y="437"/>
                      </a:cubicBezTo>
                      <a:cubicBezTo>
                        <a:pt x="279" y="437"/>
                        <a:pt x="305" y="433"/>
                        <a:pt x="331" y="423"/>
                      </a:cubicBezTo>
                      <a:cubicBezTo>
                        <a:pt x="447" y="378"/>
                        <a:pt x="491" y="253"/>
                        <a:pt x="438" y="128"/>
                      </a:cubicBezTo>
                      <a:cubicBezTo>
                        <a:pt x="405" y="50"/>
                        <a:pt x="324"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1"/>
                <p:cNvSpPr/>
                <p:nvPr/>
              </p:nvSpPr>
              <p:spPr>
                <a:xfrm>
                  <a:off x="1034286" y="2583355"/>
                  <a:ext cx="23114" cy="21008"/>
                </a:xfrm>
                <a:custGeom>
                  <a:avLst/>
                  <a:gdLst/>
                  <a:ahLst/>
                  <a:cxnLst/>
                  <a:rect l="l" t="t" r="r" b="b"/>
                  <a:pathLst>
                    <a:path w="483" h="439" extrusionOk="0">
                      <a:moveTo>
                        <a:pt x="233" y="0"/>
                      </a:moveTo>
                      <a:cubicBezTo>
                        <a:pt x="204" y="0"/>
                        <a:pt x="177" y="7"/>
                        <a:pt x="152" y="20"/>
                      </a:cubicBezTo>
                      <a:cubicBezTo>
                        <a:pt x="54" y="64"/>
                        <a:pt x="0" y="216"/>
                        <a:pt x="36" y="314"/>
                      </a:cubicBezTo>
                      <a:cubicBezTo>
                        <a:pt x="69" y="393"/>
                        <a:pt x="151" y="439"/>
                        <a:pt x="231" y="439"/>
                      </a:cubicBezTo>
                      <a:cubicBezTo>
                        <a:pt x="259" y="439"/>
                        <a:pt x="287" y="433"/>
                        <a:pt x="313" y="421"/>
                      </a:cubicBezTo>
                      <a:cubicBezTo>
                        <a:pt x="429" y="368"/>
                        <a:pt x="482" y="234"/>
                        <a:pt x="438" y="136"/>
                      </a:cubicBezTo>
                      <a:cubicBezTo>
                        <a:pt x="411" y="56"/>
                        <a:pt x="31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1"/>
                <p:cNvSpPr/>
                <p:nvPr/>
              </p:nvSpPr>
              <p:spPr>
                <a:xfrm>
                  <a:off x="1065871" y="2283299"/>
                  <a:ext cx="23114" cy="20769"/>
                </a:xfrm>
                <a:custGeom>
                  <a:avLst/>
                  <a:gdLst/>
                  <a:ahLst/>
                  <a:cxnLst/>
                  <a:rect l="l" t="t" r="r" b="b"/>
                  <a:pathLst>
                    <a:path w="483" h="434" extrusionOk="0">
                      <a:moveTo>
                        <a:pt x="238" y="1"/>
                      </a:moveTo>
                      <a:cubicBezTo>
                        <a:pt x="208" y="1"/>
                        <a:pt x="179" y="6"/>
                        <a:pt x="152" y="18"/>
                      </a:cubicBezTo>
                      <a:cubicBezTo>
                        <a:pt x="45" y="63"/>
                        <a:pt x="1" y="206"/>
                        <a:pt x="45" y="313"/>
                      </a:cubicBezTo>
                      <a:cubicBezTo>
                        <a:pt x="77" y="389"/>
                        <a:pt x="145" y="434"/>
                        <a:pt x="220" y="434"/>
                      </a:cubicBezTo>
                      <a:cubicBezTo>
                        <a:pt x="250" y="434"/>
                        <a:pt x="282" y="426"/>
                        <a:pt x="313" y="411"/>
                      </a:cubicBezTo>
                      <a:cubicBezTo>
                        <a:pt x="420" y="366"/>
                        <a:pt x="482" y="206"/>
                        <a:pt x="438" y="108"/>
                      </a:cubicBezTo>
                      <a:cubicBezTo>
                        <a:pt x="405" y="42"/>
                        <a:pt x="320"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1"/>
                <p:cNvSpPr/>
                <p:nvPr/>
              </p:nvSpPr>
              <p:spPr>
                <a:xfrm>
                  <a:off x="1018063" y="2466491"/>
                  <a:ext cx="22683" cy="19956"/>
                </a:xfrm>
                <a:custGeom>
                  <a:avLst/>
                  <a:gdLst/>
                  <a:ahLst/>
                  <a:cxnLst/>
                  <a:rect l="l" t="t" r="r" b="b"/>
                  <a:pathLst>
                    <a:path w="474" h="417" extrusionOk="0">
                      <a:moveTo>
                        <a:pt x="235" y="1"/>
                      </a:moveTo>
                      <a:cubicBezTo>
                        <a:pt x="208" y="1"/>
                        <a:pt x="180" y="6"/>
                        <a:pt x="152" y="18"/>
                      </a:cubicBezTo>
                      <a:cubicBezTo>
                        <a:pt x="45" y="53"/>
                        <a:pt x="0" y="178"/>
                        <a:pt x="45" y="276"/>
                      </a:cubicBezTo>
                      <a:cubicBezTo>
                        <a:pt x="79" y="365"/>
                        <a:pt x="170" y="417"/>
                        <a:pt x="255" y="417"/>
                      </a:cubicBezTo>
                      <a:cubicBezTo>
                        <a:pt x="281" y="417"/>
                        <a:pt x="307" y="412"/>
                        <a:pt x="330" y="401"/>
                      </a:cubicBezTo>
                      <a:cubicBezTo>
                        <a:pt x="429" y="357"/>
                        <a:pt x="473" y="232"/>
                        <a:pt x="429" y="134"/>
                      </a:cubicBezTo>
                      <a:cubicBezTo>
                        <a:pt x="389" y="47"/>
                        <a:pt x="31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1"/>
                <p:cNvSpPr/>
                <p:nvPr/>
              </p:nvSpPr>
              <p:spPr>
                <a:xfrm>
                  <a:off x="982219" y="2624176"/>
                  <a:ext cx="22635" cy="19429"/>
                </a:xfrm>
                <a:custGeom>
                  <a:avLst/>
                  <a:gdLst/>
                  <a:ahLst/>
                  <a:cxnLst/>
                  <a:rect l="l" t="t" r="r" b="b"/>
                  <a:pathLst>
                    <a:path w="473" h="406" extrusionOk="0">
                      <a:moveTo>
                        <a:pt x="241" y="0"/>
                      </a:moveTo>
                      <a:cubicBezTo>
                        <a:pt x="208" y="0"/>
                        <a:pt x="174" y="8"/>
                        <a:pt x="143" y="23"/>
                      </a:cubicBezTo>
                      <a:cubicBezTo>
                        <a:pt x="45" y="77"/>
                        <a:pt x="0" y="202"/>
                        <a:pt x="45" y="291"/>
                      </a:cubicBezTo>
                      <a:cubicBezTo>
                        <a:pt x="85" y="358"/>
                        <a:pt x="181" y="405"/>
                        <a:pt x="264" y="405"/>
                      </a:cubicBezTo>
                      <a:cubicBezTo>
                        <a:pt x="291" y="405"/>
                        <a:pt x="317" y="400"/>
                        <a:pt x="339" y="389"/>
                      </a:cubicBezTo>
                      <a:cubicBezTo>
                        <a:pt x="437" y="344"/>
                        <a:pt x="473" y="220"/>
                        <a:pt x="428" y="113"/>
                      </a:cubicBezTo>
                      <a:cubicBezTo>
                        <a:pt x="397" y="43"/>
                        <a:pt x="320"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 name="TextBox 17">
            <a:extLst>
              <a:ext uri="{FF2B5EF4-FFF2-40B4-BE49-F238E27FC236}">
                <a16:creationId xmlns:a16="http://schemas.microsoft.com/office/drawing/2014/main" id="{21B8B7BF-0EC1-BA02-9491-3ADABA68AFEF}"/>
              </a:ext>
            </a:extLst>
          </p:cNvPr>
          <p:cNvSpPr txBox="1"/>
          <p:nvPr/>
        </p:nvSpPr>
        <p:spPr>
          <a:xfrm>
            <a:off x="2198184" y="629796"/>
            <a:ext cx="4747633" cy="702308"/>
          </a:xfrm>
          <a:prstGeom prst="rect">
            <a:avLst/>
          </a:prstGeom>
        </p:spPr>
        <p:txBody>
          <a:bodyPr wrap="square" lIns="0" tIns="0" rIns="0" bIns="0" rtlCol="0" anchor="t">
            <a:spAutoFit/>
          </a:bodyPr>
          <a:lstStyle/>
          <a:p>
            <a:pPr algn="ctr" defTabSz="457200">
              <a:lnSpc>
                <a:spcPts val="6299"/>
              </a:lnSpc>
              <a:spcBef>
                <a:spcPct val="0"/>
              </a:spcBef>
              <a:buClrTx/>
            </a:pPr>
            <a:r>
              <a:rPr lang="en-US" sz="3300" b="1" kern="1200">
                <a:solidFill>
                  <a:srgbClr val="E84A54"/>
                </a:solidFill>
                <a:latin typeface="Arial" panose="020B0604020202020204" pitchFamily="34" charset="0"/>
                <a:ea typeface="+mn-ea"/>
                <a:cs typeface="Arial" panose="020B0604020202020204" pitchFamily="34" charset="0"/>
              </a:rPr>
              <a:t>HƯỚNG DẪN VỀ NHÀ</a:t>
            </a:r>
          </a:p>
        </p:txBody>
      </p:sp>
      <p:sp>
        <p:nvSpPr>
          <p:cNvPr id="5" name="Rectangle: Rounded Corners 4">
            <a:extLst>
              <a:ext uri="{FF2B5EF4-FFF2-40B4-BE49-F238E27FC236}">
                <a16:creationId xmlns:a16="http://schemas.microsoft.com/office/drawing/2014/main" id="{7776EFE3-1793-AF0F-2147-338FC8451AD7}"/>
              </a:ext>
            </a:extLst>
          </p:cNvPr>
          <p:cNvSpPr/>
          <p:nvPr/>
        </p:nvSpPr>
        <p:spPr>
          <a:xfrm>
            <a:off x="1545604" y="1880594"/>
            <a:ext cx="2864549" cy="2440266"/>
          </a:xfrm>
          <a:prstGeom prst="roundRect">
            <a:avLst>
              <a:gd name="adj" fmla="val 9930"/>
            </a:avLst>
          </a:prstGeom>
          <a:solidFill>
            <a:schemeClr val="bg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Ôn tập các kiến thức đã học trong chủ đề 3</a:t>
            </a: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C37C47E-E5BF-87EC-4BE6-A6F2C7CA874C}"/>
              </a:ext>
            </a:extLst>
          </p:cNvPr>
          <p:cNvSpPr/>
          <p:nvPr/>
        </p:nvSpPr>
        <p:spPr>
          <a:xfrm>
            <a:off x="4868020" y="1880594"/>
            <a:ext cx="2864549" cy="2440266"/>
          </a:xfrm>
          <a:prstGeom prst="roundRect">
            <a:avLst>
              <a:gd name="adj" fmla="val 9930"/>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rPr>
              <a:t>Chuẩn bị</a:t>
            </a:r>
            <a:r>
              <a:rPr lang="vi-VN" sz="2400">
                <a:solidFill>
                  <a:srgbClr val="000000"/>
                </a:solidFill>
              </a:rPr>
              <a:t> trước nội dung tiết sau: </a:t>
            </a:r>
            <a:r>
              <a:rPr lang="en-US" sz="2400" b="1" i="1">
                <a:solidFill>
                  <a:srgbClr val="000000"/>
                </a:solidFill>
              </a:rPr>
              <a:t>Tiết 13: Chủ đề 4: Hát: Vui đón Tết.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6" name="Google Shape;1336;p52"/>
          <p:cNvGrpSpPr/>
          <p:nvPr/>
        </p:nvGrpSpPr>
        <p:grpSpPr>
          <a:xfrm rot="10623853">
            <a:off x="3019766" y="-1224321"/>
            <a:ext cx="3236074" cy="3580730"/>
            <a:chOff x="2828522" y="2361700"/>
            <a:chExt cx="2320948" cy="2568140"/>
          </a:xfrm>
        </p:grpSpPr>
        <p:sp>
          <p:nvSpPr>
            <p:cNvPr id="1337" name="Google Shape;1337;p52"/>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2"/>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2"/>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52"/>
          <p:cNvGrpSpPr/>
          <p:nvPr/>
        </p:nvGrpSpPr>
        <p:grpSpPr>
          <a:xfrm>
            <a:off x="4811619" y="739900"/>
            <a:ext cx="2248097" cy="1802520"/>
            <a:chOff x="4811619" y="739900"/>
            <a:chExt cx="2248097" cy="1802520"/>
          </a:xfrm>
        </p:grpSpPr>
        <p:sp>
          <p:nvSpPr>
            <p:cNvPr id="1343" name="Google Shape;1343;p52"/>
            <p:cNvSpPr/>
            <p:nvPr/>
          </p:nvSpPr>
          <p:spPr>
            <a:xfrm rot="476635">
              <a:off x="5176258" y="754463"/>
              <a:ext cx="227606" cy="242824"/>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2"/>
            <p:cNvSpPr/>
            <p:nvPr/>
          </p:nvSpPr>
          <p:spPr>
            <a:xfrm rot="476635">
              <a:off x="6812629" y="748362"/>
              <a:ext cx="112367" cy="224112"/>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2"/>
            <p:cNvSpPr/>
            <p:nvPr/>
          </p:nvSpPr>
          <p:spPr>
            <a:xfrm rot="868271">
              <a:off x="6307319" y="858230"/>
              <a:ext cx="112503" cy="11250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2"/>
            <p:cNvSpPr/>
            <p:nvPr/>
          </p:nvSpPr>
          <p:spPr>
            <a:xfrm rot="868271">
              <a:off x="6459189" y="2347750"/>
              <a:ext cx="91803" cy="91803"/>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rot="868271">
              <a:off x="6864401" y="1701391"/>
              <a:ext cx="176105" cy="17610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rot="476635">
              <a:off x="5772166" y="2285034"/>
              <a:ext cx="227606" cy="242824"/>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rot="476635">
              <a:off x="4826331" y="1859290"/>
              <a:ext cx="91837" cy="219279"/>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0" name="Google Shape;1350;p52"/>
          <p:cNvGrpSpPr/>
          <p:nvPr/>
        </p:nvGrpSpPr>
        <p:grpSpPr>
          <a:xfrm rot="868274">
            <a:off x="5113776" y="976602"/>
            <a:ext cx="1659565" cy="1104915"/>
            <a:chOff x="-2053" y="70101"/>
            <a:chExt cx="960211" cy="639295"/>
          </a:xfrm>
        </p:grpSpPr>
        <p:sp>
          <p:nvSpPr>
            <p:cNvPr id="1351" name="Google Shape;1351;p52"/>
            <p:cNvSpPr/>
            <p:nvPr/>
          </p:nvSpPr>
          <p:spPr>
            <a:xfrm>
              <a:off x="-2053" y="70101"/>
              <a:ext cx="960211" cy="639295"/>
            </a:xfrm>
            <a:custGeom>
              <a:avLst/>
              <a:gdLst/>
              <a:ahLst/>
              <a:cxnLst/>
              <a:rect l="l" t="t" r="r" b="b"/>
              <a:pathLst>
                <a:path w="20065" h="13359" extrusionOk="0">
                  <a:moveTo>
                    <a:pt x="16838" y="2438"/>
                  </a:moveTo>
                  <a:cubicBezTo>
                    <a:pt x="16959" y="2438"/>
                    <a:pt x="17079" y="2496"/>
                    <a:pt x="17147" y="2606"/>
                  </a:cubicBezTo>
                  <a:cubicBezTo>
                    <a:pt x="17165" y="2642"/>
                    <a:pt x="17174" y="2695"/>
                    <a:pt x="17156" y="2740"/>
                  </a:cubicBezTo>
                  <a:cubicBezTo>
                    <a:pt x="17129" y="2847"/>
                    <a:pt x="17076" y="2954"/>
                    <a:pt x="17040" y="3043"/>
                  </a:cubicBezTo>
                  <a:cubicBezTo>
                    <a:pt x="16826" y="2972"/>
                    <a:pt x="16612" y="2892"/>
                    <a:pt x="16371" y="2802"/>
                  </a:cubicBezTo>
                  <a:cubicBezTo>
                    <a:pt x="16451" y="2704"/>
                    <a:pt x="16523" y="2606"/>
                    <a:pt x="16603" y="2526"/>
                  </a:cubicBezTo>
                  <a:cubicBezTo>
                    <a:pt x="16669" y="2467"/>
                    <a:pt x="16754" y="2438"/>
                    <a:pt x="16838" y="2438"/>
                  </a:cubicBezTo>
                  <a:close/>
                  <a:moveTo>
                    <a:pt x="14497" y="1864"/>
                  </a:moveTo>
                  <a:cubicBezTo>
                    <a:pt x="14776" y="1864"/>
                    <a:pt x="15055" y="1893"/>
                    <a:pt x="15336" y="1955"/>
                  </a:cubicBezTo>
                  <a:cubicBezTo>
                    <a:pt x="15470" y="1982"/>
                    <a:pt x="15595" y="2026"/>
                    <a:pt x="15729" y="2071"/>
                  </a:cubicBezTo>
                  <a:cubicBezTo>
                    <a:pt x="15613" y="2294"/>
                    <a:pt x="15514" y="2499"/>
                    <a:pt x="15407" y="2713"/>
                  </a:cubicBezTo>
                  <a:cubicBezTo>
                    <a:pt x="15336" y="2695"/>
                    <a:pt x="15265" y="2669"/>
                    <a:pt x="15193" y="2651"/>
                  </a:cubicBezTo>
                  <a:cubicBezTo>
                    <a:pt x="14858" y="2570"/>
                    <a:pt x="14528" y="2528"/>
                    <a:pt x="14202" y="2528"/>
                  </a:cubicBezTo>
                  <a:cubicBezTo>
                    <a:pt x="13626" y="2528"/>
                    <a:pt x="13064" y="2660"/>
                    <a:pt x="12517" y="2945"/>
                  </a:cubicBezTo>
                  <a:cubicBezTo>
                    <a:pt x="12428" y="2999"/>
                    <a:pt x="12339" y="3061"/>
                    <a:pt x="12249" y="3115"/>
                  </a:cubicBezTo>
                  <a:cubicBezTo>
                    <a:pt x="12230" y="3128"/>
                    <a:pt x="12201" y="3136"/>
                    <a:pt x="12176" y="3136"/>
                  </a:cubicBezTo>
                  <a:cubicBezTo>
                    <a:pt x="12167" y="3136"/>
                    <a:pt x="12158" y="3135"/>
                    <a:pt x="12151" y="3133"/>
                  </a:cubicBezTo>
                  <a:cubicBezTo>
                    <a:pt x="12062" y="3106"/>
                    <a:pt x="11991" y="3070"/>
                    <a:pt x="11910" y="3034"/>
                  </a:cubicBezTo>
                  <a:cubicBezTo>
                    <a:pt x="11830" y="3008"/>
                    <a:pt x="11741" y="2981"/>
                    <a:pt x="11652" y="2954"/>
                  </a:cubicBezTo>
                  <a:cubicBezTo>
                    <a:pt x="11732" y="2820"/>
                    <a:pt x="11857" y="2740"/>
                    <a:pt x="11973" y="2660"/>
                  </a:cubicBezTo>
                  <a:cubicBezTo>
                    <a:pt x="12481" y="2294"/>
                    <a:pt x="13052" y="2071"/>
                    <a:pt x="13659" y="1946"/>
                  </a:cubicBezTo>
                  <a:cubicBezTo>
                    <a:pt x="13940" y="1893"/>
                    <a:pt x="14219" y="1864"/>
                    <a:pt x="14497" y="1864"/>
                  </a:cubicBezTo>
                  <a:close/>
                  <a:moveTo>
                    <a:pt x="16808" y="3186"/>
                  </a:moveTo>
                  <a:cubicBezTo>
                    <a:pt x="16862" y="3213"/>
                    <a:pt x="16915" y="3240"/>
                    <a:pt x="16978" y="3275"/>
                  </a:cubicBezTo>
                  <a:cubicBezTo>
                    <a:pt x="16969" y="3329"/>
                    <a:pt x="16951" y="3373"/>
                    <a:pt x="16933" y="3454"/>
                  </a:cubicBezTo>
                  <a:cubicBezTo>
                    <a:pt x="16879" y="3347"/>
                    <a:pt x="16835" y="3275"/>
                    <a:pt x="16799" y="3204"/>
                  </a:cubicBezTo>
                  <a:cubicBezTo>
                    <a:pt x="16799" y="3195"/>
                    <a:pt x="16808" y="3186"/>
                    <a:pt x="16808" y="3186"/>
                  </a:cubicBezTo>
                  <a:close/>
                  <a:moveTo>
                    <a:pt x="14337" y="2759"/>
                  </a:moveTo>
                  <a:cubicBezTo>
                    <a:pt x="14730" y="2759"/>
                    <a:pt x="15096" y="2815"/>
                    <a:pt x="15345" y="2936"/>
                  </a:cubicBezTo>
                  <a:cubicBezTo>
                    <a:pt x="15283" y="3133"/>
                    <a:pt x="15229" y="3320"/>
                    <a:pt x="15167" y="3516"/>
                  </a:cubicBezTo>
                  <a:cubicBezTo>
                    <a:pt x="14782" y="3216"/>
                    <a:pt x="14402" y="3084"/>
                    <a:pt x="14026" y="3084"/>
                  </a:cubicBezTo>
                  <a:cubicBezTo>
                    <a:pt x="13573" y="3084"/>
                    <a:pt x="13126" y="3275"/>
                    <a:pt x="12678" y="3596"/>
                  </a:cubicBezTo>
                  <a:cubicBezTo>
                    <a:pt x="12642" y="3561"/>
                    <a:pt x="12597" y="3507"/>
                    <a:pt x="12553" y="3454"/>
                  </a:cubicBezTo>
                  <a:cubicBezTo>
                    <a:pt x="12499" y="3400"/>
                    <a:pt x="12455" y="3347"/>
                    <a:pt x="12401" y="3302"/>
                  </a:cubicBezTo>
                  <a:cubicBezTo>
                    <a:pt x="12713" y="2967"/>
                    <a:pt x="13575" y="2759"/>
                    <a:pt x="14337" y="2759"/>
                  </a:cubicBezTo>
                  <a:close/>
                  <a:moveTo>
                    <a:pt x="19125" y="234"/>
                  </a:moveTo>
                  <a:cubicBezTo>
                    <a:pt x="19179" y="234"/>
                    <a:pt x="19234" y="237"/>
                    <a:pt x="19288" y="242"/>
                  </a:cubicBezTo>
                  <a:cubicBezTo>
                    <a:pt x="19342" y="251"/>
                    <a:pt x="19368" y="278"/>
                    <a:pt x="19377" y="340"/>
                  </a:cubicBezTo>
                  <a:cubicBezTo>
                    <a:pt x="19386" y="438"/>
                    <a:pt x="19386" y="545"/>
                    <a:pt x="19315" y="626"/>
                  </a:cubicBezTo>
                  <a:cubicBezTo>
                    <a:pt x="19217" y="733"/>
                    <a:pt x="19199" y="858"/>
                    <a:pt x="19208" y="992"/>
                  </a:cubicBezTo>
                  <a:cubicBezTo>
                    <a:pt x="19235" y="1910"/>
                    <a:pt x="19261" y="2838"/>
                    <a:pt x="19288" y="3757"/>
                  </a:cubicBezTo>
                  <a:cubicBezTo>
                    <a:pt x="19288" y="3802"/>
                    <a:pt x="19288" y="3855"/>
                    <a:pt x="19297" y="3900"/>
                  </a:cubicBezTo>
                  <a:cubicBezTo>
                    <a:pt x="19306" y="3971"/>
                    <a:pt x="19270" y="4016"/>
                    <a:pt x="19199" y="4051"/>
                  </a:cubicBezTo>
                  <a:cubicBezTo>
                    <a:pt x="19047" y="3953"/>
                    <a:pt x="19020" y="3811"/>
                    <a:pt x="19020" y="3659"/>
                  </a:cubicBezTo>
                  <a:cubicBezTo>
                    <a:pt x="19003" y="3257"/>
                    <a:pt x="19003" y="2856"/>
                    <a:pt x="18994" y="2455"/>
                  </a:cubicBezTo>
                  <a:cubicBezTo>
                    <a:pt x="18976" y="1964"/>
                    <a:pt x="18958" y="1482"/>
                    <a:pt x="18931" y="992"/>
                  </a:cubicBezTo>
                  <a:cubicBezTo>
                    <a:pt x="18922" y="840"/>
                    <a:pt x="18896" y="706"/>
                    <a:pt x="18771" y="599"/>
                  </a:cubicBezTo>
                  <a:cubicBezTo>
                    <a:pt x="18690" y="528"/>
                    <a:pt x="18726" y="403"/>
                    <a:pt x="18726" y="296"/>
                  </a:cubicBezTo>
                  <a:cubicBezTo>
                    <a:pt x="18859" y="251"/>
                    <a:pt x="18992" y="234"/>
                    <a:pt x="19125" y="234"/>
                  </a:cubicBezTo>
                  <a:close/>
                  <a:moveTo>
                    <a:pt x="14048" y="3337"/>
                  </a:moveTo>
                  <a:cubicBezTo>
                    <a:pt x="14064" y="3337"/>
                    <a:pt x="14080" y="3337"/>
                    <a:pt x="14096" y="3338"/>
                  </a:cubicBezTo>
                  <a:cubicBezTo>
                    <a:pt x="14462" y="3347"/>
                    <a:pt x="14765" y="3516"/>
                    <a:pt x="15042" y="3730"/>
                  </a:cubicBezTo>
                  <a:cubicBezTo>
                    <a:pt x="15068" y="3757"/>
                    <a:pt x="15086" y="3811"/>
                    <a:pt x="15086" y="3855"/>
                  </a:cubicBezTo>
                  <a:cubicBezTo>
                    <a:pt x="15077" y="3944"/>
                    <a:pt x="15051" y="4034"/>
                    <a:pt x="15033" y="4141"/>
                  </a:cubicBezTo>
                  <a:cubicBezTo>
                    <a:pt x="14645" y="3876"/>
                    <a:pt x="14275" y="3765"/>
                    <a:pt x="13936" y="3765"/>
                  </a:cubicBezTo>
                  <a:cubicBezTo>
                    <a:pt x="13532" y="3765"/>
                    <a:pt x="13173" y="3921"/>
                    <a:pt x="12883" y="4158"/>
                  </a:cubicBezTo>
                  <a:cubicBezTo>
                    <a:pt x="12856" y="4051"/>
                    <a:pt x="12829" y="3953"/>
                    <a:pt x="12802" y="3828"/>
                  </a:cubicBezTo>
                  <a:cubicBezTo>
                    <a:pt x="12927" y="3739"/>
                    <a:pt x="13043" y="3632"/>
                    <a:pt x="13186" y="3561"/>
                  </a:cubicBezTo>
                  <a:cubicBezTo>
                    <a:pt x="13457" y="3417"/>
                    <a:pt x="13744" y="3337"/>
                    <a:pt x="14048" y="3337"/>
                  </a:cubicBezTo>
                  <a:close/>
                  <a:moveTo>
                    <a:pt x="11288" y="3792"/>
                  </a:moveTo>
                  <a:cubicBezTo>
                    <a:pt x="11293" y="3792"/>
                    <a:pt x="11298" y="3793"/>
                    <a:pt x="11304" y="3793"/>
                  </a:cubicBezTo>
                  <a:cubicBezTo>
                    <a:pt x="11107" y="3989"/>
                    <a:pt x="10911" y="4194"/>
                    <a:pt x="10715" y="4399"/>
                  </a:cubicBezTo>
                  <a:cubicBezTo>
                    <a:pt x="10759" y="4031"/>
                    <a:pt x="11000" y="3792"/>
                    <a:pt x="11288" y="3792"/>
                  </a:cubicBezTo>
                  <a:close/>
                  <a:moveTo>
                    <a:pt x="16818" y="1716"/>
                  </a:moveTo>
                  <a:cubicBezTo>
                    <a:pt x="17158" y="1716"/>
                    <a:pt x="17506" y="1891"/>
                    <a:pt x="17611" y="2187"/>
                  </a:cubicBezTo>
                  <a:cubicBezTo>
                    <a:pt x="17504" y="2267"/>
                    <a:pt x="17406" y="2347"/>
                    <a:pt x="17299" y="2428"/>
                  </a:cubicBezTo>
                  <a:cubicBezTo>
                    <a:pt x="17227" y="2303"/>
                    <a:pt x="17076" y="2240"/>
                    <a:pt x="16906" y="2223"/>
                  </a:cubicBezTo>
                  <a:cubicBezTo>
                    <a:pt x="16873" y="2218"/>
                    <a:pt x="16840" y="2216"/>
                    <a:pt x="16808" y="2216"/>
                  </a:cubicBezTo>
                  <a:cubicBezTo>
                    <a:pt x="16646" y="2216"/>
                    <a:pt x="16508" y="2274"/>
                    <a:pt x="16389" y="2401"/>
                  </a:cubicBezTo>
                  <a:cubicBezTo>
                    <a:pt x="16184" y="2624"/>
                    <a:pt x="16041" y="2883"/>
                    <a:pt x="15952" y="3168"/>
                  </a:cubicBezTo>
                  <a:cubicBezTo>
                    <a:pt x="15871" y="3409"/>
                    <a:pt x="15809" y="3650"/>
                    <a:pt x="15755" y="3891"/>
                  </a:cubicBezTo>
                  <a:cubicBezTo>
                    <a:pt x="15675" y="4266"/>
                    <a:pt x="15595" y="4640"/>
                    <a:pt x="15514" y="5015"/>
                  </a:cubicBezTo>
                  <a:cubicBezTo>
                    <a:pt x="15381" y="5006"/>
                    <a:pt x="15256" y="4988"/>
                    <a:pt x="15131" y="4979"/>
                  </a:cubicBezTo>
                  <a:cubicBezTo>
                    <a:pt x="15211" y="4506"/>
                    <a:pt x="15283" y="4042"/>
                    <a:pt x="15390" y="3588"/>
                  </a:cubicBezTo>
                  <a:cubicBezTo>
                    <a:pt x="15497" y="3106"/>
                    <a:pt x="15666" y="2642"/>
                    <a:pt x="15961" y="2240"/>
                  </a:cubicBezTo>
                  <a:cubicBezTo>
                    <a:pt x="16094" y="2053"/>
                    <a:pt x="16255" y="1893"/>
                    <a:pt x="16469" y="1785"/>
                  </a:cubicBezTo>
                  <a:cubicBezTo>
                    <a:pt x="16577" y="1739"/>
                    <a:pt x="16697" y="1716"/>
                    <a:pt x="16818" y="1716"/>
                  </a:cubicBezTo>
                  <a:close/>
                  <a:moveTo>
                    <a:pt x="16059" y="3588"/>
                  </a:moveTo>
                  <a:cubicBezTo>
                    <a:pt x="16139" y="3632"/>
                    <a:pt x="16175" y="3695"/>
                    <a:pt x="16192" y="3766"/>
                  </a:cubicBezTo>
                  <a:cubicBezTo>
                    <a:pt x="16219" y="3927"/>
                    <a:pt x="16255" y="4087"/>
                    <a:pt x="16255" y="4248"/>
                  </a:cubicBezTo>
                  <a:cubicBezTo>
                    <a:pt x="16255" y="4542"/>
                    <a:pt x="16192" y="4836"/>
                    <a:pt x="16103" y="5131"/>
                  </a:cubicBezTo>
                  <a:cubicBezTo>
                    <a:pt x="15969" y="5104"/>
                    <a:pt x="15862" y="5086"/>
                    <a:pt x="15737" y="5068"/>
                  </a:cubicBezTo>
                  <a:cubicBezTo>
                    <a:pt x="15845" y="4569"/>
                    <a:pt x="15952" y="4087"/>
                    <a:pt x="16059" y="3588"/>
                  </a:cubicBezTo>
                  <a:close/>
                  <a:moveTo>
                    <a:pt x="17926" y="3149"/>
                  </a:moveTo>
                  <a:cubicBezTo>
                    <a:pt x="17934" y="3149"/>
                    <a:pt x="17942" y="3149"/>
                    <a:pt x="17950" y="3150"/>
                  </a:cubicBezTo>
                  <a:cubicBezTo>
                    <a:pt x="18021" y="3168"/>
                    <a:pt x="18048" y="3231"/>
                    <a:pt x="18057" y="3293"/>
                  </a:cubicBezTo>
                  <a:cubicBezTo>
                    <a:pt x="18066" y="3356"/>
                    <a:pt x="18066" y="3418"/>
                    <a:pt x="18066" y="3480"/>
                  </a:cubicBezTo>
                  <a:cubicBezTo>
                    <a:pt x="17995" y="4042"/>
                    <a:pt x="17852" y="4596"/>
                    <a:pt x="17656" y="5131"/>
                  </a:cubicBezTo>
                  <a:cubicBezTo>
                    <a:pt x="17656" y="5140"/>
                    <a:pt x="17647" y="5149"/>
                    <a:pt x="17629" y="5175"/>
                  </a:cubicBezTo>
                  <a:cubicBezTo>
                    <a:pt x="17513" y="5175"/>
                    <a:pt x="17406" y="5175"/>
                    <a:pt x="17290" y="5184"/>
                  </a:cubicBezTo>
                  <a:cubicBezTo>
                    <a:pt x="17299" y="5122"/>
                    <a:pt x="17299" y="5068"/>
                    <a:pt x="17308" y="5024"/>
                  </a:cubicBezTo>
                  <a:cubicBezTo>
                    <a:pt x="17406" y="4524"/>
                    <a:pt x="17486" y="4025"/>
                    <a:pt x="17647" y="3543"/>
                  </a:cubicBezTo>
                  <a:cubicBezTo>
                    <a:pt x="17691" y="3436"/>
                    <a:pt x="17745" y="3338"/>
                    <a:pt x="17798" y="3231"/>
                  </a:cubicBezTo>
                  <a:cubicBezTo>
                    <a:pt x="17822" y="3183"/>
                    <a:pt x="17861" y="3149"/>
                    <a:pt x="17926" y="3149"/>
                  </a:cubicBezTo>
                  <a:close/>
                  <a:moveTo>
                    <a:pt x="16264" y="3017"/>
                  </a:moveTo>
                  <a:cubicBezTo>
                    <a:pt x="16326" y="3052"/>
                    <a:pt x="16389" y="3061"/>
                    <a:pt x="16424" y="3106"/>
                  </a:cubicBezTo>
                  <a:cubicBezTo>
                    <a:pt x="16656" y="3329"/>
                    <a:pt x="16790" y="3605"/>
                    <a:pt x="16808" y="3935"/>
                  </a:cubicBezTo>
                  <a:cubicBezTo>
                    <a:pt x="16817" y="4034"/>
                    <a:pt x="16772" y="4141"/>
                    <a:pt x="16746" y="4239"/>
                  </a:cubicBezTo>
                  <a:cubicBezTo>
                    <a:pt x="16692" y="4569"/>
                    <a:pt x="16630" y="4899"/>
                    <a:pt x="16567" y="5238"/>
                  </a:cubicBezTo>
                  <a:cubicBezTo>
                    <a:pt x="16469" y="5220"/>
                    <a:pt x="16389" y="5211"/>
                    <a:pt x="16300" y="5193"/>
                  </a:cubicBezTo>
                  <a:cubicBezTo>
                    <a:pt x="16326" y="5113"/>
                    <a:pt x="16353" y="5042"/>
                    <a:pt x="16371" y="4970"/>
                  </a:cubicBezTo>
                  <a:cubicBezTo>
                    <a:pt x="16478" y="4649"/>
                    <a:pt x="16523" y="4319"/>
                    <a:pt x="16478" y="3980"/>
                  </a:cubicBezTo>
                  <a:cubicBezTo>
                    <a:pt x="16451" y="3721"/>
                    <a:pt x="16344" y="3498"/>
                    <a:pt x="16139" y="3311"/>
                  </a:cubicBezTo>
                  <a:cubicBezTo>
                    <a:pt x="16184" y="3213"/>
                    <a:pt x="16219" y="3124"/>
                    <a:pt x="16264" y="3017"/>
                  </a:cubicBezTo>
                  <a:close/>
                  <a:moveTo>
                    <a:pt x="13926" y="4020"/>
                  </a:moveTo>
                  <a:cubicBezTo>
                    <a:pt x="14185" y="4020"/>
                    <a:pt x="14445" y="4093"/>
                    <a:pt x="14685" y="4221"/>
                  </a:cubicBezTo>
                  <a:cubicBezTo>
                    <a:pt x="14747" y="4248"/>
                    <a:pt x="14792" y="4283"/>
                    <a:pt x="14845" y="4328"/>
                  </a:cubicBezTo>
                  <a:cubicBezTo>
                    <a:pt x="14935" y="4390"/>
                    <a:pt x="14988" y="4480"/>
                    <a:pt x="14944" y="4596"/>
                  </a:cubicBezTo>
                  <a:cubicBezTo>
                    <a:pt x="14935" y="4640"/>
                    <a:pt x="14926" y="4685"/>
                    <a:pt x="14926" y="4720"/>
                  </a:cubicBezTo>
                  <a:cubicBezTo>
                    <a:pt x="14908" y="4908"/>
                    <a:pt x="14854" y="5033"/>
                    <a:pt x="14658" y="5095"/>
                  </a:cubicBezTo>
                  <a:cubicBezTo>
                    <a:pt x="14542" y="5131"/>
                    <a:pt x="14453" y="5247"/>
                    <a:pt x="14328" y="5336"/>
                  </a:cubicBezTo>
                  <a:cubicBezTo>
                    <a:pt x="14248" y="5318"/>
                    <a:pt x="14132" y="5291"/>
                    <a:pt x="14025" y="5274"/>
                  </a:cubicBezTo>
                  <a:cubicBezTo>
                    <a:pt x="13766" y="5220"/>
                    <a:pt x="13498" y="5167"/>
                    <a:pt x="13240" y="5113"/>
                  </a:cubicBezTo>
                  <a:cubicBezTo>
                    <a:pt x="13186" y="5104"/>
                    <a:pt x="13133" y="5077"/>
                    <a:pt x="13079" y="5059"/>
                  </a:cubicBezTo>
                  <a:cubicBezTo>
                    <a:pt x="12972" y="5033"/>
                    <a:pt x="12910" y="4952"/>
                    <a:pt x="12883" y="4854"/>
                  </a:cubicBezTo>
                  <a:cubicBezTo>
                    <a:pt x="12820" y="4631"/>
                    <a:pt x="12874" y="4489"/>
                    <a:pt x="13052" y="4337"/>
                  </a:cubicBezTo>
                  <a:cubicBezTo>
                    <a:pt x="13325" y="4117"/>
                    <a:pt x="13626" y="4020"/>
                    <a:pt x="13926" y="4020"/>
                  </a:cubicBezTo>
                  <a:close/>
                  <a:moveTo>
                    <a:pt x="15024" y="5226"/>
                  </a:moveTo>
                  <a:cubicBezTo>
                    <a:pt x="15044" y="5226"/>
                    <a:pt x="15065" y="5227"/>
                    <a:pt x="15086" y="5229"/>
                  </a:cubicBezTo>
                  <a:cubicBezTo>
                    <a:pt x="15309" y="5256"/>
                    <a:pt x="15541" y="5291"/>
                    <a:pt x="15764" y="5336"/>
                  </a:cubicBezTo>
                  <a:cubicBezTo>
                    <a:pt x="15952" y="5372"/>
                    <a:pt x="16130" y="5407"/>
                    <a:pt x="16317" y="5452"/>
                  </a:cubicBezTo>
                  <a:cubicBezTo>
                    <a:pt x="16371" y="5461"/>
                    <a:pt x="16424" y="5479"/>
                    <a:pt x="16487" y="5497"/>
                  </a:cubicBezTo>
                  <a:cubicBezTo>
                    <a:pt x="16469" y="5595"/>
                    <a:pt x="16451" y="5684"/>
                    <a:pt x="16433" y="5791"/>
                  </a:cubicBezTo>
                  <a:cubicBezTo>
                    <a:pt x="15827" y="5657"/>
                    <a:pt x="15238" y="5532"/>
                    <a:pt x="14613" y="5398"/>
                  </a:cubicBezTo>
                  <a:cubicBezTo>
                    <a:pt x="14746" y="5281"/>
                    <a:pt x="14879" y="5226"/>
                    <a:pt x="15024" y="5226"/>
                  </a:cubicBezTo>
                  <a:close/>
                  <a:moveTo>
                    <a:pt x="17453" y="5417"/>
                  </a:moveTo>
                  <a:cubicBezTo>
                    <a:pt x="17481" y="5417"/>
                    <a:pt x="17510" y="5420"/>
                    <a:pt x="17540" y="5425"/>
                  </a:cubicBezTo>
                  <a:cubicBezTo>
                    <a:pt x="17789" y="5470"/>
                    <a:pt x="17950" y="5702"/>
                    <a:pt x="17905" y="5943"/>
                  </a:cubicBezTo>
                  <a:cubicBezTo>
                    <a:pt x="17866" y="6155"/>
                    <a:pt x="17688" y="6298"/>
                    <a:pt x="17474" y="6298"/>
                  </a:cubicBezTo>
                  <a:cubicBezTo>
                    <a:pt x="17446" y="6298"/>
                    <a:pt x="17417" y="6296"/>
                    <a:pt x="17388" y="6291"/>
                  </a:cubicBezTo>
                  <a:cubicBezTo>
                    <a:pt x="17138" y="6246"/>
                    <a:pt x="16986" y="6032"/>
                    <a:pt x="17031" y="5773"/>
                  </a:cubicBezTo>
                  <a:cubicBezTo>
                    <a:pt x="17063" y="5561"/>
                    <a:pt x="17240" y="5417"/>
                    <a:pt x="17453" y="5417"/>
                  </a:cubicBezTo>
                  <a:close/>
                  <a:moveTo>
                    <a:pt x="11625" y="3837"/>
                  </a:moveTo>
                  <a:cubicBezTo>
                    <a:pt x="11848" y="3927"/>
                    <a:pt x="11982" y="4087"/>
                    <a:pt x="12000" y="4319"/>
                  </a:cubicBezTo>
                  <a:cubicBezTo>
                    <a:pt x="12017" y="4515"/>
                    <a:pt x="12000" y="4720"/>
                    <a:pt x="12008" y="4926"/>
                  </a:cubicBezTo>
                  <a:cubicBezTo>
                    <a:pt x="12017" y="5086"/>
                    <a:pt x="12026" y="5247"/>
                    <a:pt x="12053" y="5407"/>
                  </a:cubicBezTo>
                  <a:cubicBezTo>
                    <a:pt x="12080" y="5532"/>
                    <a:pt x="12160" y="5630"/>
                    <a:pt x="12267" y="5711"/>
                  </a:cubicBezTo>
                  <a:cubicBezTo>
                    <a:pt x="12463" y="5862"/>
                    <a:pt x="12704" y="5961"/>
                    <a:pt x="12945" y="6014"/>
                  </a:cubicBezTo>
                  <a:cubicBezTo>
                    <a:pt x="13784" y="6201"/>
                    <a:pt x="14631" y="6380"/>
                    <a:pt x="15470" y="6558"/>
                  </a:cubicBezTo>
                  <a:cubicBezTo>
                    <a:pt x="15791" y="6630"/>
                    <a:pt x="16112" y="6701"/>
                    <a:pt x="16433" y="6763"/>
                  </a:cubicBezTo>
                  <a:cubicBezTo>
                    <a:pt x="16440" y="6878"/>
                    <a:pt x="16431" y="6916"/>
                    <a:pt x="16369" y="6916"/>
                  </a:cubicBezTo>
                  <a:cubicBezTo>
                    <a:pt x="16348" y="6916"/>
                    <a:pt x="16323" y="6913"/>
                    <a:pt x="16291" y="6906"/>
                  </a:cubicBezTo>
                  <a:cubicBezTo>
                    <a:pt x="15702" y="6772"/>
                    <a:pt x="15113" y="6638"/>
                    <a:pt x="14524" y="6514"/>
                  </a:cubicBezTo>
                  <a:cubicBezTo>
                    <a:pt x="14257" y="6451"/>
                    <a:pt x="13989" y="6389"/>
                    <a:pt x="13721" y="6326"/>
                  </a:cubicBezTo>
                  <a:cubicBezTo>
                    <a:pt x="13150" y="6201"/>
                    <a:pt x="12571" y="6076"/>
                    <a:pt x="12000" y="5952"/>
                  </a:cubicBezTo>
                  <a:cubicBezTo>
                    <a:pt x="11536" y="5845"/>
                    <a:pt x="11143" y="5639"/>
                    <a:pt x="10867" y="5238"/>
                  </a:cubicBezTo>
                  <a:cubicBezTo>
                    <a:pt x="10831" y="5202"/>
                    <a:pt x="10804" y="5149"/>
                    <a:pt x="10786" y="5104"/>
                  </a:cubicBezTo>
                  <a:cubicBezTo>
                    <a:pt x="10706" y="4961"/>
                    <a:pt x="10679" y="4828"/>
                    <a:pt x="10795" y="4676"/>
                  </a:cubicBezTo>
                  <a:cubicBezTo>
                    <a:pt x="11027" y="4355"/>
                    <a:pt x="11295" y="4078"/>
                    <a:pt x="11625" y="3837"/>
                  </a:cubicBezTo>
                  <a:close/>
                  <a:moveTo>
                    <a:pt x="17159" y="6567"/>
                  </a:moveTo>
                  <a:cubicBezTo>
                    <a:pt x="17191" y="6567"/>
                    <a:pt x="17222" y="6570"/>
                    <a:pt x="17254" y="6576"/>
                  </a:cubicBezTo>
                  <a:cubicBezTo>
                    <a:pt x="17531" y="6630"/>
                    <a:pt x="17709" y="6888"/>
                    <a:pt x="17656" y="7165"/>
                  </a:cubicBezTo>
                  <a:cubicBezTo>
                    <a:pt x="17615" y="7406"/>
                    <a:pt x="17401" y="7582"/>
                    <a:pt x="17164" y="7582"/>
                  </a:cubicBezTo>
                  <a:cubicBezTo>
                    <a:pt x="17138" y="7582"/>
                    <a:pt x="17111" y="7580"/>
                    <a:pt x="17085" y="7575"/>
                  </a:cubicBezTo>
                  <a:cubicBezTo>
                    <a:pt x="16817" y="7522"/>
                    <a:pt x="16630" y="7263"/>
                    <a:pt x="16674" y="6986"/>
                  </a:cubicBezTo>
                  <a:cubicBezTo>
                    <a:pt x="16714" y="6742"/>
                    <a:pt x="16921" y="6567"/>
                    <a:pt x="17159" y="6567"/>
                  </a:cubicBezTo>
                  <a:close/>
                  <a:moveTo>
                    <a:pt x="11259" y="3159"/>
                  </a:moveTo>
                  <a:cubicBezTo>
                    <a:pt x="11271" y="3159"/>
                    <a:pt x="11283" y="3159"/>
                    <a:pt x="11295" y="3159"/>
                  </a:cubicBezTo>
                  <a:cubicBezTo>
                    <a:pt x="11705" y="3168"/>
                    <a:pt x="12062" y="3293"/>
                    <a:pt x="12356" y="3588"/>
                  </a:cubicBezTo>
                  <a:cubicBezTo>
                    <a:pt x="12597" y="3837"/>
                    <a:pt x="12686" y="4132"/>
                    <a:pt x="12651" y="4471"/>
                  </a:cubicBezTo>
                  <a:cubicBezTo>
                    <a:pt x="12642" y="4596"/>
                    <a:pt x="12633" y="4729"/>
                    <a:pt x="12642" y="4845"/>
                  </a:cubicBezTo>
                  <a:cubicBezTo>
                    <a:pt x="12669" y="5095"/>
                    <a:pt x="12811" y="5238"/>
                    <a:pt x="13043" y="5291"/>
                  </a:cubicBezTo>
                  <a:cubicBezTo>
                    <a:pt x="13579" y="5416"/>
                    <a:pt x="14114" y="5532"/>
                    <a:pt x="14640" y="5648"/>
                  </a:cubicBezTo>
                  <a:cubicBezTo>
                    <a:pt x="15291" y="5791"/>
                    <a:pt x="15943" y="5925"/>
                    <a:pt x="16594" y="6068"/>
                  </a:cubicBezTo>
                  <a:cubicBezTo>
                    <a:pt x="16737" y="6103"/>
                    <a:pt x="16763" y="6130"/>
                    <a:pt x="16737" y="6282"/>
                  </a:cubicBezTo>
                  <a:cubicBezTo>
                    <a:pt x="16707" y="6446"/>
                    <a:pt x="16633" y="6522"/>
                    <a:pt x="16490" y="6522"/>
                  </a:cubicBezTo>
                  <a:cubicBezTo>
                    <a:pt x="16462" y="6522"/>
                    <a:pt x="16431" y="6519"/>
                    <a:pt x="16398" y="6514"/>
                  </a:cubicBezTo>
                  <a:cubicBezTo>
                    <a:pt x="15836" y="6389"/>
                    <a:pt x="15274" y="6273"/>
                    <a:pt x="14703" y="6148"/>
                  </a:cubicBezTo>
                  <a:cubicBezTo>
                    <a:pt x="14703" y="6148"/>
                    <a:pt x="14703" y="6157"/>
                    <a:pt x="14703" y="6157"/>
                  </a:cubicBezTo>
                  <a:cubicBezTo>
                    <a:pt x="14132" y="6032"/>
                    <a:pt x="13561" y="5907"/>
                    <a:pt x="12999" y="5773"/>
                  </a:cubicBezTo>
                  <a:cubicBezTo>
                    <a:pt x="12820" y="5729"/>
                    <a:pt x="12651" y="5648"/>
                    <a:pt x="12481" y="5577"/>
                  </a:cubicBezTo>
                  <a:cubicBezTo>
                    <a:pt x="12356" y="5523"/>
                    <a:pt x="12276" y="5416"/>
                    <a:pt x="12267" y="5283"/>
                  </a:cubicBezTo>
                  <a:cubicBezTo>
                    <a:pt x="12258" y="5059"/>
                    <a:pt x="12240" y="4845"/>
                    <a:pt x="12258" y="4631"/>
                  </a:cubicBezTo>
                  <a:cubicBezTo>
                    <a:pt x="12276" y="4337"/>
                    <a:pt x="12196" y="4078"/>
                    <a:pt x="12035" y="3846"/>
                  </a:cubicBezTo>
                  <a:cubicBezTo>
                    <a:pt x="12000" y="3793"/>
                    <a:pt x="11955" y="3739"/>
                    <a:pt x="11901" y="3712"/>
                  </a:cubicBezTo>
                  <a:cubicBezTo>
                    <a:pt x="11714" y="3605"/>
                    <a:pt x="11518" y="3543"/>
                    <a:pt x="11304" y="3543"/>
                  </a:cubicBezTo>
                  <a:cubicBezTo>
                    <a:pt x="10983" y="3543"/>
                    <a:pt x="10751" y="3703"/>
                    <a:pt x="10599" y="3980"/>
                  </a:cubicBezTo>
                  <a:cubicBezTo>
                    <a:pt x="10206" y="4694"/>
                    <a:pt x="10483" y="5461"/>
                    <a:pt x="11125" y="5836"/>
                  </a:cubicBezTo>
                  <a:cubicBezTo>
                    <a:pt x="11420" y="6005"/>
                    <a:pt x="11732" y="6121"/>
                    <a:pt x="12053" y="6201"/>
                  </a:cubicBezTo>
                  <a:cubicBezTo>
                    <a:pt x="12749" y="6371"/>
                    <a:pt x="13454" y="6523"/>
                    <a:pt x="14150" y="6683"/>
                  </a:cubicBezTo>
                  <a:cubicBezTo>
                    <a:pt x="14845" y="6835"/>
                    <a:pt x="15532" y="6995"/>
                    <a:pt x="16219" y="7156"/>
                  </a:cubicBezTo>
                  <a:cubicBezTo>
                    <a:pt x="16353" y="7192"/>
                    <a:pt x="16415" y="7254"/>
                    <a:pt x="16433" y="7397"/>
                  </a:cubicBezTo>
                  <a:cubicBezTo>
                    <a:pt x="16442" y="7522"/>
                    <a:pt x="16424" y="7647"/>
                    <a:pt x="16300" y="7709"/>
                  </a:cubicBezTo>
                  <a:cubicBezTo>
                    <a:pt x="16266" y="7726"/>
                    <a:pt x="16224" y="7732"/>
                    <a:pt x="16185" y="7732"/>
                  </a:cubicBezTo>
                  <a:cubicBezTo>
                    <a:pt x="16163" y="7732"/>
                    <a:pt x="16141" y="7730"/>
                    <a:pt x="16121" y="7727"/>
                  </a:cubicBezTo>
                  <a:cubicBezTo>
                    <a:pt x="15791" y="7655"/>
                    <a:pt x="15470" y="7584"/>
                    <a:pt x="15149" y="7513"/>
                  </a:cubicBezTo>
                  <a:cubicBezTo>
                    <a:pt x="14774" y="7432"/>
                    <a:pt x="14399" y="7343"/>
                    <a:pt x="14034" y="7263"/>
                  </a:cubicBezTo>
                  <a:cubicBezTo>
                    <a:pt x="13534" y="7165"/>
                    <a:pt x="13034" y="7067"/>
                    <a:pt x="12544" y="6951"/>
                  </a:cubicBezTo>
                  <a:cubicBezTo>
                    <a:pt x="12160" y="6870"/>
                    <a:pt x="11768" y="6808"/>
                    <a:pt x="11402" y="6638"/>
                  </a:cubicBezTo>
                  <a:cubicBezTo>
                    <a:pt x="10938" y="6424"/>
                    <a:pt x="10528" y="6148"/>
                    <a:pt x="10260" y="5684"/>
                  </a:cubicBezTo>
                  <a:cubicBezTo>
                    <a:pt x="9974" y="5167"/>
                    <a:pt x="9912" y="4613"/>
                    <a:pt x="10064" y="4051"/>
                  </a:cubicBezTo>
                  <a:cubicBezTo>
                    <a:pt x="10203" y="3537"/>
                    <a:pt x="10735" y="3159"/>
                    <a:pt x="11259" y="3159"/>
                  </a:cubicBezTo>
                  <a:close/>
                  <a:moveTo>
                    <a:pt x="10171" y="5987"/>
                  </a:moveTo>
                  <a:cubicBezTo>
                    <a:pt x="10198" y="6014"/>
                    <a:pt x="10215" y="6041"/>
                    <a:pt x="10242" y="6068"/>
                  </a:cubicBezTo>
                  <a:cubicBezTo>
                    <a:pt x="10697" y="6603"/>
                    <a:pt x="11277" y="6933"/>
                    <a:pt x="11964" y="7076"/>
                  </a:cubicBezTo>
                  <a:cubicBezTo>
                    <a:pt x="12829" y="7245"/>
                    <a:pt x="13686" y="7441"/>
                    <a:pt x="14551" y="7629"/>
                  </a:cubicBezTo>
                  <a:cubicBezTo>
                    <a:pt x="14560" y="7629"/>
                    <a:pt x="14578" y="7638"/>
                    <a:pt x="14596" y="7655"/>
                  </a:cubicBezTo>
                  <a:cubicBezTo>
                    <a:pt x="14587" y="7736"/>
                    <a:pt x="14569" y="7816"/>
                    <a:pt x="14551" y="7914"/>
                  </a:cubicBezTo>
                  <a:cubicBezTo>
                    <a:pt x="14497" y="7905"/>
                    <a:pt x="14444" y="7896"/>
                    <a:pt x="14390" y="7887"/>
                  </a:cubicBezTo>
                  <a:cubicBezTo>
                    <a:pt x="14105" y="7834"/>
                    <a:pt x="13811" y="7780"/>
                    <a:pt x="13516" y="7727"/>
                  </a:cubicBezTo>
                  <a:cubicBezTo>
                    <a:pt x="12892" y="7602"/>
                    <a:pt x="12267" y="7540"/>
                    <a:pt x="11643" y="7477"/>
                  </a:cubicBezTo>
                  <a:cubicBezTo>
                    <a:pt x="11560" y="7469"/>
                    <a:pt x="11479" y="7466"/>
                    <a:pt x="11400" y="7466"/>
                  </a:cubicBezTo>
                  <a:cubicBezTo>
                    <a:pt x="10917" y="7466"/>
                    <a:pt x="10478" y="7605"/>
                    <a:pt x="10073" y="7896"/>
                  </a:cubicBezTo>
                  <a:cubicBezTo>
                    <a:pt x="10055" y="7905"/>
                    <a:pt x="10046" y="7914"/>
                    <a:pt x="10028" y="7923"/>
                  </a:cubicBezTo>
                  <a:lnTo>
                    <a:pt x="10010" y="7923"/>
                  </a:lnTo>
                  <a:cubicBezTo>
                    <a:pt x="9957" y="7504"/>
                    <a:pt x="10019" y="6415"/>
                    <a:pt x="10171" y="5987"/>
                  </a:cubicBezTo>
                  <a:close/>
                  <a:moveTo>
                    <a:pt x="14810" y="7691"/>
                  </a:moveTo>
                  <a:cubicBezTo>
                    <a:pt x="14926" y="7718"/>
                    <a:pt x="15024" y="7736"/>
                    <a:pt x="15131" y="7763"/>
                  </a:cubicBezTo>
                  <a:cubicBezTo>
                    <a:pt x="15113" y="7861"/>
                    <a:pt x="15104" y="7923"/>
                    <a:pt x="15086" y="8003"/>
                  </a:cubicBezTo>
                  <a:cubicBezTo>
                    <a:pt x="14988" y="7986"/>
                    <a:pt x="14890" y="7968"/>
                    <a:pt x="14783" y="7950"/>
                  </a:cubicBezTo>
                  <a:cubicBezTo>
                    <a:pt x="14792" y="7870"/>
                    <a:pt x="14801" y="7789"/>
                    <a:pt x="14810" y="7691"/>
                  </a:cubicBezTo>
                  <a:close/>
                  <a:moveTo>
                    <a:pt x="15363" y="7807"/>
                  </a:moveTo>
                  <a:cubicBezTo>
                    <a:pt x="15622" y="7870"/>
                    <a:pt x="15889" y="7923"/>
                    <a:pt x="16139" y="7977"/>
                  </a:cubicBezTo>
                  <a:cubicBezTo>
                    <a:pt x="16139" y="8128"/>
                    <a:pt x="16098" y="8192"/>
                    <a:pt x="15997" y="8192"/>
                  </a:cubicBezTo>
                  <a:cubicBezTo>
                    <a:pt x="15974" y="8192"/>
                    <a:pt x="15947" y="8189"/>
                    <a:pt x="15916" y="8182"/>
                  </a:cubicBezTo>
                  <a:cubicBezTo>
                    <a:pt x="15720" y="8146"/>
                    <a:pt x="15523" y="8102"/>
                    <a:pt x="15318" y="8066"/>
                  </a:cubicBezTo>
                  <a:cubicBezTo>
                    <a:pt x="15336" y="7977"/>
                    <a:pt x="15345" y="7896"/>
                    <a:pt x="15363" y="7807"/>
                  </a:cubicBezTo>
                  <a:close/>
                  <a:moveTo>
                    <a:pt x="9814" y="5149"/>
                  </a:moveTo>
                  <a:cubicBezTo>
                    <a:pt x="9876" y="5327"/>
                    <a:pt x="9930" y="5479"/>
                    <a:pt x="9974" y="5639"/>
                  </a:cubicBezTo>
                  <a:cubicBezTo>
                    <a:pt x="9983" y="5657"/>
                    <a:pt x="9974" y="5684"/>
                    <a:pt x="9966" y="5702"/>
                  </a:cubicBezTo>
                  <a:cubicBezTo>
                    <a:pt x="9796" y="6362"/>
                    <a:pt x="9725" y="7040"/>
                    <a:pt x="9760" y="7718"/>
                  </a:cubicBezTo>
                  <a:cubicBezTo>
                    <a:pt x="9760" y="7816"/>
                    <a:pt x="9751" y="7905"/>
                    <a:pt x="9778" y="7994"/>
                  </a:cubicBezTo>
                  <a:cubicBezTo>
                    <a:pt x="9814" y="8110"/>
                    <a:pt x="9778" y="8191"/>
                    <a:pt x="9707" y="8271"/>
                  </a:cubicBezTo>
                  <a:cubicBezTo>
                    <a:pt x="9627" y="8360"/>
                    <a:pt x="9564" y="8467"/>
                    <a:pt x="9493" y="8574"/>
                  </a:cubicBezTo>
                  <a:cubicBezTo>
                    <a:pt x="9216" y="7397"/>
                    <a:pt x="9421" y="6282"/>
                    <a:pt x="9814" y="5149"/>
                  </a:cubicBezTo>
                  <a:close/>
                  <a:moveTo>
                    <a:pt x="16900" y="7824"/>
                  </a:moveTo>
                  <a:cubicBezTo>
                    <a:pt x="16931" y="7824"/>
                    <a:pt x="16963" y="7827"/>
                    <a:pt x="16995" y="7834"/>
                  </a:cubicBezTo>
                  <a:cubicBezTo>
                    <a:pt x="17245" y="7879"/>
                    <a:pt x="17415" y="8110"/>
                    <a:pt x="17370" y="8360"/>
                  </a:cubicBezTo>
                  <a:cubicBezTo>
                    <a:pt x="17330" y="8606"/>
                    <a:pt x="17143" y="8760"/>
                    <a:pt x="16920" y="8760"/>
                  </a:cubicBezTo>
                  <a:cubicBezTo>
                    <a:pt x="16892" y="8760"/>
                    <a:pt x="16864" y="8758"/>
                    <a:pt x="16835" y="8753"/>
                  </a:cubicBezTo>
                  <a:cubicBezTo>
                    <a:pt x="16540" y="8717"/>
                    <a:pt x="16407" y="8414"/>
                    <a:pt x="16451" y="8200"/>
                  </a:cubicBezTo>
                  <a:cubicBezTo>
                    <a:pt x="16498" y="7981"/>
                    <a:pt x="16681" y="7824"/>
                    <a:pt x="16900" y="7824"/>
                  </a:cubicBezTo>
                  <a:close/>
                  <a:moveTo>
                    <a:pt x="16673" y="9138"/>
                  </a:moveTo>
                  <a:cubicBezTo>
                    <a:pt x="16700" y="9138"/>
                    <a:pt x="16727" y="9141"/>
                    <a:pt x="16754" y="9145"/>
                  </a:cubicBezTo>
                  <a:cubicBezTo>
                    <a:pt x="17022" y="9190"/>
                    <a:pt x="17218" y="9449"/>
                    <a:pt x="17165" y="9716"/>
                  </a:cubicBezTo>
                  <a:cubicBezTo>
                    <a:pt x="17125" y="9965"/>
                    <a:pt x="16911" y="10142"/>
                    <a:pt x="16673" y="10142"/>
                  </a:cubicBezTo>
                  <a:cubicBezTo>
                    <a:pt x="16647" y="10142"/>
                    <a:pt x="16620" y="10140"/>
                    <a:pt x="16594" y="10136"/>
                  </a:cubicBezTo>
                  <a:cubicBezTo>
                    <a:pt x="16317" y="10082"/>
                    <a:pt x="16148" y="9841"/>
                    <a:pt x="16192" y="9565"/>
                  </a:cubicBezTo>
                  <a:cubicBezTo>
                    <a:pt x="16240" y="9308"/>
                    <a:pt x="16439" y="9138"/>
                    <a:pt x="16673" y="9138"/>
                  </a:cubicBezTo>
                  <a:close/>
                  <a:moveTo>
                    <a:pt x="18601" y="5220"/>
                  </a:moveTo>
                  <a:cubicBezTo>
                    <a:pt x="18708" y="5523"/>
                    <a:pt x="18771" y="5845"/>
                    <a:pt x="18815" y="6166"/>
                  </a:cubicBezTo>
                  <a:cubicBezTo>
                    <a:pt x="18904" y="6870"/>
                    <a:pt x="18851" y="7575"/>
                    <a:pt x="18690" y="8271"/>
                  </a:cubicBezTo>
                  <a:cubicBezTo>
                    <a:pt x="18628" y="8539"/>
                    <a:pt x="18548" y="8797"/>
                    <a:pt x="18458" y="9056"/>
                  </a:cubicBezTo>
                  <a:cubicBezTo>
                    <a:pt x="18360" y="9359"/>
                    <a:pt x="18173" y="9618"/>
                    <a:pt x="17986" y="9859"/>
                  </a:cubicBezTo>
                  <a:cubicBezTo>
                    <a:pt x="17852" y="10037"/>
                    <a:pt x="17700" y="10198"/>
                    <a:pt x="17540" y="10359"/>
                  </a:cubicBezTo>
                  <a:cubicBezTo>
                    <a:pt x="17887" y="8646"/>
                    <a:pt x="18226" y="6933"/>
                    <a:pt x="18574" y="5220"/>
                  </a:cubicBezTo>
                  <a:close/>
                  <a:moveTo>
                    <a:pt x="15229" y="9475"/>
                  </a:moveTo>
                  <a:lnTo>
                    <a:pt x="15229" y="9475"/>
                  </a:lnTo>
                  <a:cubicBezTo>
                    <a:pt x="15416" y="9529"/>
                    <a:pt x="15604" y="9565"/>
                    <a:pt x="15782" y="9627"/>
                  </a:cubicBezTo>
                  <a:cubicBezTo>
                    <a:pt x="15853" y="9654"/>
                    <a:pt x="15898" y="9743"/>
                    <a:pt x="15952" y="9814"/>
                  </a:cubicBezTo>
                  <a:cubicBezTo>
                    <a:pt x="15996" y="9895"/>
                    <a:pt x="16023" y="9984"/>
                    <a:pt x="16076" y="10055"/>
                  </a:cubicBezTo>
                  <a:cubicBezTo>
                    <a:pt x="16166" y="10189"/>
                    <a:pt x="16282" y="10278"/>
                    <a:pt x="16433" y="10332"/>
                  </a:cubicBezTo>
                  <a:cubicBezTo>
                    <a:pt x="16487" y="10341"/>
                    <a:pt x="16549" y="10350"/>
                    <a:pt x="16523" y="10457"/>
                  </a:cubicBezTo>
                  <a:cubicBezTo>
                    <a:pt x="16094" y="10421"/>
                    <a:pt x="15693" y="10332"/>
                    <a:pt x="15398" y="9993"/>
                  </a:cubicBezTo>
                  <a:cubicBezTo>
                    <a:pt x="15265" y="9841"/>
                    <a:pt x="15211" y="9672"/>
                    <a:pt x="15229" y="9475"/>
                  </a:cubicBezTo>
                  <a:close/>
                  <a:moveTo>
                    <a:pt x="14649" y="9359"/>
                  </a:moveTo>
                  <a:cubicBezTo>
                    <a:pt x="14685" y="9359"/>
                    <a:pt x="14703" y="9359"/>
                    <a:pt x="14720" y="9368"/>
                  </a:cubicBezTo>
                  <a:cubicBezTo>
                    <a:pt x="14952" y="9404"/>
                    <a:pt x="14952" y="9404"/>
                    <a:pt x="14979" y="9636"/>
                  </a:cubicBezTo>
                  <a:cubicBezTo>
                    <a:pt x="15024" y="9984"/>
                    <a:pt x="15220" y="10225"/>
                    <a:pt x="15506" y="10412"/>
                  </a:cubicBezTo>
                  <a:cubicBezTo>
                    <a:pt x="15755" y="10573"/>
                    <a:pt x="16041" y="10644"/>
                    <a:pt x="16335" y="10680"/>
                  </a:cubicBezTo>
                  <a:cubicBezTo>
                    <a:pt x="16380" y="10689"/>
                    <a:pt x="16424" y="10698"/>
                    <a:pt x="16487" y="10706"/>
                  </a:cubicBezTo>
                  <a:cubicBezTo>
                    <a:pt x="16478" y="10787"/>
                    <a:pt x="16469" y="10858"/>
                    <a:pt x="16460" y="10938"/>
                  </a:cubicBezTo>
                  <a:cubicBezTo>
                    <a:pt x="16411" y="10943"/>
                    <a:pt x="16362" y="10945"/>
                    <a:pt x="16315" y="10945"/>
                  </a:cubicBezTo>
                  <a:cubicBezTo>
                    <a:pt x="16097" y="10945"/>
                    <a:pt x="15898" y="10899"/>
                    <a:pt x="15693" y="10840"/>
                  </a:cubicBezTo>
                  <a:cubicBezTo>
                    <a:pt x="15577" y="10805"/>
                    <a:pt x="15470" y="10760"/>
                    <a:pt x="15363" y="10706"/>
                  </a:cubicBezTo>
                  <a:cubicBezTo>
                    <a:pt x="14863" y="10457"/>
                    <a:pt x="14649" y="10037"/>
                    <a:pt x="14631" y="9502"/>
                  </a:cubicBezTo>
                  <a:cubicBezTo>
                    <a:pt x="14631" y="9458"/>
                    <a:pt x="14640" y="9413"/>
                    <a:pt x="14649" y="9359"/>
                  </a:cubicBezTo>
                  <a:close/>
                  <a:moveTo>
                    <a:pt x="17883" y="2445"/>
                  </a:moveTo>
                  <a:cubicBezTo>
                    <a:pt x="17896" y="2445"/>
                    <a:pt x="17910" y="2445"/>
                    <a:pt x="17923" y="2446"/>
                  </a:cubicBezTo>
                  <a:cubicBezTo>
                    <a:pt x="18218" y="2463"/>
                    <a:pt x="18414" y="2624"/>
                    <a:pt x="18539" y="2874"/>
                  </a:cubicBezTo>
                  <a:cubicBezTo>
                    <a:pt x="18681" y="3159"/>
                    <a:pt x="18735" y="3472"/>
                    <a:pt x="18681" y="3784"/>
                  </a:cubicBezTo>
                  <a:cubicBezTo>
                    <a:pt x="18610" y="4167"/>
                    <a:pt x="18512" y="4542"/>
                    <a:pt x="18423" y="4917"/>
                  </a:cubicBezTo>
                  <a:cubicBezTo>
                    <a:pt x="18423" y="4944"/>
                    <a:pt x="18414" y="4970"/>
                    <a:pt x="18405" y="4997"/>
                  </a:cubicBezTo>
                  <a:cubicBezTo>
                    <a:pt x="18289" y="5568"/>
                    <a:pt x="18182" y="6139"/>
                    <a:pt x="18066" y="6710"/>
                  </a:cubicBezTo>
                  <a:cubicBezTo>
                    <a:pt x="17852" y="7754"/>
                    <a:pt x="17638" y="8797"/>
                    <a:pt x="17424" y="9841"/>
                  </a:cubicBezTo>
                  <a:cubicBezTo>
                    <a:pt x="17370" y="10082"/>
                    <a:pt x="17325" y="10323"/>
                    <a:pt x="17281" y="10564"/>
                  </a:cubicBezTo>
                  <a:cubicBezTo>
                    <a:pt x="17272" y="10608"/>
                    <a:pt x="17263" y="10671"/>
                    <a:pt x="17227" y="10698"/>
                  </a:cubicBezTo>
                  <a:cubicBezTo>
                    <a:pt x="17067" y="10840"/>
                    <a:pt x="16897" y="10983"/>
                    <a:pt x="16728" y="11117"/>
                  </a:cubicBezTo>
                  <a:cubicBezTo>
                    <a:pt x="16719" y="11117"/>
                    <a:pt x="16710" y="11108"/>
                    <a:pt x="16701" y="11099"/>
                  </a:cubicBezTo>
                  <a:cubicBezTo>
                    <a:pt x="16728" y="10876"/>
                    <a:pt x="16754" y="10653"/>
                    <a:pt x="16781" y="10421"/>
                  </a:cubicBezTo>
                  <a:cubicBezTo>
                    <a:pt x="16790" y="10350"/>
                    <a:pt x="16844" y="10350"/>
                    <a:pt x="16897" y="10332"/>
                  </a:cubicBezTo>
                  <a:cubicBezTo>
                    <a:pt x="17093" y="10269"/>
                    <a:pt x="17236" y="10144"/>
                    <a:pt x="17325" y="9957"/>
                  </a:cubicBezTo>
                  <a:cubicBezTo>
                    <a:pt x="17477" y="9654"/>
                    <a:pt x="17388" y="9279"/>
                    <a:pt x="17120" y="9074"/>
                  </a:cubicBezTo>
                  <a:cubicBezTo>
                    <a:pt x="17085" y="9047"/>
                    <a:pt x="17049" y="9020"/>
                    <a:pt x="17004" y="8994"/>
                  </a:cubicBezTo>
                  <a:cubicBezTo>
                    <a:pt x="17584" y="8842"/>
                    <a:pt x="17789" y="8235"/>
                    <a:pt x="17379" y="7771"/>
                  </a:cubicBezTo>
                  <a:cubicBezTo>
                    <a:pt x="17905" y="7575"/>
                    <a:pt x="18057" y="6960"/>
                    <a:pt x="17647" y="6523"/>
                  </a:cubicBezTo>
                  <a:cubicBezTo>
                    <a:pt x="17914" y="6424"/>
                    <a:pt x="18102" y="6246"/>
                    <a:pt x="18137" y="5961"/>
                  </a:cubicBezTo>
                  <a:cubicBezTo>
                    <a:pt x="18182" y="5675"/>
                    <a:pt x="18075" y="5452"/>
                    <a:pt x="17834" y="5283"/>
                  </a:cubicBezTo>
                  <a:cubicBezTo>
                    <a:pt x="17852" y="5238"/>
                    <a:pt x="17861" y="5193"/>
                    <a:pt x="17870" y="5158"/>
                  </a:cubicBezTo>
                  <a:cubicBezTo>
                    <a:pt x="18093" y="4640"/>
                    <a:pt x="18209" y="4087"/>
                    <a:pt x="18289" y="3534"/>
                  </a:cubicBezTo>
                  <a:cubicBezTo>
                    <a:pt x="18307" y="3427"/>
                    <a:pt x="18289" y="3320"/>
                    <a:pt x="18271" y="3204"/>
                  </a:cubicBezTo>
                  <a:cubicBezTo>
                    <a:pt x="18253" y="3043"/>
                    <a:pt x="18119" y="2954"/>
                    <a:pt x="17986" y="2910"/>
                  </a:cubicBezTo>
                  <a:cubicBezTo>
                    <a:pt x="17960" y="2898"/>
                    <a:pt x="17935" y="2893"/>
                    <a:pt x="17911" y="2893"/>
                  </a:cubicBezTo>
                  <a:cubicBezTo>
                    <a:pt x="17821" y="2893"/>
                    <a:pt x="17746" y="2966"/>
                    <a:pt x="17682" y="3043"/>
                  </a:cubicBezTo>
                  <a:cubicBezTo>
                    <a:pt x="17548" y="3204"/>
                    <a:pt x="17468" y="3400"/>
                    <a:pt x="17424" y="3605"/>
                  </a:cubicBezTo>
                  <a:cubicBezTo>
                    <a:pt x="17299" y="4132"/>
                    <a:pt x="17192" y="4667"/>
                    <a:pt x="17076" y="5193"/>
                  </a:cubicBezTo>
                  <a:cubicBezTo>
                    <a:pt x="17067" y="5265"/>
                    <a:pt x="17031" y="5318"/>
                    <a:pt x="16995" y="5372"/>
                  </a:cubicBezTo>
                  <a:cubicBezTo>
                    <a:pt x="16915" y="5461"/>
                    <a:pt x="16862" y="5568"/>
                    <a:pt x="16808" y="5675"/>
                  </a:cubicBezTo>
                  <a:cubicBezTo>
                    <a:pt x="16763" y="5773"/>
                    <a:pt x="16772" y="5773"/>
                    <a:pt x="16647" y="5818"/>
                  </a:cubicBezTo>
                  <a:cubicBezTo>
                    <a:pt x="16674" y="5675"/>
                    <a:pt x="16701" y="5541"/>
                    <a:pt x="16728" y="5407"/>
                  </a:cubicBezTo>
                  <a:cubicBezTo>
                    <a:pt x="16746" y="5300"/>
                    <a:pt x="16763" y="5193"/>
                    <a:pt x="16781" y="5086"/>
                  </a:cubicBezTo>
                  <a:cubicBezTo>
                    <a:pt x="16933" y="4444"/>
                    <a:pt x="17067" y="3802"/>
                    <a:pt x="17227" y="3168"/>
                  </a:cubicBezTo>
                  <a:cubicBezTo>
                    <a:pt x="17263" y="3008"/>
                    <a:pt x="17343" y="2847"/>
                    <a:pt x="17424" y="2695"/>
                  </a:cubicBezTo>
                  <a:cubicBezTo>
                    <a:pt x="17524" y="2511"/>
                    <a:pt x="17680" y="2445"/>
                    <a:pt x="17883" y="2445"/>
                  </a:cubicBezTo>
                  <a:close/>
                  <a:moveTo>
                    <a:pt x="12165" y="8939"/>
                  </a:moveTo>
                  <a:cubicBezTo>
                    <a:pt x="12249" y="8939"/>
                    <a:pt x="12334" y="8942"/>
                    <a:pt x="12419" y="8949"/>
                  </a:cubicBezTo>
                  <a:cubicBezTo>
                    <a:pt x="13079" y="9003"/>
                    <a:pt x="13721" y="9145"/>
                    <a:pt x="14364" y="9297"/>
                  </a:cubicBezTo>
                  <a:cubicBezTo>
                    <a:pt x="14381" y="9306"/>
                    <a:pt x="14390" y="9315"/>
                    <a:pt x="14408" y="9315"/>
                  </a:cubicBezTo>
                  <a:cubicBezTo>
                    <a:pt x="14408" y="9422"/>
                    <a:pt x="14399" y="9520"/>
                    <a:pt x="14408" y="9618"/>
                  </a:cubicBezTo>
                  <a:cubicBezTo>
                    <a:pt x="14462" y="10269"/>
                    <a:pt x="14774" y="10733"/>
                    <a:pt x="15390" y="10983"/>
                  </a:cubicBezTo>
                  <a:cubicBezTo>
                    <a:pt x="15703" y="11102"/>
                    <a:pt x="16024" y="11180"/>
                    <a:pt x="16361" y="11180"/>
                  </a:cubicBezTo>
                  <a:cubicBezTo>
                    <a:pt x="16379" y="11180"/>
                    <a:pt x="16397" y="11180"/>
                    <a:pt x="16415" y="11179"/>
                  </a:cubicBezTo>
                  <a:lnTo>
                    <a:pt x="16415" y="11179"/>
                  </a:lnTo>
                  <a:cubicBezTo>
                    <a:pt x="16451" y="11277"/>
                    <a:pt x="16389" y="11322"/>
                    <a:pt x="16317" y="11358"/>
                  </a:cubicBezTo>
                  <a:cubicBezTo>
                    <a:pt x="15845" y="11643"/>
                    <a:pt x="15318" y="11777"/>
                    <a:pt x="14774" y="11831"/>
                  </a:cubicBezTo>
                  <a:cubicBezTo>
                    <a:pt x="14649" y="11839"/>
                    <a:pt x="14524" y="11839"/>
                    <a:pt x="14381" y="11848"/>
                  </a:cubicBezTo>
                  <a:cubicBezTo>
                    <a:pt x="14390" y="11822"/>
                    <a:pt x="14381" y="11804"/>
                    <a:pt x="14390" y="11795"/>
                  </a:cubicBezTo>
                  <a:cubicBezTo>
                    <a:pt x="14497" y="11616"/>
                    <a:pt x="14551" y="11420"/>
                    <a:pt x="14596" y="11224"/>
                  </a:cubicBezTo>
                  <a:cubicBezTo>
                    <a:pt x="14631" y="11037"/>
                    <a:pt x="14613" y="10867"/>
                    <a:pt x="14569" y="10680"/>
                  </a:cubicBezTo>
                  <a:cubicBezTo>
                    <a:pt x="14471" y="10296"/>
                    <a:pt x="14274" y="9984"/>
                    <a:pt x="13918" y="9788"/>
                  </a:cubicBezTo>
                  <a:cubicBezTo>
                    <a:pt x="13673" y="9655"/>
                    <a:pt x="13416" y="9589"/>
                    <a:pt x="13154" y="9589"/>
                  </a:cubicBezTo>
                  <a:cubicBezTo>
                    <a:pt x="12958" y="9589"/>
                    <a:pt x="12760" y="9626"/>
                    <a:pt x="12562" y="9698"/>
                  </a:cubicBezTo>
                  <a:cubicBezTo>
                    <a:pt x="12383" y="9770"/>
                    <a:pt x="12205" y="9859"/>
                    <a:pt x="12026" y="9939"/>
                  </a:cubicBezTo>
                  <a:cubicBezTo>
                    <a:pt x="11826" y="10023"/>
                    <a:pt x="11625" y="10083"/>
                    <a:pt x="11410" y="10083"/>
                  </a:cubicBezTo>
                  <a:cubicBezTo>
                    <a:pt x="11396" y="10083"/>
                    <a:pt x="11381" y="10083"/>
                    <a:pt x="11366" y="10082"/>
                  </a:cubicBezTo>
                  <a:cubicBezTo>
                    <a:pt x="11143" y="10073"/>
                    <a:pt x="10947" y="9993"/>
                    <a:pt x="10822" y="9805"/>
                  </a:cubicBezTo>
                  <a:cubicBezTo>
                    <a:pt x="10706" y="9627"/>
                    <a:pt x="10724" y="9493"/>
                    <a:pt x="10867" y="9333"/>
                  </a:cubicBezTo>
                  <a:cubicBezTo>
                    <a:pt x="11009" y="9163"/>
                    <a:pt x="11206" y="9083"/>
                    <a:pt x="11411" y="9029"/>
                  </a:cubicBezTo>
                  <a:cubicBezTo>
                    <a:pt x="11658" y="8969"/>
                    <a:pt x="11911" y="8939"/>
                    <a:pt x="12165" y="8939"/>
                  </a:cubicBezTo>
                  <a:close/>
                  <a:moveTo>
                    <a:pt x="10073" y="10100"/>
                  </a:moveTo>
                  <a:lnTo>
                    <a:pt x="10073" y="10100"/>
                  </a:lnTo>
                  <a:cubicBezTo>
                    <a:pt x="10099" y="10136"/>
                    <a:pt x="10117" y="10144"/>
                    <a:pt x="10117" y="10162"/>
                  </a:cubicBezTo>
                  <a:cubicBezTo>
                    <a:pt x="10278" y="10501"/>
                    <a:pt x="10563" y="10680"/>
                    <a:pt x="10911" y="10769"/>
                  </a:cubicBezTo>
                  <a:cubicBezTo>
                    <a:pt x="11062" y="10803"/>
                    <a:pt x="11209" y="10820"/>
                    <a:pt x="11354" y="10820"/>
                  </a:cubicBezTo>
                  <a:cubicBezTo>
                    <a:pt x="11622" y="10820"/>
                    <a:pt x="11882" y="10763"/>
                    <a:pt x="12142" y="10653"/>
                  </a:cubicBezTo>
                  <a:cubicBezTo>
                    <a:pt x="12330" y="10582"/>
                    <a:pt x="12508" y="10510"/>
                    <a:pt x="12695" y="10448"/>
                  </a:cubicBezTo>
                  <a:cubicBezTo>
                    <a:pt x="12794" y="10412"/>
                    <a:pt x="12892" y="10385"/>
                    <a:pt x="12990" y="10367"/>
                  </a:cubicBezTo>
                  <a:cubicBezTo>
                    <a:pt x="13044" y="10356"/>
                    <a:pt x="13096" y="10351"/>
                    <a:pt x="13147" y="10351"/>
                  </a:cubicBezTo>
                  <a:cubicBezTo>
                    <a:pt x="13508" y="10351"/>
                    <a:pt x="13777" y="10618"/>
                    <a:pt x="13793" y="11001"/>
                  </a:cubicBezTo>
                  <a:cubicBezTo>
                    <a:pt x="13802" y="11206"/>
                    <a:pt x="13757" y="11384"/>
                    <a:pt x="13659" y="11554"/>
                  </a:cubicBezTo>
                  <a:cubicBezTo>
                    <a:pt x="13579" y="11697"/>
                    <a:pt x="13436" y="11759"/>
                    <a:pt x="13293" y="11804"/>
                  </a:cubicBezTo>
                  <a:cubicBezTo>
                    <a:pt x="13079" y="11884"/>
                    <a:pt x="12847" y="11902"/>
                    <a:pt x="12615" y="11902"/>
                  </a:cubicBezTo>
                  <a:cubicBezTo>
                    <a:pt x="12008" y="11875"/>
                    <a:pt x="11438" y="11715"/>
                    <a:pt x="10911" y="11393"/>
                  </a:cubicBezTo>
                  <a:cubicBezTo>
                    <a:pt x="10590" y="11197"/>
                    <a:pt x="10349" y="10921"/>
                    <a:pt x="10180" y="10582"/>
                  </a:cubicBezTo>
                  <a:cubicBezTo>
                    <a:pt x="10108" y="10439"/>
                    <a:pt x="10090" y="10287"/>
                    <a:pt x="10073" y="10100"/>
                  </a:cubicBezTo>
                  <a:close/>
                  <a:moveTo>
                    <a:pt x="11509" y="7727"/>
                  </a:moveTo>
                  <a:cubicBezTo>
                    <a:pt x="11586" y="7727"/>
                    <a:pt x="11664" y="7730"/>
                    <a:pt x="11741" y="7736"/>
                  </a:cubicBezTo>
                  <a:cubicBezTo>
                    <a:pt x="12044" y="7763"/>
                    <a:pt x="12347" y="7789"/>
                    <a:pt x="12642" y="7816"/>
                  </a:cubicBezTo>
                  <a:cubicBezTo>
                    <a:pt x="12678" y="7816"/>
                    <a:pt x="12704" y="7816"/>
                    <a:pt x="12731" y="7825"/>
                  </a:cubicBezTo>
                  <a:cubicBezTo>
                    <a:pt x="13284" y="7923"/>
                    <a:pt x="13828" y="8021"/>
                    <a:pt x="14381" y="8119"/>
                  </a:cubicBezTo>
                  <a:lnTo>
                    <a:pt x="14373" y="8155"/>
                  </a:lnTo>
                  <a:cubicBezTo>
                    <a:pt x="14917" y="8253"/>
                    <a:pt x="15461" y="8351"/>
                    <a:pt x="15996" y="8449"/>
                  </a:cubicBezTo>
                  <a:cubicBezTo>
                    <a:pt x="16068" y="8467"/>
                    <a:pt x="16130" y="8494"/>
                    <a:pt x="16184" y="8539"/>
                  </a:cubicBezTo>
                  <a:cubicBezTo>
                    <a:pt x="16246" y="8592"/>
                    <a:pt x="16264" y="8681"/>
                    <a:pt x="16219" y="8753"/>
                  </a:cubicBezTo>
                  <a:cubicBezTo>
                    <a:pt x="16184" y="8802"/>
                    <a:pt x="16137" y="8830"/>
                    <a:pt x="16079" y="8830"/>
                  </a:cubicBezTo>
                  <a:cubicBezTo>
                    <a:pt x="16064" y="8830"/>
                    <a:pt x="16048" y="8828"/>
                    <a:pt x="16032" y="8824"/>
                  </a:cubicBezTo>
                  <a:cubicBezTo>
                    <a:pt x="15880" y="8797"/>
                    <a:pt x="15737" y="8771"/>
                    <a:pt x="15586" y="8735"/>
                  </a:cubicBezTo>
                  <a:cubicBezTo>
                    <a:pt x="15238" y="8664"/>
                    <a:pt x="14881" y="8592"/>
                    <a:pt x="14524" y="8521"/>
                  </a:cubicBezTo>
                  <a:cubicBezTo>
                    <a:pt x="13971" y="8414"/>
                    <a:pt x="13409" y="8316"/>
                    <a:pt x="12847" y="8226"/>
                  </a:cubicBezTo>
                  <a:cubicBezTo>
                    <a:pt x="12556" y="8181"/>
                    <a:pt x="12264" y="8150"/>
                    <a:pt x="11972" y="8150"/>
                  </a:cubicBezTo>
                  <a:cubicBezTo>
                    <a:pt x="11809" y="8150"/>
                    <a:pt x="11646" y="8159"/>
                    <a:pt x="11482" y="8182"/>
                  </a:cubicBezTo>
                  <a:cubicBezTo>
                    <a:pt x="11223" y="8218"/>
                    <a:pt x="10974" y="8271"/>
                    <a:pt x="10742" y="8387"/>
                  </a:cubicBezTo>
                  <a:cubicBezTo>
                    <a:pt x="10367" y="8565"/>
                    <a:pt x="10126" y="8869"/>
                    <a:pt x="9983" y="9261"/>
                  </a:cubicBezTo>
                  <a:cubicBezTo>
                    <a:pt x="9796" y="9743"/>
                    <a:pt x="9823" y="10216"/>
                    <a:pt x="10019" y="10671"/>
                  </a:cubicBezTo>
                  <a:cubicBezTo>
                    <a:pt x="10171" y="11037"/>
                    <a:pt x="10438" y="11349"/>
                    <a:pt x="10786" y="11563"/>
                  </a:cubicBezTo>
                  <a:cubicBezTo>
                    <a:pt x="11362" y="11912"/>
                    <a:pt x="11983" y="12113"/>
                    <a:pt x="12647" y="12113"/>
                  </a:cubicBezTo>
                  <a:cubicBezTo>
                    <a:pt x="12714" y="12113"/>
                    <a:pt x="12780" y="12111"/>
                    <a:pt x="12847" y="12107"/>
                  </a:cubicBezTo>
                  <a:cubicBezTo>
                    <a:pt x="13150" y="12098"/>
                    <a:pt x="13418" y="12009"/>
                    <a:pt x="13668" y="11822"/>
                  </a:cubicBezTo>
                  <a:cubicBezTo>
                    <a:pt x="14016" y="11563"/>
                    <a:pt x="14150" y="10903"/>
                    <a:pt x="13837" y="10492"/>
                  </a:cubicBezTo>
                  <a:cubicBezTo>
                    <a:pt x="13802" y="10448"/>
                    <a:pt x="13766" y="10412"/>
                    <a:pt x="13730" y="10367"/>
                  </a:cubicBezTo>
                  <a:cubicBezTo>
                    <a:pt x="13597" y="10206"/>
                    <a:pt x="13425" y="10127"/>
                    <a:pt x="13231" y="10127"/>
                  </a:cubicBezTo>
                  <a:cubicBezTo>
                    <a:pt x="13179" y="10127"/>
                    <a:pt x="13125" y="10133"/>
                    <a:pt x="13070" y="10144"/>
                  </a:cubicBezTo>
                  <a:cubicBezTo>
                    <a:pt x="12838" y="10180"/>
                    <a:pt x="12615" y="10260"/>
                    <a:pt x="12392" y="10323"/>
                  </a:cubicBezTo>
                  <a:cubicBezTo>
                    <a:pt x="12062" y="10412"/>
                    <a:pt x="11732" y="10519"/>
                    <a:pt x="11402" y="10582"/>
                  </a:cubicBezTo>
                  <a:cubicBezTo>
                    <a:pt x="11342" y="10593"/>
                    <a:pt x="11281" y="10598"/>
                    <a:pt x="11222" y="10598"/>
                  </a:cubicBezTo>
                  <a:cubicBezTo>
                    <a:pt x="10707" y="10598"/>
                    <a:pt x="10236" y="10201"/>
                    <a:pt x="10180" y="9689"/>
                  </a:cubicBezTo>
                  <a:cubicBezTo>
                    <a:pt x="10153" y="9449"/>
                    <a:pt x="10198" y="9226"/>
                    <a:pt x="10376" y="9047"/>
                  </a:cubicBezTo>
                  <a:cubicBezTo>
                    <a:pt x="10456" y="8958"/>
                    <a:pt x="10528" y="8860"/>
                    <a:pt x="10608" y="8771"/>
                  </a:cubicBezTo>
                  <a:cubicBezTo>
                    <a:pt x="10840" y="8565"/>
                    <a:pt x="11125" y="8494"/>
                    <a:pt x="11411" y="8441"/>
                  </a:cubicBezTo>
                  <a:cubicBezTo>
                    <a:pt x="11608" y="8404"/>
                    <a:pt x="11805" y="8390"/>
                    <a:pt x="12003" y="8390"/>
                  </a:cubicBezTo>
                  <a:cubicBezTo>
                    <a:pt x="12243" y="8390"/>
                    <a:pt x="12482" y="8411"/>
                    <a:pt x="12722" y="8441"/>
                  </a:cubicBezTo>
                  <a:cubicBezTo>
                    <a:pt x="13766" y="8574"/>
                    <a:pt x="14792" y="8824"/>
                    <a:pt x="15818" y="9029"/>
                  </a:cubicBezTo>
                  <a:lnTo>
                    <a:pt x="15836" y="9029"/>
                  </a:lnTo>
                  <a:cubicBezTo>
                    <a:pt x="15969" y="9056"/>
                    <a:pt x="16023" y="9110"/>
                    <a:pt x="16023" y="9190"/>
                  </a:cubicBezTo>
                  <a:cubicBezTo>
                    <a:pt x="16023" y="9261"/>
                    <a:pt x="15925" y="9342"/>
                    <a:pt x="15818" y="9359"/>
                  </a:cubicBezTo>
                  <a:cubicBezTo>
                    <a:pt x="15800" y="9364"/>
                    <a:pt x="15780" y="9366"/>
                    <a:pt x="15760" y="9366"/>
                  </a:cubicBezTo>
                  <a:cubicBezTo>
                    <a:pt x="15740" y="9366"/>
                    <a:pt x="15720" y="9364"/>
                    <a:pt x="15702" y="9359"/>
                  </a:cubicBezTo>
                  <a:cubicBezTo>
                    <a:pt x="15238" y="9261"/>
                    <a:pt x="14765" y="9163"/>
                    <a:pt x="14301" y="9065"/>
                  </a:cubicBezTo>
                  <a:cubicBezTo>
                    <a:pt x="13846" y="8967"/>
                    <a:pt x="13391" y="8851"/>
                    <a:pt x="12927" y="8771"/>
                  </a:cubicBezTo>
                  <a:cubicBezTo>
                    <a:pt x="12709" y="8732"/>
                    <a:pt x="12487" y="8711"/>
                    <a:pt x="12265" y="8711"/>
                  </a:cubicBezTo>
                  <a:cubicBezTo>
                    <a:pt x="11979" y="8711"/>
                    <a:pt x="11692" y="8745"/>
                    <a:pt x="11411" y="8815"/>
                  </a:cubicBezTo>
                  <a:cubicBezTo>
                    <a:pt x="11170" y="8869"/>
                    <a:pt x="10947" y="8985"/>
                    <a:pt x="10760" y="9145"/>
                  </a:cubicBezTo>
                  <a:cubicBezTo>
                    <a:pt x="10483" y="9386"/>
                    <a:pt x="10474" y="9823"/>
                    <a:pt x="10742" y="10073"/>
                  </a:cubicBezTo>
                  <a:cubicBezTo>
                    <a:pt x="10935" y="10252"/>
                    <a:pt x="11162" y="10316"/>
                    <a:pt x="11406" y="10316"/>
                  </a:cubicBezTo>
                  <a:cubicBezTo>
                    <a:pt x="11466" y="10316"/>
                    <a:pt x="11527" y="10312"/>
                    <a:pt x="11589" y="10305"/>
                  </a:cubicBezTo>
                  <a:cubicBezTo>
                    <a:pt x="11857" y="10269"/>
                    <a:pt x="12098" y="10171"/>
                    <a:pt x="12339" y="10055"/>
                  </a:cubicBezTo>
                  <a:cubicBezTo>
                    <a:pt x="12606" y="9921"/>
                    <a:pt x="12892" y="9823"/>
                    <a:pt x="13195" y="9814"/>
                  </a:cubicBezTo>
                  <a:cubicBezTo>
                    <a:pt x="13212" y="9814"/>
                    <a:pt x="13229" y="9813"/>
                    <a:pt x="13246" y="9813"/>
                  </a:cubicBezTo>
                  <a:cubicBezTo>
                    <a:pt x="13700" y="9813"/>
                    <a:pt x="14015" y="10043"/>
                    <a:pt x="14239" y="10421"/>
                  </a:cubicBezTo>
                  <a:cubicBezTo>
                    <a:pt x="14328" y="10573"/>
                    <a:pt x="14408" y="10742"/>
                    <a:pt x="14417" y="10921"/>
                  </a:cubicBezTo>
                  <a:cubicBezTo>
                    <a:pt x="14444" y="11197"/>
                    <a:pt x="14355" y="11438"/>
                    <a:pt x="14203" y="11661"/>
                  </a:cubicBezTo>
                  <a:cubicBezTo>
                    <a:pt x="13856" y="12169"/>
                    <a:pt x="13389" y="12476"/>
                    <a:pt x="12779" y="12476"/>
                  </a:cubicBezTo>
                  <a:cubicBezTo>
                    <a:pt x="12745" y="12476"/>
                    <a:pt x="12712" y="12475"/>
                    <a:pt x="12678" y="12473"/>
                  </a:cubicBezTo>
                  <a:cubicBezTo>
                    <a:pt x="11678" y="12410"/>
                    <a:pt x="10795" y="12062"/>
                    <a:pt x="10090" y="11331"/>
                  </a:cubicBezTo>
                  <a:cubicBezTo>
                    <a:pt x="9805" y="11028"/>
                    <a:pt x="9573" y="10680"/>
                    <a:pt x="9511" y="10251"/>
                  </a:cubicBezTo>
                  <a:cubicBezTo>
                    <a:pt x="9430" y="9672"/>
                    <a:pt x="9511" y="9110"/>
                    <a:pt x="9778" y="8583"/>
                  </a:cubicBezTo>
                  <a:cubicBezTo>
                    <a:pt x="9966" y="8226"/>
                    <a:pt x="10260" y="7977"/>
                    <a:pt x="10652" y="7852"/>
                  </a:cubicBezTo>
                  <a:cubicBezTo>
                    <a:pt x="10934" y="7767"/>
                    <a:pt x="11221" y="7727"/>
                    <a:pt x="11509" y="7727"/>
                  </a:cubicBezTo>
                  <a:close/>
                  <a:moveTo>
                    <a:pt x="6673" y="2234"/>
                  </a:moveTo>
                  <a:cubicBezTo>
                    <a:pt x="6867" y="2234"/>
                    <a:pt x="6962" y="2366"/>
                    <a:pt x="6932" y="2597"/>
                  </a:cubicBezTo>
                  <a:cubicBezTo>
                    <a:pt x="6906" y="2838"/>
                    <a:pt x="6852" y="3070"/>
                    <a:pt x="6799" y="3293"/>
                  </a:cubicBezTo>
                  <a:cubicBezTo>
                    <a:pt x="6727" y="3605"/>
                    <a:pt x="6629" y="3918"/>
                    <a:pt x="6558" y="4230"/>
                  </a:cubicBezTo>
                  <a:cubicBezTo>
                    <a:pt x="6370" y="5077"/>
                    <a:pt x="6504" y="5880"/>
                    <a:pt x="6888" y="6647"/>
                  </a:cubicBezTo>
                  <a:cubicBezTo>
                    <a:pt x="7352" y="7575"/>
                    <a:pt x="8003" y="8369"/>
                    <a:pt x="8815" y="9038"/>
                  </a:cubicBezTo>
                  <a:cubicBezTo>
                    <a:pt x="8904" y="9110"/>
                    <a:pt x="9002" y="9172"/>
                    <a:pt x="9100" y="9235"/>
                  </a:cubicBezTo>
                  <a:cubicBezTo>
                    <a:pt x="9207" y="9306"/>
                    <a:pt x="9270" y="9413"/>
                    <a:pt x="9252" y="9547"/>
                  </a:cubicBezTo>
                  <a:cubicBezTo>
                    <a:pt x="9216" y="9877"/>
                    <a:pt x="9279" y="10198"/>
                    <a:pt x="9350" y="10510"/>
                  </a:cubicBezTo>
                  <a:cubicBezTo>
                    <a:pt x="9439" y="10885"/>
                    <a:pt x="9653" y="11188"/>
                    <a:pt x="9903" y="11474"/>
                  </a:cubicBezTo>
                  <a:cubicBezTo>
                    <a:pt x="10322" y="11938"/>
                    <a:pt x="10840" y="12250"/>
                    <a:pt x="11429" y="12437"/>
                  </a:cubicBezTo>
                  <a:cubicBezTo>
                    <a:pt x="11741" y="12535"/>
                    <a:pt x="12062" y="12616"/>
                    <a:pt x="12383" y="12669"/>
                  </a:cubicBezTo>
                  <a:cubicBezTo>
                    <a:pt x="12513" y="12692"/>
                    <a:pt x="12639" y="12704"/>
                    <a:pt x="12762" y="12704"/>
                  </a:cubicBezTo>
                  <a:cubicBezTo>
                    <a:pt x="13299" y="12704"/>
                    <a:pt x="13770" y="12485"/>
                    <a:pt x="14176" y="12071"/>
                  </a:cubicBezTo>
                  <a:cubicBezTo>
                    <a:pt x="14194" y="12054"/>
                    <a:pt x="14221" y="12036"/>
                    <a:pt x="14230" y="12027"/>
                  </a:cubicBezTo>
                  <a:cubicBezTo>
                    <a:pt x="14357" y="12040"/>
                    <a:pt x="14482" y="12046"/>
                    <a:pt x="14606" y="12046"/>
                  </a:cubicBezTo>
                  <a:cubicBezTo>
                    <a:pt x="15238" y="12046"/>
                    <a:pt x="15828" y="11878"/>
                    <a:pt x="16380" y="11572"/>
                  </a:cubicBezTo>
                  <a:cubicBezTo>
                    <a:pt x="17218" y="11117"/>
                    <a:pt x="17861" y="10457"/>
                    <a:pt x="18360" y="9654"/>
                  </a:cubicBezTo>
                  <a:cubicBezTo>
                    <a:pt x="18539" y="9377"/>
                    <a:pt x="18646" y="9047"/>
                    <a:pt x="18771" y="8735"/>
                  </a:cubicBezTo>
                  <a:cubicBezTo>
                    <a:pt x="18904" y="8369"/>
                    <a:pt x="18985" y="7986"/>
                    <a:pt x="19029" y="7593"/>
                  </a:cubicBezTo>
                  <a:cubicBezTo>
                    <a:pt x="19136" y="6665"/>
                    <a:pt x="19065" y="5746"/>
                    <a:pt x="18699" y="4872"/>
                  </a:cubicBezTo>
                  <a:cubicBezTo>
                    <a:pt x="18681" y="4819"/>
                    <a:pt x="18673" y="4756"/>
                    <a:pt x="18681" y="4694"/>
                  </a:cubicBezTo>
                  <a:cubicBezTo>
                    <a:pt x="18699" y="4596"/>
                    <a:pt x="18726" y="4497"/>
                    <a:pt x="18744" y="4399"/>
                  </a:cubicBezTo>
                  <a:cubicBezTo>
                    <a:pt x="18762" y="4319"/>
                    <a:pt x="18815" y="4266"/>
                    <a:pt x="18887" y="4248"/>
                  </a:cubicBezTo>
                  <a:cubicBezTo>
                    <a:pt x="18895" y="4246"/>
                    <a:pt x="18903" y="4245"/>
                    <a:pt x="18911" y="4245"/>
                  </a:cubicBezTo>
                  <a:cubicBezTo>
                    <a:pt x="18973" y="4245"/>
                    <a:pt x="18997" y="4307"/>
                    <a:pt x="19029" y="4355"/>
                  </a:cubicBezTo>
                  <a:cubicBezTo>
                    <a:pt x="19529" y="5086"/>
                    <a:pt x="19761" y="5916"/>
                    <a:pt x="19814" y="6799"/>
                  </a:cubicBezTo>
                  <a:cubicBezTo>
                    <a:pt x="19841" y="7361"/>
                    <a:pt x="19805" y="7923"/>
                    <a:pt x="19681" y="8476"/>
                  </a:cubicBezTo>
                  <a:cubicBezTo>
                    <a:pt x="19413" y="9609"/>
                    <a:pt x="18842" y="10582"/>
                    <a:pt x="17995" y="11376"/>
                  </a:cubicBezTo>
                  <a:cubicBezTo>
                    <a:pt x="17522" y="11822"/>
                    <a:pt x="17022" y="12214"/>
                    <a:pt x="16442" y="12500"/>
                  </a:cubicBezTo>
                  <a:cubicBezTo>
                    <a:pt x="15630" y="12885"/>
                    <a:pt x="14779" y="13136"/>
                    <a:pt x="13873" y="13136"/>
                  </a:cubicBezTo>
                  <a:cubicBezTo>
                    <a:pt x="13814" y="13136"/>
                    <a:pt x="13754" y="13135"/>
                    <a:pt x="13695" y="13133"/>
                  </a:cubicBezTo>
                  <a:cubicBezTo>
                    <a:pt x="12517" y="13079"/>
                    <a:pt x="11402" y="12794"/>
                    <a:pt x="10394" y="12161"/>
                  </a:cubicBezTo>
                  <a:cubicBezTo>
                    <a:pt x="9832" y="11813"/>
                    <a:pt x="9288" y="11456"/>
                    <a:pt x="8726" y="11099"/>
                  </a:cubicBezTo>
                  <a:cubicBezTo>
                    <a:pt x="7825" y="10537"/>
                    <a:pt x="6923" y="9966"/>
                    <a:pt x="5951" y="9547"/>
                  </a:cubicBezTo>
                  <a:cubicBezTo>
                    <a:pt x="5550" y="9377"/>
                    <a:pt x="5139" y="9235"/>
                    <a:pt x="4711" y="9163"/>
                  </a:cubicBezTo>
                  <a:cubicBezTo>
                    <a:pt x="4514" y="9132"/>
                    <a:pt x="4319" y="9117"/>
                    <a:pt x="4126" y="9117"/>
                  </a:cubicBezTo>
                  <a:cubicBezTo>
                    <a:pt x="3714" y="9117"/>
                    <a:pt x="3310" y="9185"/>
                    <a:pt x="2909" y="9306"/>
                  </a:cubicBezTo>
                  <a:cubicBezTo>
                    <a:pt x="2436" y="9449"/>
                    <a:pt x="1990" y="9654"/>
                    <a:pt x="1553" y="9877"/>
                  </a:cubicBezTo>
                  <a:cubicBezTo>
                    <a:pt x="1321" y="9993"/>
                    <a:pt x="1098" y="10100"/>
                    <a:pt x="866" y="10207"/>
                  </a:cubicBezTo>
                  <a:cubicBezTo>
                    <a:pt x="786" y="10251"/>
                    <a:pt x="706" y="10278"/>
                    <a:pt x="616" y="10305"/>
                  </a:cubicBezTo>
                  <a:cubicBezTo>
                    <a:pt x="581" y="10314"/>
                    <a:pt x="548" y="10319"/>
                    <a:pt x="517" y="10319"/>
                  </a:cubicBezTo>
                  <a:cubicBezTo>
                    <a:pt x="398" y="10319"/>
                    <a:pt x="313" y="10252"/>
                    <a:pt x="277" y="10118"/>
                  </a:cubicBezTo>
                  <a:cubicBezTo>
                    <a:pt x="259" y="10020"/>
                    <a:pt x="251" y="9921"/>
                    <a:pt x="259" y="9832"/>
                  </a:cubicBezTo>
                  <a:cubicBezTo>
                    <a:pt x="295" y="9404"/>
                    <a:pt x="438" y="9011"/>
                    <a:pt x="643" y="8646"/>
                  </a:cubicBezTo>
                  <a:cubicBezTo>
                    <a:pt x="1125" y="7763"/>
                    <a:pt x="1678" y="6915"/>
                    <a:pt x="2293" y="6121"/>
                  </a:cubicBezTo>
                  <a:cubicBezTo>
                    <a:pt x="2740" y="5550"/>
                    <a:pt x="3212" y="4997"/>
                    <a:pt x="3730" y="4489"/>
                  </a:cubicBezTo>
                  <a:cubicBezTo>
                    <a:pt x="4274" y="3953"/>
                    <a:pt x="4854" y="3454"/>
                    <a:pt x="5425" y="2954"/>
                  </a:cubicBezTo>
                  <a:cubicBezTo>
                    <a:pt x="5666" y="2749"/>
                    <a:pt x="5924" y="2562"/>
                    <a:pt x="6192" y="2392"/>
                  </a:cubicBezTo>
                  <a:cubicBezTo>
                    <a:pt x="6290" y="2321"/>
                    <a:pt x="6424" y="2267"/>
                    <a:pt x="6549" y="2249"/>
                  </a:cubicBezTo>
                  <a:cubicBezTo>
                    <a:pt x="6594" y="2239"/>
                    <a:pt x="6635" y="2234"/>
                    <a:pt x="6673" y="2234"/>
                  </a:cubicBezTo>
                  <a:close/>
                  <a:moveTo>
                    <a:pt x="19115" y="0"/>
                  </a:moveTo>
                  <a:cubicBezTo>
                    <a:pt x="18963" y="0"/>
                    <a:pt x="18813" y="30"/>
                    <a:pt x="18664" y="82"/>
                  </a:cubicBezTo>
                  <a:cubicBezTo>
                    <a:pt x="18574" y="117"/>
                    <a:pt x="18521" y="180"/>
                    <a:pt x="18512" y="269"/>
                  </a:cubicBezTo>
                  <a:cubicBezTo>
                    <a:pt x="18512" y="394"/>
                    <a:pt x="18521" y="528"/>
                    <a:pt x="18530" y="653"/>
                  </a:cubicBezTo>
                  <a:cubicBezTo>
                    <a:pt x="18539" y="679"/>
                    <a:pt x="18557" y="724"/>
                    <a:pt x="18583" y="733"/>
                  </a:cubicBezTo>
                  <a:cubicBezTo>
                    <a:pt x="18699" y="804"/>
                    <a:pt x="18708" y="920"/>
                    <a:pt x="18717" y="1036"/>
                  </a:cubicBezTo>
                  <a:cubicBezTo>
                    <a:pt x="18735" y="1536"/>
                    <a:pt x="18762" y="2035"/>
                    <a:pt x="18788" y="2535"/>
                  </a:cubicBezTo>
                  <a:cubicBezTo>
                    <a:pt x="18788" y="2615"/>
                    <a:pt x="18788" y="2695"/>
                    <a:pt x="18780" y="2776"/>
                  </a:cubicBezTo>
                  <a:cubicBezTo>
                    <a:pt x="18565" y="2428"/>
                    <a:pt x="18280" y="2223"/>
                    <a:pt x="17870" y="2223"/>
                  </a:cubicBezTo>
                  <a:cubicBezTo>
                    <a:pt x="17727" y="1785"/>
                    <a:pt x="17415" y="1562"/>
                    <a:pt x="16978" y="1500"/>
                  </a:cubicBezTo>
                  <a:cubicBezTo>
                    <a:pt x="16924" y="1492"/>
                    <a:pt x="16872" y="1489"/>
                    <a:pt x="16821" y="1489"/>
                  </a:cubicBezTo>
                  <a:cubicBezTo>
                    <a:pt x="16456" y="1489"/>
                    <a:pt x="16155" y="1675"/>
                    <a:pt x="15889" y="1910"/>
                  </a:cubicBezTo>
                  <a:cubicBezTo>
                    <a:pt x="15452" y="1714"/>
                    <a:pt x="14997" y="1643"/>
                    <a:pt x="14524" y="1634"/>
                  </a:cubicBezTo>
                  <a:cubicBezTo>
                    <a:pt x="13918" y="1634"/>
                    <a:pt x="13338" y="1768"/>
                    <a:pt x="12776" y="1982"/>
                  </a:cubicBezTo>
                  <a:cubicBezTo>
                    <a:pt x="12258" y="2187"/>
                    <a:pt x="11794" y="2472"/>
                    <a:pt x="11420" y="2892"/>
                  </a:cubicBezTo>
                  <a:cubicBezTo>
                    <a:pt x="11394" y="2930"/>
                    <a:pt x="11360" y="2941"/>
                    <a:pt x="11323" y="2941"/>
                  </a:cubicBezTo>
                  <a:cubicBezTo>
                    <a:pt x="11308" y="2941"/>
                    <a:pt x="11292" y="2939"/>
                    <a:pt x="11277" y="2936"/>
                  </a:cubicBezTo>
                  <a:cubicBezTo>
                    <a:pt x="11258" y="2936"/>
                    <a:pt x="11239" y="2935"/>
                    <a:pt x="11220" y="2935"/>
                  </a:cubicBezTo>
                  <a:cubicBezTo>
                    <a:pt x="11008" y="2935"/>
                    <a:pt x="10804" y="2982"/>
                    <a:pt x="10608" y="3088"/>
                  </a:cubicBezTo>
                  <a:cubicBezTo>
                    <a:pt x="10099" y="3382"/>
                    <a:pt x="9814" y="3828"/>
                    <a:pt x="9769" y="4408"/>
                  </a:cubicBezTo>
                  <a:cubicBezTo>
                    <a:pt x="9751" y="4631"/>
                    <a:pt x="9716" y="4836"/>
                    <a:pt x="9618" y="5042"/>
                  </a:cubicBezTo>
                  <a:cubicBezTo>
                    <a:pt x="9430" y="5407"/>
                    <a:pt x="9341" y="5800"/>
                    <a:pt x="9261" y="6201"/>
                  </a:cubicBezTo>
                  <a:cubicBezTo>
                    <a:pt x="9198" y="6531"/>
                    <a:pt x="9145" y="6862"/>
                    <a:pt x="9127" y="7201"/>
                  </a:cubicBezTo>
                  <a:cubicBezTo>
                    <a:pt x="9091" y="7745"/>
                    <a:pt x="9163" y="8280"/>
                    <a:pt x="9323" y="8806"/>
                  </a:cubicBezTo>
                  <a:cubicBezTo>
                    <a:pt x="9341" y="8869"/>
                    <a:pt x="9341" y="8931"/>
                    <a:pt x="9332" y="8994"/>
                  </a:cubicBezTo>
                  <a:cubicBezTo>
                    <a:pt x="9321" y="9043"/>
                    <a:pt x="9304" y="9065"/>
                    <a:pt x="9276" y="9065"/>
                  </a:cubicBezTo>
                  <a:cubicBezTo>
                    <a:pt x="9258" y="9065"/>
                    <a:pt x="9235" y="9056"/>
                    <a:pt x="9207" y="9038"/>
                  </a:cubicBezTo>
                  <a:cubicBezTo>
                    <a:pt x="9145" y="8994"/>
                    <a:pt x="9082" y="8949"/>
                    <a:pt x="9020" y="8904"/>
                  </a:cubicBezTo>
                  <a:cubicBezTo>
                    <a:pt x="8253" y="8280"/>
                    <a:pt x="7637" y="7531"/>
                    <a:pt x="7164" y="6674"/>
                  </a:cubicBezTo>
                  <a:cubicBezTo>
                    <a:pt x="6674" y="5791"/>
                    <a:pt x="6576" y="4854"/>
                    <a:pt x="6870" y="3882"/>
                  </a:cubicBezTo>
                  <a:cubicBezTo>
                    <a:pt x="6977" y="3534"/>
                    <a:pt x="7057" y="3177"/>
                    <a:pt x="7138" y="2829"/>
                  </a:cubicBezTo>
                  <a:cubicBezTo>
                    <a:pt x="7164" y="2686"/>
                    <a:pt x="7164" y="2526"/>
                    <a:pt x="7147" y="2383"/>
                  </a:cubicBezTo>
                  <a:cubicBezTo>
                    <a:pt x="7111" y="2151"/>
                    <a:pt x="6995" y="2035"/>
                    <a:pt x="6754" y="2000"/>
                  </a:cubicBezTo>
                  <a:cubicBezTo>
                    <a:pt x="6721" y="1996"/>
                    <a:pt x="6686" y="1994"/>
                    <a:pt x="6651" y="1994"/>
                  </a:cubicBezTo>
                  <a:cubicBezTo>
                    <a:pt x="6601" y="1994"/>
                    <a:pt x="6551" y="1998"/>
                    <a:pt x="6504" y="2008"/>
                  </a:cubicBezTo>
                  <a:cubicBezTo>
                    <a:pt x="6317" y="2026"/>
                    <a:pt x="6165" y="2116"/>
                    <a:pt x="6014" y="2223"/>
                  </a:cubicBezTo>
                  <a:cubicBezTo>
                    <a:pt x="5666" y="2481"/>
                    <a:pt x="5309" y="2740"/>
                    <a:pt x="4970" y="3017"/>
                  </a:cubicBezTo>
                  <a:cubicBezTo>
                    <a:pt x="4256" y="3596"/>
                    <a:pt x="3641" y="4274"/>
                    <a:pt x="3016" y="4935"/>
                  </a:cubicBezTo>
                  <a:cubicBezTo>
                    <a:pt x="2053" y="5961"/>
                    <a:pt x="1259" y="7102"/>
                    <a:pt x="554" y="8298"/>
                  </a:cubicBezTo>
                  <a:cubicBezTo>
                    <a:pt x="322" y="8708"/>
                    <a:pt x="126" y="9145"/>
                    <a:pt x="36" y="9609"/>
                  </a:cubicBezTo>
                  <a:cubicBezTo>
                    <a:pt x="10" y="9770"/>
                    <a:pt x="1" y="9939"/>
                    <a:pt x="28" y="10100"/>
                  </a:cubicBezTo>
                  <a:cubicBezTo>
                    <a:pt x="63" y="10385"/>
                    <a:pt x="277" y="10555"/>
                    <a:pt x="554" y="10555"/>
                  </a:cubicBezTo>
                  <a:cubicBezTo>
                    <a:pt x="643" y="10555"/>
                    <a:pt x="741" y="10528"/>
                    <a:pt x="830" y="10492"/>
                  </a:cubicBezTo>
                  <a:cubicBezTo>
                    <a:pt x="1187" y="10323"/>
                    <a:pt x="1544" y="10144"/>
                    <a:pt x="1910" y="9966"/>
                  </a:cubicBezTo>
                  <a:cubicBezTo>
                    <a:pt x="2481" y="9689"/>
                    <a:pt x="3079" y="9466"/>
                    <a:pt x="3712" y="9386"/>
                  </a:cubicBezTo>
                  <a:cubicBezTo>
                    <a:pt x="3882" y="9365"/>
                    <a:pt x="4050" y="9354"/>
                    <a:pt x="4218" y="9354"/>
                  </a:cubicBezTo>
                  <a:cubicBezTo>
                    <a:pt x="4401" y="9354"/>
                    <a:pt x="4583" y="9367"/>
                    <a:pt x="4765" y="9395"/>
                  </a:cubicBezTo>
                  <a:cubicBezTo>
                    <a:pt x="5014" y="9440"/>
                    <a:pt x="5255" y="9529"/>
                    <a:pt x="5478" y="9618"/>
                  </a:cubicBezTo>
                  <a:cubicBezTo>
                    <a:pt x="6540" y="10037"/>
                    <a:pt x="7521" y="10590"/>
                    <a:pt x="8476" y="11206"/>
                  </a:cubicBezTo>
                  <a:cubicBezTo>
                    <a:pt x="9002" y="11545"/>
                    <a:pt x="9520" y="11893"/>
                    <a:pt x="10046" y="12232"/>
                  </a:cubicBezTo>
                  <a:cubicBezTo>
                    <a:pt x="11081" y="12910"/>
                    <a:pt x="12223" y="13240"/>
                    <a:pt x="13445" y="13338"/>
                  </a:cubicBezTo>
                  <a:cubicBezTo>
                    <a:pt x="13604" y="13352"/>
                    <a:pt x="13762" y="13358"/>
                    <a:pt x="13918" y="13358"/>
                  </a:cubicBezTo>
                  <a:cubicBezTo>
                    <a:pt x="14693" y="13358"/>
                    <a:pt x="15439" y="13195"/>
                    <a:pt x="16166" y="12883"/>
                  </a:cubicBezTo>
                  <a:cubicBezTo>
                    <a:pt x="16969" y="12535"/>
                    <a:pt x="17647" y="12000"/>
                    <a:pt x="18280" y="11402"/>
                  </a:cubicBezTo>
                  <a:cubicBezTo>
                    <a:pt x="18869" y="10840"/>
                    <a:pt x="19270" y="10144"/>
                    <a:pt x="19618" y="9422"/>
                  </a:cubicBezTo>
                  <a:cubicBezTo>
                    <a:pt x="19707" y="9235"/>
                    <a:pt x="19779" y="9020"/>
                    <a:pt x="19832" y="8815"/>
                  </a:cubicBezTo>
                  <a:cubicBezTo>
                    <a:pt x="20002" y="8262"/>
                    <a:pt x="20064" y="7682"/>
                    <a:pt x="20064" y="7102"/>
                  </a:cubicBezTo>
                  <a:cubicBezTo>
                    <a:pt x="20055" y="6335"/>
                    <a:pt x="19913" y="5595"/>
                    <a:pt x="19609" y="4881"/>
                  </a:cubicBezTo>
                  <a:cubicBezTo>
                    <a:pt x="19565" y="4783"/>
                    <a:pt x="19538" y="4667"/>
                    <a:pt x="19529" y="4560"/>
                  </a:cubicBezTo>
                  <a:cubicBezTo>
                    <a:pt x="19511" y="4319"/>
                    <a:pt x="19493" y="4078"/>
                    <a:pt x="19484" y="3846"/>
                  </a:cubicBezTo>
                  <a:cubicBezTo>
                    <a:pt x="19466" y="2910"/>
                    <a:pt x="19449" y="1973"/>
                    <a:pt x="19440" y="1045"/>
                  </a:cubicBezTo>
                  <a:cubicBezTo>
                    <a:pt x="19440" y="965"/>
                    <a:pt x="19449" y="858"/>
                    <a:pt x="19493" y="795"/>
                  </a:cubicBezTo>
                  <a:cubicBezTo>
                    <a:pt x="19627" y="626"/>
                    <a:pt x="19627" y="447"/>
                    <a:pt x="19591" y="251"/>
                  </a:cubicBezTo>
                  <a:cubicBezTo>
                    <a:pt x="19565" y="126"/>
                    <a:pt x="19493" y="55"/>
                    <a:pt x="19368" y="28"/>
                  </a:cubicBezTo>
                  <a:cubicBezTo>
                    <a:pt x="19283" y="9"/>
                    <a:pt x="19199" y="0"/>
                    <a:pt x="19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a:off x="9911" y="81299"/>
              <a:ext cx="937575" cy="617475"/>
              <a:chOff x="308936" y="291349"/>
              <a:chExt cx="937575" cy="617475"/>
            </a:xfrm>
          </p:grpSpPr>
          <p:sp>
            <p:nvSpPr>
              <p:cNvPr id="1353" name="Google Shape;1353;p52"/>
              <p:cNvSpPr/>
              <p:nvPr/>
            </p:nvSpPr>
            <p:spPr>
              <a:xfrm>
                <a:off x="308936" y="387060"/>
                <a:ext cx="937575" cy="521763"/>
              </a:xfrm>
              <a:custGeom>
                <a:avLst/>
                <a:gdLst/>
                <a:ahLst/>
                <a:cxnLst/>
                <a:rect l="l" t="t" r="r" b="b"/>
                <a:pathLst>
                  <a:path w="19592" h="10903" extrusionOk="0">
                    <a:moveTo>
                      <a:pt x="6423" y="0"/>
                    </a:moveTo>
                    <a:cubicBezTo>
                      <a:pt x="6385" y="0"/>
                      <a:pt x="6344" y="5"/>
                      <a:pt x="6299" y="15"/>
                    </a:cubicBezTo>
                    <a:cubicBezTo>
                      <a:pt x="6174" y="33"/>
                      <a:pt x="6040" y="87"/>
                      <a:pt x="5942" y="158"/>
                    </a:cubicBezTo>
                    <a:cubicBezTo>
                      <a:pt x="5674" y="328"/>
                      <a:pt x="5416" y="515"/>
                      <a:pt x="5175" y="720"/>
                    </a:cubicBezTo>
                    <a:cubicBezTo>
                      <a:pt x="4604" y="1220"/>
                      <a:pt x="4024" y="1719"/>
                      <a:pt x="3480" y="2255"/>
                    </a:cubicBezTo>
                    <a:cubicBezTo>
                      <a:pt x="2962" y="2763"/>
                      <a:pt x="2490" y="3316"/>
                      <a:pt x="2043" y="3887"/>
                    </a:cubicBezTo>
                    <a:cubicBezTo>
                      <a:pt x="1428" y="4681"/>
                      <a:pt x="875" y="5529"/>
                      <a:pt x="393" y="6412"/>
                    </a:cubicBezTo>
                    <a:cubicBezTo>
                      <a:pt x="188" y="6777"/>
                      <a:pt x="45" y="7170"/>
                      <a:pt x="9" y="7598"/>
                    </a:cubicBezTo>
                    <a:cubicBezTo>
                      <a:pt x="1" y="7687"/>
                      <a:pt x="9" y="7786"/>
                      <a:pt x="27" y="7884"/>
                    </a:cubicBezTo>
                    <a:cubicBezTo>
                      <a:pt x="63" y="8018"/>
                      <a:pt x="148" y="8085"/>
                      <a:pt x="267" y="8085"/>
                    </a:cubicBezTo>
                    <a:cubicBezTo>
                      <a:pt x="298" y="8085"/>
                      <a:pt x="331" y="8080"/>
                      <a:pt x="366" y="8071"/>
                    </a:cubicBezTo>
                    <a:cubicBezTo>
                      <a:pt x="456" y="8044"/>
                      <a:pt x="536" y="8017"/>
                      <a:pt x="616" y="7973"/>
                    </a:cubicBezTo>
                    <a:cubicBezTo>
                      <a:pt x="848" y="7866"/>
                      <a:pt x="1071" y="7759"/>
                      <a:pt x="1303" y="7643"/>
                    </a:cubicBezTo>
                    <a:cubicBezTo>
                      <a:pt x="1740" y="7420"/>
                      <a:pt x="2186" y="7215"/>
                      <a:pt x="2659" y="7072"/>
                    </a:cubicBezTo>
                    <a:cubicBezTo>
                      <a:pt x="3060" y="6951"/>
                      <a:pt x="3464" y="6883"/>
                      <a:pt x="3876" y="6883"/>
                    </a:cubicBezTo>
                    <a:cubicBezTo>
                      <a:pt x="4069" y="6883"/>
                      <a:pt x="4264" y="6898"/>
                      <a:pt x="4461" y="6929"/>
                    </a:cubicBezTo>
                    <a:cubicBezTo>
                      <a:pt x="4889" y="7001"/>
                      <a:pt x="5300" y="7143"/>
                      <a:pt x="5701" y="7313"/>
                    </a:cubicBezTo>
                    <a:cubicBezTo>
                      <a:pt x="6673" y="7732"/>
                      <a:pt x="7575" y="8303"/>
                      <a:pt x="8476" y="8865"/>
                    </a:cubicBezTo>
                    <a:cubicBezTo>
                      <a:pt x="9038" y="9222"/>
                      <a:pt x="9582" y="9579"/>
                      <a:pt x="10144" y="9927"/>
                    </a:cubicBezTo>
                    <a:cubicBezTo>
                      <a:pt x="11152" y="10560"/>
                      <a:pt x="12267" y="10845"/>
                      <a:pt x="13445" y="10899"/>
                    </a:cubicBezTo>
                    <a:cubicBezTo>
                      <a:pt x="13504" y="10901"/>
                      <a:pt x="13564" y="10902"/>
                      <a:pt x="13623" y="10902"/>
                    </a:cubicBezTo>
                    <a:cubicBezTo>
                      <a:pt x="14529" y="10902"/>
                      <a:pt x="15380" y="10651"/>
                      <a:pt x="16192" y="10266"/>
                    </a:cubicBezTo>
                    <a:cubicBezTo>
                      <a:pt x="16772" y="9980"/>
                      <a:pt x="17272" y="9588"/>
                      <a:pt x="17745" y="9142"/>
                    </a:cubicBezTo>
                    <a:cubicBezTo>
                      <a:pt x="18592" y="8348"/>
                      <a:pt x="19163" y="7375"/>
                      <a:pt x="19431" y="6242"/>
                    </a:cubicBezTo>
                    <a:cubicBezTo>
                      <a:pt x="19555" y="5689"/>
                      <a:pt x="19591" y="5127"/>
                      <a:pt x="19564" y="4565"/>
                    </a:cubicBezTo>
                    <a:cubicBezTo>
                      <a:pt x="19511" y="3682"/>
                      <a:pt x="19279" y="2852"/>
                      <a:pt x="18779" y="2121"/>
                    </a:cubicBezTo>
                    <a:cubicBezTo>
                      <a:pt x="18747" y="2073"/>
                      <a:pt x="18723" y="2011"/>
                      <a:pt x="18661" y="2011"/>
                    </a:cubicBezTo>
                    <a:cubicBezTo>
                      <a:pt x="18653" y="2011"/>
                      <a:pt x="18645" y="2012"/>
                      <a:pt x="18637" y="2014"/>
                    </a:cubicBezTo>
                    <a:cubicBezTo>
                      <a:pt x="18565" y="2032"/>
                      <a:pt x="18512" y="2085"/>
                      <a:pt x="18494" y="2165"/>
                    </a:cubicBezTo>
                    <a:cubicBezTo>
                      <a:pt x="18476" y="2263"/>
                      <a:pt x="18449" y="2362"/>
                      <a:pt x="18431" y="2460"/>
                    </a:cubicBezTo>
                    <a:cubicBezTo>
                      <a:pt x="18423" y="2522"/>
                      <a:pt x="18431" y="2585"/>
                      <a:pt x="18449" y="2638"/>
                    </a:cubicBezTo>
                    <a:cubicBezTo>
                      <a:pt x="18815" y="3512"/>
                      <a:pt x="18886" y="4431"/>
                      <a:pt x="18779" y="5359"/>
                    </a:cubicBezTo>
                    <a:cubicBezTo>
                      <a:pt x="18735" y="5752"/>
                      <a:pt x="18654" y="6135"/>
                      <a:pt x="18521" y="6501"/>
                    </a:cubicBezTo>
                    <a:cubicBezTo>
                      <a:pt x="18396" y="6813"/>
                      <a:pt x="18289" y="7143"/>
                      <a:pt x="18110" y="7420"/>
                    </a:cubicBezTo>
                    <a:cubicBezTo>
                      <a:pt x="17611" y="8223"/>
                      <a:pt x="16968" y="8883"/>
                      <a:pt x="16130" y="9338"/>
                    </a:cubicBezTo>
                    <a:cubicBezTo>
                      <a:pt x="15578" y="9644"/>
                      <a:pt x="14988" y="9812"/>
                      <a:pt x="14356" y="9812"/>
                    </a:cubicBezTo>
                    <a:cubicBezTo>
                      <a:pt x="14232" y="9812"/>
                      <a:pt x="14107" y="9806"/>
                      <a:pt x="13980" y="9793"/>
                    </a:cubicBezTo>
                    <a:cubicBezTo>
                      <a:pt x="13971" y="9802"/>
                      <a:pt x="13944" y="9820"/>
                      <a:pt x="13926" y="9837"/>
                    </a:cubicBezTo>
                    <a:cubicBezTo>
                      <a:pt x="13520" y="10251"/>
                      <a:pt x="13049" y="10470"/>
                      <a:pt x="12512" y="10470"/>
                    </a:cubicBezTo>
                    <a:cubicBezTo>
                      <a:pt x="12389" y="10470"/>
                      <a:pt x="12263" y="10458"/>
                      <a:pt x="12133" y="10435"/>
                    </a:cubicBezTo>
                    <a:cubicBezTo>
                      <a:pt x="11812" y="10382"/>
                      <a:pt x="11491" y="10301"/>
                      <a:pt x="11179" y="10203"/>
                    </a:cubicBezTo>
                    <a:cubicBezTo>
                      <a:pt x="10590" y="10016"/>
                      <a:pt x="10072" y="9704"/>
                      <a:pt x="9653" y="9240"/>
                    </a:cubicBezTo>
                    <a:cubicBezTo>
                      <a:pt x="9403" y="8954"/>
                      <a:pt x="9189" y="8651"/>
                      <a:pt x="9100" y="8276"/>
                    </a:cubicBezTo>
                    <a:cubicBezTo>
                      <a:pt x="9029" y="7955"/>
                      <a:pt x="8966" y="7643"/>
                      <a:pt x="9002" y="7313"/>
                    </a:cubicBezTo>
                    <a:cubicBezTo>
                      <a:pt x="9020" y="7179"/>
                      <a:pt x="8957" y="7072"/>
                      <a:pt x="8850" y="7001"/>
                    </a:cubicBezTo>
                    <a:cubicBezTo>
                      <a:pt x="8752" y="6938"/>
                      <a:pt x="8654" y="6876"/>
                      <a:pt x="8565" y="6804"/>
                    </a:cubicBezTo>
                    <a:cubicBezTo>
                      <a:pt x="7753" y="6135"/>
                      <a:pt x="7102" y="5341"/>
                      <a:pt x="6638" y="4413"/>
                    </a:cubicBezTo>
                    <a:cubicBezTo>
                      <a:pt x="6254" y="3646"/>
                      <a:pt x="6120" y="2843"/>
                      <a:pt x="6308" y="1996"/>
                    </a:cubicBezTo>
                    <a:cubicBezTo>
                      <a:pt x="6379" y="1684"/>
                      <a:pt x="6477" y="1371"/>
                      <a:pt x="6549" y="1059"/>
                    </a:cubicBezTo>
                    <a:cubicBezTo>
                      <a:pt x="6602" y="836"/>
                      <a:pt x="6656" y="604"/>
                      <a:pt x="6682" y="363"/>
                    </a:cubicBezTo>
                    <a:cubicBezTo>
                      <a:pt x="6712" y="132"/>
                      <a:pt x="6617" y="0"/>
                      <a:pt x="6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a:off x="748252" y="649932"/>
                <a:ext cx="327041" cy="227263"/>
              </a:xfrm>
              <a:custGeom>
                <a:avLst/>
                <a:gdLst/>
                <a:ahLst/>
                <a:cxnLst/>
                <a:rect l="l" t="t" r="r" b="b"/>
                <a:pathLst>
                  <a:path w="6834" h="4749" extrusionOk="0">
                    <a:moveTo>
                      <a:pt x="2079" y="0"/>
                    </a:moveTo>
                    <a:cubicBezTo>
                      <a:pt x="1791" y="0"/>
                      <a:pt x="1504" y="40"/>
                      <a:pt x="1222" y="125"/>
                    </a:cubicBezTo>
                    <a:cubicBezTo>
                      <a:pt x="830" y="250"/>
                      <a:pt x="536" y="499"/>
                      <a:pt x="348" y="856"/>
                    </a:cubicBezTo>
                    <a:cubicBezTo>
                      <a:pt x="81" y="1383"/>
                      <a:pt x="0" y="1945"/>
                      <a:pt x="81" y="2524"/>
                    </a:cubicBezTo>
                    <a:cubicBezTo>
                      <a:pt x="143" y="2953"/>
                      <a:pt x="375" y="3301"/>
                      <a:pt x="660" y="3604"/>
                    </a:cubicBezTo>
                    <a:cubicBezTo>
                      <a:pt x="1365" y="4335"/>
                      <a:pt x="2248" y="4683"/>
                      <a:pt x="3248" y="4746"/>
                    </a:cubicBezTo>
                    <a:cubicBezTo>
                      <a:pt x="3282" y="4748"/>
                      <a:pt x="3315" y="4749"/>
                      <a:pt x="3349" y="4749"/>
                    </a:cubicBezTo>
                    <a:cubicBezTo>
                      <a:pt x="3959" y="4749"/>
                      <a:pt x="4426" y="4442"/>
                      <a:pt x="4773" y="3934"/>
                    </a:cubicBezTo>
                    <a:cubicBezTo>
                      <a:pt x="4925" y="3711"/>
                      <a:pt x="5005" y="3470"/>
                      <a:pt x="4987" y="3194"/>
                    </a:cubicBezTo>
                    <a:cubicBezTo>
                      <a:pt x="4978" y="3015"/>
                      <a:pt x="4898" y="2846"/>
                      <a:pt x="4809" y="2694"/>
                    </a:cubicBezTo>
                    <a:cubicBezTo>
                      <a:pt x="4585" y="2316"/>
                      <a:pt x="4270" y="2086"/>
                      <a:pt x="3816" y="2086"/>
                    </a:cubicBezTo>
                    <a:cubicBezTo>
                      <a:pt x="3799" y="2086"/>
                      <a:pt x="3782" y="2087"/>
                      <a:pt x="3765" y="2087"/>
                    </a:cubicBezTo>
                    <a:cubicBezTo>
                      <a:pt x="3462" y="2096"/>
                      <a:pt x="3176" y="2194"/>
                      <a:pt x="2909" y="2328"/>
                    </a:cubicBezTo>
                    <a:cubicBezTo>
                      <a:pt x="2668" y="2444"/>
                      <a:pt x="2427" y="2542"/>
                      <a:pt x="2159" y="2578"/>
                    </a:cubicBezTo>
                    <a:cubicBezTo>
                      <a:pt x="2097" y="2585"/>
                      <a:pt x="2036" y="2589"/>
                      <a:pt x="1976" y="2589"/>
                    </a:cubicBezTo>
                    <a:cubicBezTo>
                      <a:pt x="1732" y="2589"/>
                      <a:pt x="1505" y="2525"/>
                      <a:pt x="1312" y="2346"/>
                    </a:cubicBezTo>
                    <a:cubicBezTo>
                      <a:pt x="1044" y="2096"/>
                      <a:pt x="1053" y="1659"/>
                      <a:pt x="1330" y="1418"/>
                    </a:cubicBezTo>
                    <a:cubicBezTo>
                      <a:pt x="1517" y="1258"/>
                      <a:pt x="1740" y="1142"/>
                      <a:pt x="1981" y="1088"/>
                    </a:cubicBezTo>
                    <a:cubicBezTo>
                      <a:pt x="2262" y="1018"/>
                      <a:pt x="2549" y="984"/>
                      <a:pt x="2835" y="984"/>
                    </a:cubicBezTo>
                    <a:cubicBezTo>
                      <a:pt x="3057" y="984"/>
                      <a:pt x="3279" y="1005"/>
                      <a:pt x="3497" y="1044"/>
                    </a:cubicBezTo>
                    <a:cubicBezTo>
                      <a:pt x="3961" y="1124"/>
                      <a:pt x="4416" y="1240"/>
                      <a:pt x="4871" y="1338"/>
                    </a:cubicBezTo>
                    <a:cubicBezTo>
                      <a:pt x="5335" y="1436"/>
                      <a:pt x="5808" y="1534"/>
                      <a:pt x="6272" y="1632"/>
                    </a:cubicBezTo>
                    <a:cubicBezTo>
                      <a:pt x="6290" y="1637"/>
                      <a:pt x="6310" y="1639"/>
                      <a:pt x="6330" y="1639"/>
                    </a:cubicBezTo>
                    <a:cubicBezTo>
                      <a:pt x="6350" y="1639"/>
                      <a:pt x="6370" y="1637"/>
                      <a:pt x="6388" y="1632"/>
                    </a:cubicBezTo>
                    <a:cubicBezTo>
                      <a:pt x="6495" y="1615"/>
                      <a:pt x="6593" y="1534"/>
                      <a:pt x="6593" y="1463"/>
                    </a:cubicBezTo>
                    <a:cubicBezTo>
                      <a:pt x="6593" y="1383"/>
                      <a:pt x="6539" y="1329"/>
                      <a:pt x="6406" y="1302"/>
                    </a:cubicBezTo>
                    <a:lnTo>
                      <a:pt x="6388" y="1302"/>
                    </a:lnTo>
                    <a:cubicBezTo>
                      <a:pt x="5362" y="1097"/>
                      <a:pt x="4336" y="847"/>
                      <a:pt x="3292" y="714"/>
                    </a:cubicBezTo>
                    <a:cubicBezTo>
                      <a:pt x="3052" y="684"/>
                      <a:pt x="2813" y="663"/>
                      <a:pt x="2573" y="663"/>
                    </a:cubicBezTo>
                    <a:cubicBezTo>
                      <a:pt x="2375" y="663"/>
                      <a:pt x="2178" y="677"/>
                      <a:pt x="1981" y="714"/>
                    </a:cubicBezTo>
                    <a:cubicBezTo>
                      <a:pt x="1695" y="767"/>
                      <a:pt x="1410" y="838"/>
                      <a:pt x="1178" y="1044"/>
                    </a:cubicBezTo>
                    <a:cubicBezTo>
                      <a:pt x="1098" y="1133"/>
                      <a:pt x="1026" y="1231"/>
                      <a:pt x="946" y="1320"/>
                    </a:cubicBezTo>
                    <a:cubicBezTo>
                      <a:pt x="768" y="1499"/>
                      <a:pt x="723" y="1722"/>
                      <a:pt x="750" y="1962"/>
                    </a:cubicBezTo>
                    <a:cubicBezTo>
                      <a:pt x="806" y="2474"/>
                      <a:pt x="1277" y="2871"/>
                      <a:pt x="1792" y="2871"/>
                    </a:cubicBezTo>
                    <a:cubicBezTo>
                      <a:pt x="1851" y="2871"/>
                      <a:pt x="1912" y="2866"/>
                      <a:pt x="1972" y="2855"/>
                    </a:cubicBezTo>
                    <a:cubicBezTo>
                      <a:pt x="2302" y="2792"/>
                      <a:pt x="2632" y="2685"/>
                      <a:pt x="2962" y="2596"/>
                    </a:cubicBezTo>
                    <a:cubicBezTo>
                      <a:pt x="3185" y="2533"/>
                      <a:pt x="3408" y="2453"/>
                      <a:pt x="3640" y="2417"/>
                    </a:cubicBezTo>
                    <a:cubicBezTo>
                      <a:pt x="3695" y="2406"/>
                      <a:pt x="3749" y="2400"/>
                      <a:pt x="3801" y="2400"/>
                    </a:cubicBezTo>
                    <a:cubicBezTo>
                      <a:pt x="3995" y="2400"/>
                      <a:pt x="4167" y="2479"/>
                      <a:pt x="4300" y="2640"/>
                    </a:cubicBezTo>
                    <a:cubicBezTo>
                      <a:pt x="4336" y="2685"/>
                      <a:pt x="4372" y="2721"/>
                      <a:pt x="4407" y="2765"/>
                    </a:cubicBezTo>
                    <a:cubicBezTo>
                      <a:pt x="4720" y="3176"/>
                      <a:pt x="4586" y="3836"/>
                      <a:pt x="4238" y="4095"/>
                    </a:cubicBezTo>
                    <a:cubicBezTo>
                      <a:pt x="3988" y="4282"/>
                      <a:pt x="3720" y="4371"/>
                      <a:pt x="3417" y="4380"/>
                    </a:cubicBezTo>
                    <a:cubicBezTo>
                      <a:pt x="3350" y="4384"/>
                      <a:pt x="3284" y="4386"/>
                      <a:pt x="3217" y="4386"/>
                    </a:cubicBezTo>
                    <a:cubicBezTo>
                      <a:pt x="2553" y="4386"/>
                      <a:pt x="1932" y="4185"/>
                      <a:pt x="1356" y="3836"/>
                    </a:cubicBezTo>
                    <a:cubicBezTo>
                      <a:pt x="1008" y="3622"/>
                      <a:pt x="741" y="3310"/>
                      <a:pt x="589" y="2944"/>
                    </a:cubicBezTo>
                    <a:cubicBezTo>
                      <a:pt x="393" y="2489"/>
                      <a:pt x="366" y="2016"/>
                      <a:pt x="553" y="1534"/>
                    </a:cubicBezTo>
                    <a:cubicBezTo>
                      <a:pt x="696" y="1142"/>
                      <a:pt x="937" y="838"/>
                      <a:pt x="1312" y="660"/>
                    </a:cubicBezTo>
                    <a:cubicBezTo>
                      <a:pt x="1544" y="544"/>
                      <a:pt x="1793" y="491"/>
                      <a:pt x="2052" y="455"/>
                    </a:cubicBezTo>
                    <a:cubicBezTo>
                      <a:pt x="2216" y="432"/>
                      <a:pt x="2379" y="423"/>
                      <a:pt x="2542" y="423"/>
                    </a:cubicBezTo>
                    <a:cubicBezTo>
                      <a:pt x="2834" y="423"/>
                      <a:pt x="3126" y="454"/>
                      <a:pt x="3417" y="499"/>
                    </a:cubicBezTo>
                    <a:cubicBezTo>
                      <a:pt x="3979" y="589"/>
                      <a:pt x="4541" y="687"/>
                      <a:pt x="5094" y="794"/>
                    </a:cubicBezTo>
                    <a:cubicBezTo>
                      <a:pt x="5451" y="865"/>
                      <a:pt x="5808" y="937"/>
                      <a:pt x="6156" y="1008"/>
                    </a:cubicBezTo>
                    <a:cubicBezTo>
                      <a:pt x="6307" y="1044"/>
                      <a:pt x="6450" y="1070"/>
                      <a:pt x="6602" y="1097"/>
                    </a:cubicBezTo>
                    <a:cubicBezTo>
                      <a:pt x="6618" y="1101"/>
                      <a:pt x="6634" y="1103"/>
                      <a:pt x="6649" y="1103"/>
                    </a:cubicBezTo>
                    <a:cubicBezTo>
                      <a:pt x="6707" y="1103"/>
                      <a:pt x="6754" y="1075"/>
                      <a:pt x="6789" y="1026"/>
                    </a:cubicBezTo>
                    <a:cubicBezTo>
                      <a:pt x="6834" y="954"/>
                      <a:pt x="6816" y="865"/>
                      <a:pt x="6754" y="812"/>
                    </a:cubicBezTo>
                    <a:cubicBezTo>
                      <a:pt x="6700" y="767"/>
                      <a:pt x="6638" y="740"/>
                      <a:pt x="6566" y="722"/>
                    </a:cubicBezTo>
                    <a:cubicBezTo>
                      <a:pt x="6031" y="624"/>
                      <a:pt x="5487" y="526"/>
                      <a:pt x="4943" y="428"/>
                    </a:cubicBezTo>
                    <a:cubicBezTo>
                      <a:pt x="4951" y="419"/>
                      <a:pt x="4951" y="401"/>
                      <a:pt x="4951" y="392"/>
                    </a:cubicBezTo>
                    <a:cubicBezTo>
                      <a:pt x="4398" y="294"/>
                      <a:pt x="3854" y="196"/>
                      <a:pt x="3301" y="98"/>
                    </a:cubicBezTo>
                    <a:cubicBezTo>
                      <a:pt x="3274" y="89"/>
                      <a:pt x="3248" y="89"/>
                      <a:pt x="3212" y="89"/>
                    </a:cubicBezTo>
                    <a:cubicBezTo>
                      <a:pt x="2917" y="62"/>
                      <a:pt x="2614" y="36"/>
                      <a:pt x="2311" y="9"/>
                    </a:cubicBezTo>
                    <a:cubicBezTo>
                      <a:pt x="2234" y="3"/>
                      <a:pt x="2156" y="0"/>
                      <a:pt x="20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a:off x="771319" y="431279"/>
                <a:ext cx="327902" cy="218937"/>
              </a:xfrm>
              <a:custGeom>
                <a:avLst/>
                <a:gdLst/>
                <a:ahLst/>
                <a:cxnLst/>
                <a:rect l="l" t="t" r="r" b="b"/>
                <a:pathLst>
                  <a:path w="6852" h="4575" extrusionOk="0">
                    <a:moveTo>
                      <a:pt x="1347" y="1"/>
                    </a:moveTo>
                    <a:cubicBezTo>
                      <a:pt x="823" y="1"/>
                      <a:pt x="291" y="379"/>
                      <a:pt x="152" y="893"/>
                    </a:cubicBezTo>
                    <a:cubicBezTo>
                      <a:pt x="0" y="1455"/>
                      <a:pt x="62" y="2009"/>
                      <a:pt x="348" y="2526"/>
                    </a:cubicBezTo>
                    <a:cubicBezTo>
                      <a:pt x="616" y="2990"/>
                      <a:pt x="1026" y="3266"/>
                      <a:pt x="1490" y="3480"/>
                    </a:cubicBezTo>
                    <a:cubicBezTo>
                      <a:pt x="1856" y="3650"/>
                      <a:pt x="2248" y="3712"/>
                      <a:pt x="2632" y="3793"/>
                    </a:cubicBezTo>
                    <a:cubicBezTo>
                      <a:pt x="3122" y="3909"/>
                      <a:pt x="3622" y="4007"/>
                      <a:pt x="4122" y="4105"/>
                    </a:cubicBezTo>
                    <a:cubicBezTo>
                      <a:pt x="4487" y="4185"/>
                      <a:pt x="4862" y="4274"/>
                      <a:pt x="5237" y="4355"/>
                    </a:cubicBezTo>
                    <a:cubicBezTo>
                      <a:pt x="5558" y="4426"/>
                      <a:pt x="5879" y="4497"/>
                      <a:pt x="6209" y="4569"/>
                    </a:cubicBezTo>
                    <a:cubicBezTo>
                      <a:pt x="6229" y="4572"/>
                      <a:pt x="6251" y="4574"/>
                      <a:pt x="6273" y="4574"/>
                    </a:cubicBezTo>
                    <a:cubicBezTo>
                      <a:pt x="6312" y="4574"/>
                      <a:pt x="6354" y="4568"/>
                      <a:pt x="6388" y="4551"/>
                    </a:cubicBezTo>
                    <a:cubicBezTo>
                      <a:pt x="6512" y="4489"/>
                      <a:pt x="6530" y="4364"/>
                      <a:pt x="6521" y="4239"/>
                    </a:cubicBezTo>
                    <a:cubicBezTo>
                      <a:pt x="6503" y="4096"/>
                      <a:pt x="6441" y="4034"/>
                      <a:pt x="6307" y="3998"/>
                    </a:cubicBezTo>
                    <a:cubicBezTo>
                      <a:pt x="5620" y="3837"/>
                      <a:pt x="4933" y="3677"/>
                      <a:pt x="4238" y="3525"/>
                    </a:cubicBezTo>
                    <a:cubicBezTo>
                      <a:pt x="3542" y="3365"/>
                      <a:pt x="2837" y="3213"/>
                      <a:pt x="2141" y="3043"/>
                    </a:cubicBezTo>
                    <a:cubicBezTo>
                      <a:pt x="1820" y="2963"/>
                      <a:pt x="1508" y="2847"/>
                      <a:pt x="1213" y="2678"/>
                    </a:cubicBezTo>
                    <a:cubicBezTo>
                      <a:pt x="571" y="2303"/>
                      <a:pt x="294" y="1536"/>
                      <a:pt x="687" y="822"/>
                    </a:cubicBezTo>
                    <a:cubicBezTo>
                      <a:pt x="839" y="545"/>
                      <a:pt x="1071" y="385"/>
                      <a:pt x="1392" y="385"/>
                    </a:cubicBezTo>
                    <a:cubicBezTo>
                      <a:pt x="1606" y="385"/>
                      <a:pt x="1802" y="447"/>
                      <a:pt x="1989" y="554"/>
                    </a:cubicBezTo>
                    <a:cubicBezTo>
                      <a:pt x="2043" y="581"/>
                      <a:pt x="2088" y="635"/>
                      <a:pt x="2123" y="688"/>
                    </a:cubicBezTo>
                    <a:cubicBezTo>
                      <a:pt x="2284" y="920"/>
                      <a:pt x="2364" y="1179"/>
                      <a:pt x="2346" y="1473"/>
                    </a:cubicBezTo>
                    <a:cubicBezTo>
                      <a:pt x="2328" y="1687"/>
                      <a:pt x="2346" y="1901"/>
                      <a:pt x="2355" y="2125"/>
                    </a:cubicBezTo>
                    <a:cubicBezTo>
                      <a:pt x="2364" y="2258"/>
                      <a:pt x="2444" y="2365"/>
                      <a:pt x="2569" y="2419"/>
                    </a:cubicBezTo>
                    <a:cubicBezTo>
                      <a:pt x="2739" y="2490"/>
                      <a:pt x="2908" y="2571"/>
                      <a:pt x="3087" y="2615"/>
                    </a:cubicBezTo>
                    <a:cubicBezTo>
                      <a:pt x="3649" y="2749"/>
                      <a:pt x="4220" y="2874"/>
                      <a:pt x="4791" y="2999"/>
                    </a:cubicBezTo>
                    <a:cubicBezTo>
                      <a:pt x="4791" y="2999"/>
                      <a:pt x="4791" y="2990"/>
                      <a:pt x="4791" y="2990"/>
                    </a:cubicBezTo>
                    <a:cubicBezTo>
                      <a:pt x="5362" y="3115"/>
                      <a:pt x="5924" y="3231"/>
                      <a:pt x="6486" y="3356"/>
                    </a:cubicBezTo>
                    <a:cubicBezTo>
                      <a:pt x="6519" y="3361"/>
                      <a:pt x="6550" y="3364"/>
                      <a:pt x="6578" y="3364"/>
                    </a:cubicBezTo>
                    <a:cubicBezTo>
                      <a:pt x="6721" y="3364"/>
                      <a:pt x="6795" y="3288"/>
                      <a:pt x="6825" y="3124"/>
                    </a:cubicBezTo>
                    <a:cubicBezTo>
                      <a:pt x="6851" y="2972"/>
                      <a:pt x="6825" y="2945"/>
                      <a:pt x="6682" y="2910"/>
                    </a:cubicBezTo>
                    <a:cubicBezTo>
                      <a:pt x="6031" y="2767"/>
                      <a:pt x="5379" y="2633"/>
                      <a:pt x="4728" y="2490"/>
                    </a:cubicBezTo>
                    <a:cubicBezTo>
                      <a:pt x="4202" y="2374"/>
                      <a:pt x="3667" y="2258"/>
                      <a:pt x="3131" y="2133"/>
                    </a:cubicBezTo>
                    <a:cubicBezTo>
                      <a:pt x="2899" y="2080"/>
                      <a:pt x="2757" y="1937"/>
                      <a:pt x="2730" y="1687"/>
                    </a:cubicBezTo>
                    <a:cubicBezTo>
                      <a:pt x="2721" y="1571"/>
                      <a:pt x="2730" y="1438"/>
                      <a:pt x="2739" y="1313"/>
                    </a:cubicBezTo>
                    <a:cubicBezTo>
                      <a:pt x="2774" y="974"/>
                      <a:pt x="2685" y="679"/>
                      <a:pt x="2444" y="430"/>
                    </a:cubicBezTo>
                    <a:cubicBezTo>
                      <a:pt x="2150" y="135"/>
                      <a:pt x="1793" y="10"/>
                      <a:pt x="1383" y="1"/>
                    </a:cubicBezTo>
                    <a:cubicBezTo>
                      <a:pt x="1371" y="1"/>
                      <a:pt x="1359"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2"/>
              <p:cNvSpPr/>
              <p:nvPr/>
            </p:nvSpPr>
            <p:spPr>
              <a:xfrm>
                <a:off x="1093627" y="397110"/>
                <a:ext cx="99921" cy="415046"/>
              </a:xfrm>
              <a:custGeom>
                <a:avLst/>
                <a:gdLst/>
                <a:ahLst/>
                <a:cxnLst/>
                <a:rect l="l" t="t" r="r" b="b"/>
                <a:pathLst>
                  <a:path w="2088" h="8673" extrusionOk="0">
                    <a:moveTo>
                      <a:pt x="1236" y="1"/>
                    </a:moveTo>
                    <a:cubicBezTo>
                      <a:pt x="1033" y="1"/>
                      <a:pt x="877" y="67"/>
                      <a:pt x="777" y="251"/>
                    </a:cubicBezTo>
                    <a:cubicBezTo>
                      <a:pt x="696" y="403"/>
                      <a:pt x="616" y="564"/>
                      <a:pt x="580" y="724"/>
                    </a:cubicBezTo>
                    <a:cubicBezTo>
                      <a:pt x="420" y="1358"/>
                      <a:pt x="286" y="2000"/>
                      <a:pt x="134" y="2642"/>
                    </a:cubicBezTo>
                    <a:cubicBezTo>
                      <a:pt x="116" y="2749"/>
                      <a:pt x="99" y="2856"/>
                      <a:pt x="81" y="2963"/>
                    </a:cubicBezTo>
                    <a:cubicBezTo>
                      <a:pt x="54" y="3097"/>
                      <a:pt x="27" y="3231"/>
                      <a:pt x="0" y="3374"/>
                    </a:cubicBezTo>
                    <a:cubicBezTo>
                      <a:pt x="125" y="3329"/>
                      <a:pt x="116" y="3329"/>
                      <a:pt x="161" y="3231"/>
                    </a:cubicBezTo>
                    <a:cubicBezTo>
                      <a:pt x="215" y="3124"/>
                      <a:pt x="268" y="3017"/>
                      <a:pt x="348" y="2928"/>
                    </a:cubicBezTo>
                    <a:cubicBezTo>
                      <a:pt x="384" y="2874"/>
                      <a:pt x="420" y="2821"/>
                      <a:pt x="429" y="2749"/>
                    </a:cubicBezTo>
                    <a:cubicBezTo>
                      <a:pt x="545" y="2223"/>
                      <a:pt x="652" y="1688"/>
                      <a:pt x="777" y="1161"/>
                    </a:cubicBezTo>
                    <a:cubicBezTo>
                      <a:pt x="821" y="956"/>
                      <a:pt x="901" y="760"/>
                      <a:pt x="1035" y="599"/>
                    </a:cubicBezTo>
                    <a:cubicBezTo>
                      <a:pt x="1099" y="522"/>
                      <a:pt x="1174" y="449"/>
                      <a:pt x="1264" y="449"/>
                    </a:cubicBezTo>
                    <a:cubicBezTo>
                      <a:pt x="1288" y="449"/>
                      <a:pt x="1313" y="454"/>
                      <a:pt x="1339" y="466"/>
                    </a:cubicBezTo>
                    <a:cubicBezTo>
                      <a:pt x="1472" y="510"/>
                      <a:pt x="1606" y="599"/>
                      <a:pt x="1624" y="760"/>
                    </a:cubicBezTo>
                    <a:cubicBezTo>
                      <a:pt x="1642" y="876"/>
                      <a:pt x="1660" y="983"/>
                      <a:pt x="1642" y="1090"/>
                    </a:cubicBezTo>
                    <a:cubicBezTo>
                      <a:pt x="1562" y="1643"/>
                      <a:pt x="1446" y="2196"/>
                      <a:pt x="1223" y="2714"/>
                    </a:cubicBezTo>
                    <a:cubicBezTo>
                      <a:pt x="1214" y="2749"/>
                      <a:pt x="1205" y="2794"/>
                      <a:pt x="1187" y="2839"/>
                    </a:cubicBezTo>
                    <a:cubicBezTo>
                      <a:pt x="1428" y="3008"/>
                      <a:pt x="1535" y="3231"/>
                      <a:pt x="1490" y="3517"/>
                    </a:cubicBezTo>
                    <a:cubicBezTo>
                      <a:pt x="1455" y="3802"/>
                      <a:pt x="1267" y="3980"/>
                      <a:pt x="1000" y="4079"/>
                    </a:cubicBezTo>
                    <a:cubicBezTo>
                      <a:pt x="1410" y="4516"/>
                      <a:pt x="1258" y="5131"/>
                      <a:pt x="732" y="5327"/>
                    </a:cubicBezTo>
                    <a:cubicBezTo>
                      <a:pt x="1142" y="5791"/>
                      <a:pt x="937" y="6398"/>
                      <a:pt x="357" y="6550"/>
                    </a:cubicBezTo>
                    <a:cubicBezTo>
                      <a:pt x="402" y="6576"/>
                      <a:pt x="438" y="6603"/>
                      <a:pt x="473" y="6630"/>
                    </a:cubicBezTo>
                    <a:cubicBezTo>
                      <a:pt x="741" y="6835"/>
                      <a:pt x="830" y="7210"/>
                      <a:pt x="678" y="7513"/>
                    </a:cubicBezTo>
                    <a:cubicBezTo>
                      <a:pt x="589" y="7700"/>
                      <a:pt x="446" y="7825"/>
                      <a:pt x="250" y="7888"/>
                    </a:cubicBezTo>
                    <a:cubicBezTo>
                      <a:pt x="197" y="7906"/>
                      <a:pt x="143" y="7906"/>
                      <a:pt x="134" y="7977"/>
                    </a:cubicBezTo>
                    <a:cubicBezTo>
                      <a:pt x="107" y="8209"/>
                      <a:pt x="81" y="8432"/>
                      <a:pt x="54" y="8655"/>
                    </a:cubicBezTo>
                    <a:cubicBezTo>
                      <a:pt x="63" y="8664"/>
                      <a:pt x="72" y="8673"/>
                      <a:pt x="81" y="8673"/>
                    </a:cubicBezTo>
                    <a:cubicBezTo>
                      <a:pt x="250" y="8539"/>
                      <a:pt x="420" y="8396"/>
                      <a:pt x="580" y="8254"/>
                    </a:cubicBezTo>
                    <a:cubicBezTo>
                      <a:pt x="616" y="8227"/>
                      <a:pt x="625" y="8164"/>
                      <a:pt x="634" y="8120"/>
                    </a:cubicBezTo>
                    <a:cubicBezTo>
                      <a:pt x="678" y="7879"/>
                      <a:pt x="723" y="7638"/>
                      <a:pt x="777" y="7397"/>
                    </a:cubicBezTo>
                    <a:cubicBezTo>
                      <a:pt x="991" y="6353"/>
                      <a:pt x="1205" y="5310"/>
                      <a:pt x="1419" y="4266"/>
                    </a:cubicBezTo>
                    <a:cubicBezTo>
                      <a:pt x="1535" y="3695"/>
                      <a:pt x="1642" y="3124"/>
                      <a:pt x="1758" y="2553"/>
                    </a:cubicBezTo>
                    <a:cubicBezTo>
                      <a:pt x="1767" y="2526"/>
                      <a:pt x="1776" y="2500"/>
                      <a:pt x="1776" y="2473"/>
                    </a:cubicBezTo>
                    <a:cubicBezTo>
                      <a:pt x="1865" y="2098"/>
                      <a:pt x="1963" y="1723"/>
                      <a:pt x="2034" y="1340"/>
                    </a:cubicBezTo>
                    <a:cubicBezTo>
                      <a:pt x="2088" y="1028"/>
                      <a:pt x="2034" y="715"/>
                      <a:pt x="1892" y="430"/>
                    </a:cubicBezTo>
                    <a:cubicBezTo>
                      <a:pt x="1767" y="180"/>
                      <a:pt x="1571" y="19"/>
                      <a:pt x="1276" y="2"/>
                    </a:cubicBezTo>
                    <a:cubicBezTo>
                      <a:pt x="1263" y="1"/>
                      <a:pt x="1249" y="1"/>
                      <a:pt x="12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2"/>
              <p:cNvSpPr/>
              <p:nvPr/>
            </p:nvSpPr>
            <p:spPr>
              <a:xfrm>
                <a:off x="854540" y="369306"/>
                <a:ext cx="195153" cy="60967"/>
              </a:xfrm>
              <a:custGeom>
                <a:avLst/>
                <a:gdLst/>
                <a:ahLst/>
                <a:cxnLst/>
                <a:rect l="l" t="t" r="r" b="b"/>
                <a:pathLst>
                  <a:path w="4078" h="1274" extrusionOk="0">
                    <a:moveTo>
                      <a:pt x="2846" y="1"/>
                    </a:moveTo>
                    <a:cubicBezTo>
                      <a:pt x="2568" y="1"/>
                      <a:pt x="2289" y="30"/>
                      <a:pt x="2008" y="83"/>
                    </a:cubicBezTo>
                    <a:cubicBezTo>
                      <a:pt x="1401" y="208"/>
                      <a:pt x="830" y="431"/>
                      <a:pt x="322" y="797"/>
                    </a:cubicBezTo>
                    <a:cubicBezTo>
                      <a:pt x="206" y="877"/>
                      <a:pt x="81" y="957"/>
                      <a:pt x="1" y="1091"/>
                    </a:cubicBezTo>
                    <a:cubicBezTo>
                      <a:pt x="90" y="1118"/>
                      <a:pt x="179" y="1145"/>
                      <a:pt x="259" y="1171"/>
                    </a:cubicBezTo>
                    <a:cubicBezTo>
                      <a:pt x="340" y="1207"/>
                      <a:pt x="411" y="1243"/>
                      <a:pt x="500" y="1270"/>
                    </a:cubicBezTo>
                    <a:cubicBezTo>
                      <a:pt x="507" y="1272"/>
                      <a:pt x="516" y="1273"/>
                      <a:pt x="525" y="1273"/>
                    </a:cubicBezTo>
                    <a:cubicBezTo>
                      <a:pt x="550" y="1273"/>
                      <a:pt x="579" y="1265"/>
                      <a:pt x="598" y="1252"/>
                    </a:cubicBezTo>
                    <a:cubicBezTo>
                      <a:pt x="688" y="1198"/>
                      <a:pt x="777" y="1136"/>
                      <a:pt x="866" y="1082"/>
                    </a:cubicBezTo>
                    <a:cubicBezTo>
                      <a:pt x="1413" y="797"/>
                      <a:pt x="1975" y="665"/>
                      <a:pt x="2551" y="665"/>
                    </a:cubicBezTo>
                    <a:cubicBezTo>
                      <a:pt x="2877" y="665"/>
                      <a:pt x="3207" y="707"/>
                      <a:pt x="3542" y="788"/>
                    </a:cubicBezTo>
                    <a:cubicBezTo>
                      <a:pt x="3614" y="806"/>
                      <a:pt x="3685" y="832"/>
                      <a:pt x="3756" y="850"/>
                    </a:cubicBezTo>
                    <a:cubicBezTo>
                      <a:pt x="3863" y="636"/>
                      <a:pt x="3962" y="431"/>
                      <a:pt x="4078" y="208"/>
                    </a:cubicBezTo>
                    <a:cubicBezTo>
                      <a:pt x="3944" y="163"/>
                      <a:pt x="3819" y="119"/>
                      <a:pt x="3685" y="92"/>
                    </a:cubicBezTo>
                    <a:cubicBezTo>
                      <a:pt x="3404" y="30"/>
                      <a:pt x="3125" y="1"/>
                      <a:pt x="2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a:off x="1021030" y="362271"/>
                <a:ext cx="118728" cy="157874"/>
              </a:xfrm>
              <a:custGeom>
                <a:avLst/>
                <a:gdLst/>
                <a:ahLst/>
                <a:cxnLst/>
                <a:rect l="l" t="t" r="r" b="b"/>
                <a:pathLst>
                  <a:path w="2481" h="3299" extrusionOk="0">
                    <a:moveTo>
                      <a:pt x="1688" y="0"/>
                    </a:moveTo>
                    <a:cubicBezTo>
                      <a:pt x="1567" y="0"/>
                      <a:pt x="1447" y="23"/>
                      <a:pt x="1339" y="69"/>
                    </a:cubicBezTo>
                    <a:cubicBezTo>
                      <a:pt x="1125" y="177"/>
                      <a:pt x="964" y="337"/>
                      <a:pt x="831" y="524"/>
                    </a:cubicBezTo>
                    <a:cubicBezTo>
                      <a:pt x="536" y="926"/>
                      <a:pt x="367" y="1390"/>
                      <a:pt x="260" y="1872"/>
                    </a:cubicBezTo>
                    <a:cubicBezTo>
                      <a:pt x="153" y="2326"/>
                      <a:pt x="81" y="2790"/>
                      <a:pt x="1" y="3263"/>
                    </a:cubicBezTo>
                    <a:cubicBezTo>
                      <a:pt x="126" y="3272"/>
                      <a:pt x="251" y="3290"/>
                      <a:pt x="384" y="3299"/>
                    </a:cubicBezTo>
                    <a:cubicBezTo>
                      <a:pt x="465" y="2924"/>
                      <a:pt x="545" y="2550"/>
                      <a:pt x="625" y="2175"/>
                    </a:cubicBezTo>
                    <a:cubicBezTo>
                      <a:pt x="679" y="1934"/>
                      <a:pt x="741" y="1693"/>
                      <a:pt x="822" y="1452"/>
                    </a:cubicBezTo>
                    <a:cubicBezTo>
                      <a:pt x="911" y="1167"/>
                      <a:pt x="1054" y="908"/>
                      <a:pt x="1259" y="685"/>
                    </a:cubicBezTo>
                    <a:cubicBezTo>
                      <a:pt x="1378" y="558"/>
                      <a:pt x="1516" y="500"/>
                      <a:pt x="1678" y="500"/>
                    </a:cubicBezTo>
                    <a:cubicBezTo>
                      <a:pt x="1710" y="500"/>
                      <a:pt x="1743" y="502"/>
                      <a:pt x="1776" y="507"/>
                    </a:cubicBezTo>
                    <a:cubicBezTo>
                      <a:pt x="1946" y="524"/>
                      <a:pt x="2097" y="587"/>
                      <a:pt x="2169" y="712"/>
                    </a:cubicBezTo>
                    <a:cubicBezTo>
                      <a:pt x="2276" y="631"/>
                      <a:pt x="2374" y="551"/>
                      <a:pt x="2481" y="471"/>
                    </a:cubicBezTo>
                    <a:cubicBezTo>
                      <a:pt x="2376" y="175"/>
                      <a:pt x="2028" y="0"/>
                      <a:pt x="1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2"/>
              <p:cNvSpPr/>
              <p:nvPr/>
            </p:nvSpPr>
            <p:spPr>
              <a:xfrm>
                <a:off x="1191397" y="291349"/>
                <a:ext cx="33355" cy="182710"/>
              </a:xfrm>
              <a:custGeom>
                <a:avLst/>
                <a:gdLst/>
                <a:ahLst/>
                <a:cxnLst/>
                <a:rect l="l" t="t" r="r" b="b"/>
                <a:pathLst>
                  <a:path w="697" h="3818" extrusionOk="0">
                    <a:moveTo>
                      <a:pt x="435" y="0"/>
                    </a:moveTo>
                    <a:cubicBezTo>
                      <a:pt x="302" y="0"/>
                      <a:pt x="169" y="17"/>
                      <a:pt x="36" y="62"/>
                    </a:cubicBezTo>
                    <a:cubicBezTo>
                      <a:pt x="36" y="169"/>
                      <a:pt x="0" y="294"/>
                      <a:pt x="81" y="365"/>
                    </a:cubicBezTo>
                    <a:cubicBezTo>
                      <a:pt x="206" y="472"/>
                      <a:pt x="232" y="606"/>
                      <a:pt x="241" y="758"/>
                    </a:cubicBezTo>
                    <a:cubicBezTo>
                      <a:pt x="268" y="1248"/>
                      <a:pt x="286" y="1730"/>
                      <a:pt x="304" y="2221"/>
                    </a:cubicBezTo>
                    <a:cubicBezTo>
                      <a:pt x="313" y="2622"/>
                      <a:pt x="313" y="3023"/>
                      <a:pt x="330" y="3425"/>
                    </a:cubicBezTo>
                    <a:cubicBezTo>
                      <a:pt x="330" y="3577"/>
                      <a:pt x="357" y="3719"/>
                      <a:pt x="509" y="3817"/>
                    </a:cubicBezTo>
                    <a:cubicBezTo>
                      <a:pt x="580" y="3782"/>
                      <a:pt x="616" y="3737"/>
                      <a:pt x="607" y="3666"/>
                    </a:cubicBezTo>
                    <a:cubicBezTo>
                      <a:pt x="598" y="3621"/>
                      <a:pt x="598" y="3568"/>
                      <a:pt x="598" y="3523"/>
                    </a:cubicBezTo>
                    <a:cubicBezTo>
                      <a:pt x="571" y="2604"/>
                      <a:pt x="545" y="1676"/>
                      <a:pt x="518" y="758"/>
                    </a:cubicBezTo>
                    <a:cubicBezTo>
                      <a:pt x="509" y="624"/>
                      <a:pt x="527" y="499"/>
                      <a:pt x="625" y="392"/>
                    </a:cubicBezTo>
                    <a:cubicBezTo>
                      <a:pt x="696" y="311"/>
                      <a:pt x="696" y="204"/>
                      <a:pt x="687" y="106"/>
                    </a:cubicBezTo>
                    <a:cubicBezTo>
                      <a:pt x="678" y="44"/>
                      <a:pt x="652" y="17"/>
                      <a:pt x="598" y="8"/>
                    </a:cubicBezTo>
                    <a:cubicBezTo>
                      <a:pt x="544" y="3"/>
                      <a:pt x="489"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2"/>
              <p:cNvSpPr/>
              <p:nvPr/>
            </p:nvSpPr>
            <p:spPr>
              <a:xfrm>
                <a:off x="738011" y="526512"/>
                <a:ext cx="36753" cy="163999"/>
              </a:xfrm>
              <a:custGeom>
                <a:avLst/>
                <a:gdLst/>
                <a:ahLst/>
                <a:cxnLst/>
                <a:rect l="l" t="t" r="r" b="b"/>
                <a:pathLst>
                  <a:path w="768" h="3427" extrusionOk="0">
                    <a:moveTo>
                      <a:pt x="598" y="1"/>
                    </a:moveTo>
                    <a:cubicBezTo>
                      <a:pt x="205" y="1134"/>
                      <a:pt x="0" y="2249"/>
                      <a:pt x="277" y="3426"/>
                    </a:cubicBezTo>
                    <a:cubicBezTo>
                      <a:pt x="348" y="3319"/>
                      <a:pt x="411" y="3212"/>
                      <a:pt x="491" y="3123"/>
                    </a:cubicBezTo>
                    <a:cubicBezTo>
                      <a:pt x="562" y="3043"/>
                      <a:pt x="598" y="2962"/>
                      <a:pt x="562" y="2846"/>
                    </a:cubicBezTo>
                    <a:cubicBezTo>
                      <a:pt x="535" y="2757"/>
                      <a:pt x="544" y="2668"/>
                      <a:pt x="544" y="2570"/>
                    </a:cubicBezTo>
                    <a:cubicBezTo>
                      <a:pt x="509" y="1892"/>
                      <a:pt x="580" y="1214"/>
                      <a:pt x="750" y="554"/>
                    </a:cubicBezTo>
                    <a:cubicBezTo>
                      <a:pt x="758" y="536"/>
                      <a:pt x="767" y="509"/>
                      <a:pt x="758" y="491"/>
                    </a:cubicBezTo>
                    <a:cubicBezTo>
                      <a:pt x="714" y="331"/>
                      <a:pt x="660" y="179"/>
                      <a:pt x="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a:off x="909622" y="439845"/>
                <a:ext cx="109349" cy="39337"/>
              </a:xfrm>
              <a:custGeom>
                <a:avLst/>
                <a:gdLst/>
                <a:ahLst/>
                <a:cxnLst/>
                <a:rect l="l" t="t" r="r" b="b"/>
                <a:pathLst>
                  <a:path w="2285" h="822" extrusionOk="0">
                    <a:moveTo>
                      <a:pt x="1246" y="0"/>
                    </a:moveTo>
                    <a:cubicBezTo>
                      <a:pt x="942" y="0"/>
                      <a:pt x="655" y="80"/>
                      <a:pt x="384" y="224"/>
                    </a:cubicBezTo>
                    <a:cubicBezTo>
                      <a:pt x="241" y="295"/>
                      <a:pt x="125" y="402"/>
                      <a:pt x="0" y="491"/>
                    </a:cubicBezTo>
                    <a:cubicBezTo>
                      <a:pt x="27" y="616"/>
                      <a:pt x="54" y="714"/>
                      <a:pt x="81" y="821"/>
                    </a:cubicBezTo>
                    <a:cubicBezTo>
                      <a:pt x="371" y="584"/>
                      <a:pt x="730" y="428"/>
                      <a:pt x="1134" y="428"/>
                    </a:cubicBezTo>
                    <a:cubicBezTo>
                      <a:pt x="1473" y="428"/>
                      <a:pt x="1843" y="539"/>
                      <a:pt x="2231" y="804"/>
                    </a:cubicBezTo>
                    <a:cubicBezTo>
                      <a:pt x="2249" y="697"/>
                      <a:pt x="2275" y="607"/>
                      <a:pt x="2284" y="518"/>
                    </a:cubicBezTo>
                    <a:cubicBezTo>
                      <a:pt x="2284" y="474"/>
                      <a:pt x="2266" y="420"/>
                      <a:pt x="2240" y="393"/>
                    </a:cubicBezTo>
                    <a:cubicBezTo>
                      <a:pt x="1963" y="179"/>
                      <a:pt x="1660" y="10"/>
                      <a:pt x="1294" y="1"/>
                    </a:cubicBezTo>
                    <a:cubicBezTo>
                      <a:pt x="1278" y="0"/>
                      <a:pt x="1262"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2"/>
              <p:cNvSpPr/>
              <p:nvPr/>
            </p:nvSpPr>
            <p:spPr>
              <a:xfrm>
                <a:off x="997150" y="728033"/>
                <a:ext cx="88819" cy="75946"/>
              </a:xfrm>
              <a:custGeom>
                <a:avLst/>
                <a:gdLst/>
                <a:ahLst/>
                <a:cxnLst/>
                <a:rect l="l" t="t" r="r" b="b"/>
                <a:pathLst>
                  <a:path w="1856" h="1587" extrusionOk="0">
                    <a:moveTo>
                      <a:pt x="18" y="0"/>
                    </a:moveTo>
                    <a:cubicBezTo>
                      <a:pt x="9" y="54"/>
                      <a:pt x="0" y="99"/>
                      <a:pt x="0" y="143"/>
                    </a:cubicBezTo>
                    <a:cubicBezTo>
                      <a:pt x="18" y="678"/>
                      <a:pt x="232" y="1098"/>
                      <a:pt x="732" y="1347"/>
                    </a:cubicBezTo>
                    <a:cubicBezTo>
                      <a:pt x="839" y="1401"/>
                      <a:pt x="946" y="1446"/>
                      <a:pt x="1062" y="1481"/>
                    </a:cubicBezTo>
                    <a:cubicBezTo>
                      <a:pt x="1267" y="1540"/>
                      <a:pt x="1466" y="1586"/>
                      <a:pt x="1684" y="1586"/>
                    </a:cubicBezTo>
                    <a:cubicBezTo>
                      <a:pt x="1731" y="1586"/>
                      <a:pt x="1780" y="1584"/>
                      <a:pt x="1829" y="1579"/>
                    </a:cubicBezTo>
                    <a:cubicBezTo>
                      <a:pt x="1838" y="1499"/>
                      <a:pt x="1847" y="1428"/>
                      <a:pt x="1856" y="1347"/>
                    </a:cubicBezTo>
                    <a:cubicBezTo>
                      <a:pt x="1793" y="1339"/>
                      <a:pt x="1749" y="1330"/>
                      <a:pt x="1704" y="1321"/>
                    </a:cubicBezTo>
                    <a:cubicBezTo>
                      <a:pt x="1410" y="1285"/>
                      <a:pt x="1124" y="1214"/>
                      <a:pt x="875" y="1053"/>
                    </a:cubicBezTo>
                    <a:cubicBezTo>
                      <a:pt x="589" y="866"/>
                      <a:pt x="393" y="625"/>
                      <a:pt x="348" y="277"/>
                    </a:cubicBezTo>
                    <a:cubicBezTo>
                      <a:pt x="321" y="45"/>
                      <a:pt x="321" y="45"/>
                      <a:pt x="89" y="9"/>
                    </a:cubicBezTo>
                    <a:cubicBezTo>
                      <a:pt x="72" y="0"/>
                      <a:pt x="54" y="0"/>
                      <a:pt x="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2"/>
              <p:cNvSpPr/>
              <p:nvPr/>
            </p:nvSpPr>
            <p:spPr>
              <a:xfrm>
                <a:off x="1092766" y="594372"/>
                <a:ext cx="51731" cy="48621"/>
              </a:xfrm>
              <a:custGeom>
                <a:avLst/>
                <a:gdLst/>
                <a:ahLst/>
                <a:cxnLst/>
                <a:rect l="l" t="t" r="r" b="b"/>
                <a:pathLst>
                  <a:path w="1081" h="1016" extrusionOk="0">
                    <a:moveTo>
                      <a:pt x="530" y="1"/>
                    </a:moveTo>
                    <a:cubicBezTo>
                      <a:pt x="292" y="1"/>
                      <a:pt x="85" y="176"/>
                      <a:pt x="45" y="420"/>
                    </a:cubicBezTo>
                    <a:cubicBezTo>
                      <a:pt x="1" y="697"/>
                      <a:pt x="188" y="956"/>
                      <a:pt x="456" y="1009"/>
                    </a:cubicBezTo>
                    <a:cubicBezTo>
                      <a:pt x="482" y="1014"/>
                      <a:pt x="509" y="1016"/>
                      <a:pt x="535" y="1016"/>
                    </a:cubicBezTo>
                    <a:cubicBezTo>
                      <a:pt x="772" y="1016"/>
                      <a:pt x="986" y="840"/>
                      <a:pt x="1027" y="599"/>
                    </a:cubicBezTo>
                    <a:cubicBezTo>
                      <a:pt x="1080" y="322"/>
                      <a:pt x="902" y="64"/>
                      <a:pt x="625" y="10"/>
                    </a:cubicBezTo>
                    <a:cubicBezTo>
                      <a:pt x="593" y="4"/>
                      <a:pt x="562" y="1"/>
                      <a:pt x="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069700" y="717457"/>
                <a:ext cx="51301" cy="48094"/>
              </a:xfrm>
              <a:custGeom>
                <a:avLst/>
                <a:gdLst/>
                <a:ahLst/>
                <a:cxnLst/>
                <a:rect l="l" t="t" r="r" b="b"/>
                <a:pathLst>
                  <a:path w="1072" h="1005" extrusionOk="0">
                    <a:moveTo>
                      <a:pt x="526" y="0"/>
                    </a:moveTo>
                    <a:cubicBezTo>
                      <a:pt x="292" y="0"/>
                      <a:pt x="93" y="170"/>
                      <a:pt x="45" y="427"/>
                    </a:cubicBezTo>
                    <a:cubicBezTo>
                      <a:pt x="1" y="703"/>
                      <a:pt x="170" y="944"/>
                      <a:pt x="447" y="998"/>
                    </a:cubicBezTo>
                    <a:cubicBezTo>
                      <a:pt x="473" y="1002"/>
                      <a:pt x="500" y="1004"/>
                      <a:pt x="526" y="1004"/>
                    </a:cubicBezTo>
                    <a:cubicBezTo>
                      <a:pt x="764" y="1004"/>
                      <a:pt x="978" y="827"/>
                      <a:pt x="1018" y="578"/>
                    </a:cubicBezTo>
                    <a:cubicBezTo>
                      <a:pt x="1071" y="311"/>
                      <a:pt x="875" y="52"/>
                      <a:pt x="607" y="7"/>
                    </a:cubicBezTo>
                    <a:cubicBezTo>
                      <a:pt x="580" y="3"/>
                      <a:pt x="553"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082094" y="654574"/>
                <a:ext cx="48286" cy="44840"/>
              </a:xfrm>
              <a:custGeom>
                <a:avLst/>
                <a:gdLst/>
                <a:ahLst/>
                <a:cxnLst/>
                <a:rect l="l" t="t" r="r" b="b"/>
                <a:pathLst>
                  <a:path w="1009" h="937" extrusionOk="0">
                    <a:moveTo>
                      <a:pt x="494" y="0"/>
                    </a:moveTo>
                    <a:cubicBezTo>
                      <a:pt x="275" y="0"/>
                      <a:pt x="92" y="157"/>
                      <a:pt x="45" y="376"/>
                    </a:cubicBezTo>
                    <a:cubicBezTo>
                      <a:pt x="1" y="590"/>
                      <a:pt x="134" y="893"/>
                      <a:pt x="429" y="929"/>
                    </a:cubicBezTo>
                    <a:cubicBezTo>
                      <a:pt x="458" y="934"/>
                      <a:pt x="486" y="936"/>
                      <a:pt x="514" y="936"/>
                    </a:cubicBezTo>
                    <a:cubicBezTo>
                      <a:pt x="737" y="936"/>
                      <a:pt x="924" y="782"/>
                      <a:pt x="964" y="536"/>
                    </a:cubicBezTo>
                    <a:cubicBezTo>
                      <a:pt x="1009" y="286"/>
                      <a:pt x="839" y="55"/>
                      <a:pt x="589" y="10"/>
                    </a:cubicBezTo>
                    <a:cubicBezTo>
                      <a:pt x="557" y="3"/>
                      <a:pt x="525"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2"/>
              <p:cNvSpPr/>
              <p:nvPr/>
            </p:nvSpPr>
            <p:spPr>
              <a:xfrm>
                <a:off x="1069269" y="424484"/>
                <a:ext cx="32494" cy="106334"/>
              </a:xfrm>
              <a:custGeom>
                <a:avLst/>
                <a:gdLst/>
                <a:ahLst/>
                <a:cxnLst/>
                <a:rect l="l" t="t" r="r" b="b"/>
                <a:pathLst>
                  <a:path w="679" h="2222" extrusionOk="0">
                    <a:moveTo>
                      <a:pt x="126" y="1"/>
                    </a:moveTo>
                    <a:cubicBezTo>
                      <a:pt x="81" y="108"/>
                      <a:pt x="46" y="197"/>
                      <a:pt x="1" y="295"/>
                    </a:cubicBezTo>
                    <a:cubicBezTo>
                      <a:pt x="206" y="482"/>
                      <a:pt x="313" y="705"/>
                      <a:pt x="340" y="964"/>
                    </a:cubicBezTo>
                    <a:cubicBezTo>
                      <a:pt x="385" y="1303"/>
                      <a:pt x="340" y="1633"/>
                      <a:pt x="233" y="1954"/>
                    </a:cubicBezTo>
                    <a:cubicBezTo>
                      <a:pt x="215" y="2026"/>
                      <a:pt x="188" y="2097"/>
                      <a:pt x="162" y="2177"/>
                    </a:cubicBezTo>
                    <a:cubicBezTo>
                      <a:pt x="251" y="2195"/>
                      <a:pt x="331" y="2204"/>
                      <a:pt x="429" y="2222"/>
                    </a:cubicBezTo>
                    <a:cubicBezTo>
                      <a:pt x="492" y="1883"/>
                      <a:pt x="554" y="1553"/>
                      <a:pt x="608" y="1223"/>
                    </a:cubicBezTo>
                    <a:cubicBezTo>
                      <a:pt x="634" y="1125"/>
                      <a:pt x="679" y="1018"/>
                      <a:pt x="670" y="919"/>
                    </a:cubicBezTo>
                    <a:cubicBezTo>
                      <a:pt x="652" y="589"/>
                      <a:pt x="518" y="313"/>
                      <a:pt x="286" y="90"/>
                    </a:cubicBezTo>
                    <a:cubicBezTo>
                      <a:pt x="251" y="45"/>
                      <a:pt x="188" y="3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2"/>
              <p:cNvSpPr/>
              <p:nvPr/>
            </p:nvSpPr>
            <p:spPr>
              <a:xfrm>
                <a:off x="1109851" y="539385"/>
                <a:ext cx="46132" cy="42208"/>
              </a:xfrm>
              <a:custGeom>
                <a:avLst/>
                <a:gdLst/>
                <a:ahLst/>
                <a:cxnLst/>
                <a:rect l="l" t="t" r="r" b="b"/>
                <a:pathLst>
                  <a:path w="964" h="882" extrusionOk="0">
                    <a:moveTo>
                      <a:pt x="467" y="0"/>
                    </a:moveTo>
                    <a:cubicBezTo>
                      <a:pt x="254" y="0"/>
                      <a:pt x="77" y="144"/>
                      <a:pt x="45" y="356"/>
                    </a:cubicBezTo>
                    <a:cubicBezTo>
                      <a:pt x="0" y="615"/>
                      <a:pt x="152" y="829"/>
                      <a:pt x="402" y="874"/>
                    </a:cubicBezTo>
                    <a:cubicBezTo>
                      <a:pt x="431" y="879"/>
                      <a:pt x="460" y="881"/>
                      <a:pt x="488" y="881"/>
                    </a:cubicBezTo>
                    <a:cubicBezTo>
                      <a:pt x="702" y="881"/>
                      <a:pt x="880" y="738"/>
                      <a:pt x="919" y="526"/>
                    </a:cubicBezTo>
                    <a:cubicBezTo>
                      <a:pt x="964" y="285"/>
                      <a:pt x="803" y="53"/>
                      <a:pt x="554" y="8"/>
                    </a:cubicBezTo>
                    <a:cubicBezTo>
                      <a:pt x="524" y="3"/>
                      <a:pt x="495"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996289" y="530197"/>
                <a:ext cx="89680" cy="27086"/>
              </a:xfrm>
              <a:custGeom>
                <a:avLst/>
                <a:gdLst/>
                <a:ahLst/>
                <a:cxnLst/>
                <a:rect l="l" t="t" r="r" b="b"/>
                <a:pathLst>
                  <a:path w="1874" h="566" extrusionOk="0">
                    <a:moveTo>
                      <a:pt x="411" y="1"/>
                    </a:moveTo>
                    <a:cubicBezTo>
                      <a:pt x="266" y="1"/>
                      <a:pt x="133" y="56"/>
                      <a:pt x="0" y="173"/>
                    </a:cubicBezTo>
                    <a:cubicBezTo>
                      <a:pt x="625" y="307"/>
                      <a:pt x="1214" y="432"/>
                      <a:pt x="1820" y="566"/>
                    </a:cubicBezTo>
                    <a:cubicBezTo>
                      <a:pt x="1838" y="459"/>
                      <a:pt x="1856" y="370"/>
                      <a:pt x="1874" y="272"/>
                    </a:cubicBezTo>
                    <a:cubicBezTo>
                      <a:pt x="1811" y="254"/>
                      <a:pt x="1758" y="236"/>
                      <a:pt x="1704" y="227"/>
                    </a:cubicBezTo>
                    <a:cubicBezTo>
                      <a:pt x="1517" y="182"/>
                      <a:pt x="1339" y="147"/>
                      <a:pt x="1151" y="111"/>
                    </a:cubicBezTo>
                    <a:cubicBezTo>
                      <a:pt x="928" y="66"/>
                      <a:pt x="696" y="31"/>
                      <a:pt x="473" y="4"/>
                    </a:cubicBezTo>
                    <a:cubicBezTo>
                      <a:pt x="452" y="2"/>
                      <a:pt x="431" y="1"/>
                      <a:pt x="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1080371" y="396823"/>
                <a:ext cx="38475" cy="29000"/>
              </a:xfrm>
              <a:custGeom>
                <a:avLst/>
                <a:gdLst/>
                <a:ahLst/>
                <a:cxnLst/>
                <a:rect l="l" t="t" r="r" b="b"/>
                <a:pathLst>
                  <a:path w="804" h="606" extrusionOk="0">
                    <a:moveTo>
                      <a:pt x="468" y="0"/>
                    </a:moveTo>
                    <a:cubicBezTo>
                      <a:pt x="384" y="0"/>
                      <a:pt x="299" y="29"/>
                      <a:pt x="233" y="88"/>
                    </a:cubicBezTo>
                    <a:cubicBezTo>
                      <a:pt x="153" y="168"/>
                      <a:pt x="81" y="266"/>
                      <a:pt x="1" y="364"/>
                    </a:cubicBezTo>
                    <a:cubicBezTo>
                      <a:pt x="242" y="454"/>
                      <a:pt x="456" y="534"/>
                      <a:pt x="670" y="605"/>
                    </a:cubicBezTo>
                    <a:cubicBezTo>
                      <a:pt x="706" y="516"/>
                      <a:pt x="759" y="409"/>
                      <a:pt x="786" y="302"/>
                    </a:cubicBezTo>
                    <a:cubicBezTo>
                      <a:pt x="804" y="257"/>
                      <a:pt x="795" y="204"/>
                      <a:pt x="777" y="168"/>
                    </a:cubicBezTo>
                    <a:cubicBezTo>
                      <a:pt x="709" y="58"/>
                      <a:pt x="589"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809699" y="461620"/>
                <a:ext cx="28234" cy="29096"/>
              </a:xfrm>
              <a:custGeom>
                <a:avLst/>
                <a:gdLst/>
                <a:ahLst/>
                <a:cxnLst/>
                <a:rect l="l" t="t" r="r" b="b"/>
                <a:pathLst>
                  <a:path w="590" h="608" extrusionOk="0">
                    <a:moveTo>
                      <a:pt x="574" y="0"/>
                    </a:moveTo>
                    <a:cubicBezTo>
                      <a:pt x="286" y="0"/>
                      <a:pt x="45" y="239"/>
                      <a:pt x="1" y="607"/>
                    </a:cubicBezTo>
                    <a:cubicBezTo>
                      <a:pt x="197" y="402"/>
                      <a:pt x="393" y="197"/>
                      <a:pt x="590" y="1"/>
                    </a:cubicBezTo>
                    <a:cubicBezTo>
                      <a:pt x="584" y="1"/>
                      <a:pt x="579" y="0"/>
                      <a:pt x="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1004376" y="648210"/>
                <a:ext cx="16701" cy="14979"/>
              </a:xfrm>
              <a:custGeom>
                <a:avLst/>
                <a:gdLst/>
                <a:ahLst/>
                <a:cxnLst/>
                <a:rect l="l" t="t" r="r" b="b"/>
                <a:pathLst>
                  <a:path w="349" h="313" extrusionOk="0">
                    <a:moveTo>
                      <a:pt x="28" y="0"/>
                    </a:moveTo>
                    <a:cubicBezTo>
                      <a:pt x="19" y="98"/>
                      <a:pt x="10" y="179"/>
                      <a:pt x="1" y="259"/>
                    </a:cubicBezTo>
                    <a:cubicBezTo>
                      <a:pt x="108" y="277"/>
                      <a:pt x="206" y="295"/>
                      <a:pt x="304" y="312"/>
                    </a:cubicBezTo>
                    <a:cubicBezTo>
                      <a:pt x="322" y="232"/>
                      <a:pt x="331" y="170"/>
                      <a:pt x="349" y="72"/>
                    </a:cubicBezTo>
                    <a:cubicBezTo>
                      <a:pt x="242" y="45"/>
                      <a:pt x="144" y="27"/>
                      <a:pt x="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2162A09D-77A7-6CDA-9B53-2727DD000B1D}"/>
              </a:ext>
            </a:extLst>
          </p:cNvPr>
          <p:cNvSpPr txBox="1"/>
          <p:nvPr/>
        </p:nvSpPr>
        <p:spPr>
          <a:xfrm>
            <a:off x="313592" y="2710634"/>
            <a:ext cx="8516815"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panose="020B0604020202020204" pitchFamily="34" charset="0"/>
              </a:rPr>
              <a:t>CẢM ƠN CÁC EM ĐÃ LẮNG NGHE</a:t>
            </a:r>
            <a:r>
              <a:rPr kumimoji="0" lang="en-US" sz="4000" b="1" i="0" u="none"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panose="020B0604020202020204" pitchFamily="34" charset="0"/>
              </a:rPr>
              <a:t> TIẾT HỌC NGÀY HÔM NAY!</a:t>
            </a:r>
            <a:endParaRPr kumimoji="0" lang="en-US" sz="4000" b="1" i="0" u="none" strike="noStrike" kern="1200" cap="none" spc="0" normalizeH="0" baseline="0" noProof="0" dirty="0">
              <a:ln>
                <a:noFill/>
              </a:ln>
              <a:solidFill>
                <a:schemeClr val="bg1">
                  <a:lumMod val="25000"/>
                </a:schemeClr>
              </a:solidFill>
              <a:effectLst/>
              <a:uLnTx/>
              <a:uFillTx/>
              <a:latin typeface="Arial" panose="020B0604020202020204" pitchFamily="34" charset="0"/>
              <a:ea typeface="+mn-ea"/>
              <a:cs typeface="Arial" panose="020B0604020202020204" pitchFamily="34" charset="0"/>
            </a:endParaRPr>
          </a:p>
        </p:txBody>
      </p:sp>
      <p:grpSp>
        <p:nvGrpSpPr>
          <p:cNvPr id="8" name="Google Shape;2689;p75">
            <a:extLst>
              <a:ext uri="{FF2B5EF4-FFF2-40B4-BE49-F238E27FC236}">
                <a16:creationId xmlns:a16="http://schemas.microsoft.com/office/drawing/2014/main" id="{5B4CD26D-3FBA-19F6-D585-77437A8F9CC2}"/>
              </a:ext>
            </a:extLst>
          </p:cNvPr>
          <p:cNvGrpSpPr/>
          <p:nvPr/>
        </p:nvGrpSpPr>
        <p:grpSpPr>
          <a:xfrm>
            <a:off x="7659856" y="415375"/>
            <a:ext cx="1046164" cy="1028606"/>
            <a:chOff x="2750621" y="3338401"/>
            <a:chExt cx="553350" cy="544063"/>
          </a:xfrm>
        </p:grpSpPr>
        <p:sp>
          <p:nvSpPr>
            <p:cNvPr id="9" name="Google Shape;2690;p75">
              <a:extLst>
                <a:ext uri="{FF2B5EF4-FFF2-40B4-BE49-F238E27FC236}">
                  <a16:creationId xmlns:a16="http://schemas.microsoft.com/office/drawing/2014/main" id="{55F919F5-E0E5-10C2-D7E3-44327029E63C}"/>
                </a:ext>
              </a:extLst>
            </p:cNvPr>
            <p:cNvSpPr/>
            <p:nvPr/>
          </p:nvSpPr>
          <p:spPr>
            <a:xfrm>
              <a:off x="2750621" y="3338401"/>
              <a:ext cx="443185" cy="544063"/>
            </a:xfrm>
            <a:custGeom>
              <a:avLst/>
              <a:gdLst/>
              <a:ahLst/>
              <a:cxnLst/>
              <a:rect l="l" t="t" r="r" b="b"/>
              <a:pathLst>
                <a:path w="9261" h="11369" extrusionOk="0">
                  <a:moveTo>
                    <a:pt x="4613" y="778"/>
                  </a:moveTo>
                  <a:cubicBezTo>
                    <a:pt x="4657" y="778"/>
                    <a:pt x="4729" y="823"/>
                    <a:pt x="4747" y="867"/>
                  </a:cubicBezTo>
                  <a:cubicBezTo>
                    <a:pt x="4791" y="956"/>
                    <a:pt x="4827" y="1063"/>
                    <a:pt x="4836" y="1162"/>
                  </a:cubicBezTo>
                  <a:cubicBezTo>
                    <a:pt x="4854" y="1340"/>
                    <a:pt x="4800" y="1509"/>
                    <a:pt x="4729" y="1670"/>
                  </a:cubicBezTo>
                  <a:cubicBezTo>
                    <a:pt x="4702" y="1715"/>
                    <a:pt x="4657" y="1759"/>
                    <a:pt x="4604" y="1822"/>
                  </a:cubicBezTo>
                  <a:cubicBezTo>
                    <a:pt x="4443" y="1501"/>
                    <a:pt x="4408" y="1206"/>
                    <a:pt x="4497" y="894"/>
                  </a:cubicBezTo>
                  <a:cubicBezTo>
                    <a:pt x="4515" y="849"/>
                    <a:pt x="4568" y="787"/>
                    <a:pt x="4613" y="778"/>
                  </a:cubicBezTo>
                  <a:close/>
                  <a:moveTo>
                    <a:pt x="4523" y="230"/>
                  </a:moveTo>
                  <a:cubicBezTo>
                    <a:pt x="4589" y="230"/>
                    <a:pt x="4664" y="243"/>
                    <a:pt x="4747" y="269"/>
                  </a:cubicBezTo>
                  <a:cubicBezTo>
                    <a:pt x="4979" y="350"/>
                    <a:pt x="5130" y="501"/>
                    <a:pt x="5202" y="724"/>
                  </a:cubicBezTo>
                  <a:cubicBezTo>
                    <a:pt x="5300" y="1037"/>
                    <a:pt x="5273" y="1349"/>
                    <a:pt x="5121" y="1643"/>
                  </a:cubicBezTo>
                  <a:cubicBezTo>
                    <a:pt x="5077" y="1733"/>
                    <a:pt x="5005" y="1804"/>
                    <a:pt x="4943" y="1884"/>
                  </a:cubicBezTo>
                  <a:cubicBezTo>
                    <a:pt x="4934" y="1875"/>
                    <a:pt x="4925" y="1875"/>
                    <a:pt x="4916" y="1866"/>
                  </a:cubicBezTo>
                  <a:cubicBezTo>
                    <a:pt x="4934" y="1822"/>
                    <a:pt x="4952" y="1768"/>
                    <a:pt x="4970" y="1724"/>
                  </a:cubicBezTo>
                  <a:cubicBezTo>
                    <a:pt x="5077" y="1474"/>
                    <a:pt x="5130" y="1224"/>
                    <a:pt x="5059" y="947"/>
                  </a:cubicBezTo>
                  <a:cubicBezTo>
                    <a:pt x="5023" y="823"/>
                    <a:pt x="4961" y="716"/>
                    <a:pt x="4863" y="635"/>
                  </a:cubicBezTo>
                  <a:cubicBezTo>
                    <a:pt x="4782" y="569"/>
                    <a:pt x="4696" y="536"/>
                    <a:pt x="4615" y="536"/>
                  </a:cubicBezTo>
                  <a:cubicBezTo>
                    <a:pt x="4499" y="536"/>
                    <a:pt x="4392" y="602"/>
                    <a:pt x="4318" y="733"/>
                  </a:cubicBezTo>
                  <a:cubicBezTo>
                    <a:pt x="4185" y="965"/>
                    <a:pt x="4194" y="1224"/>
                    <a:pt x="4229" y="1474"/>
                  </a:cubicBezTo>
                  <a:cubicBezTo>
                    <a:pt x="4238" y="1563"/>
                    <a:pt x="4274" y="1652"/>
                    <a:pt x="4301" y="1741"/>
                  </a:cubicBezTo>
                  <a:cubicBezTo>
                    <a:pt x="4310" y="1768"/>
                    <a:pt x="4310" y="1795"/>
                    <a:pt x="4318" y="1831"/>
                  </a:cubicBezTo>
                  <a:cubicBezTo>
                    <a:pt x="4310" y="1831"/>
                    <a:pt x="4301" y="1831"/>
                    <a:pt x="4283" y="1840"/>
                  </a:cubicBezTo>
                  <a:cubicBezTo>
                    <a:pt x="4006" y="1518"/>
                    <a:pt x="3971" y="1153"/>
                    <a:pt x="4051" y="760"/>
                  </a:cubicBezTo>
                  <a:cubicBezTo>
                    <a:pt x="4069" y="689"/>
                    <a:pt x="4095" y="617"/>
                    <a:pt x="4122" y="555"/>
                  </a:cubicBezTo>
                  <a:cubicBezTo>
                    <a:pt x="4214" y="332"/>
                    <a:pt x="4339" y="230"/>
                    <a:pt x="4523" y="230"/>
                  </a:cubicBezTo>
                  <a:close/>
                  <a:moveTo>
                    <a:pt x="4447" y="2122"/>
                  </a:moveTo>
                  <a:cubicBezTo>
                    <a:pt x="4547" y="2122"/>
                    <a:pt x="4653" y="2150"/>
                    <a:pt x="4765" y="2205"/>
                  </a:cubicBezTo>
                  <a:cubicBezTo>
                    <a:pt x="4970" y="2312"/>
                    <a:pt x="5112" y="2482"/>
                    <a:pt x="5219" y="2696"/>
                  </a:cubicBezTo>
                  <a:cubicBezTo>
                    <a:pt x="6031" y="4337"/>
                    <a:pt x="6843" y="5979"/>
                    <a:pt x="7655" y="7629"/>
                  </a:cubicBezTo>
                  <a:cubicBezTo>
                    <a:pt x="8012" y="8334"/>
                    <a:pt x="8369" y="9048"/>
                    <a:pt x="8708" y="9761"/>
                  </a:cubicBezTo>
                  <a:cubicBezTo>
                    <a:pt x="8833" y="10020"/>
                    <a:pt x="8913" y="10306"/>
                    <a:pt x="8984" y="10582"/>
                  </a:cubicBezTo>
                  <a:cubicBezTo>
                    <a:pt x="9056" y="10850"/>
                    <a:pt x="8895" y="11028"/>
                    <a:pt x="8618" y="11028"/>
                  </a:cubicBezTo>
                  <a:cubicBezTo>
                    <a:pt x="8021" y="11028"/>
                    <a:pt x="7423" y="11028"/>
                    <a:pt x="6825" y="11037"/>
                  </a:cubicBezTo>
                  <a:cubicBezTo>
                    <a:pt x="6344" y="11046"/>
                    <a:pt x="5862" y="11055"/>
                    <a:pt x="5157" y="11073"/>
                  </a:cubicBezTo>
                  <a:cubicBezTo>
                    <a:pt x="4318" y="11082"/>
                    <a:pt x="3248" y="11100"/>
                    <a:pt x="2186" y="11117"/>
                  </a:cubicBezTo>
                  <a:cubicBezTo>
                    <a:pt x="2115" y="11117"/>
                    <a:pt x="2053" y="11126"/>
                    <a:pt x="1981" y="11135"/>
                  </a:cubicBezTo>
                  <a:cubicBezTo>
                    <a:pt x="1952" y="11139"/>
                    <a:pt x="1923" y="11142"/>
                    <a:pt x="1895" y="11142"/>
                  </a:cubicBezTo>
                  <a:cubicBezTo>
                    <a:pt x="1806" y="11142"/>
                    <a:pt x="1724" y="11118"/>
                    <a:pt x="1642" y="11064"/>
                  </a:cubicBezTo>
                  <a:cubicBezTo>
                    <a:pt x="1526" y="10975"/>
                    <a:pt x="1517" y="10877"/>
                    <a:pt x="1624" y="10778"/>
                  </a:cubicBezTo>
                  <a:cubicBezTo>
                    <a:pt x="1731" y="10680"/>
                    <a:pt x="1856" y="10654"/>
                    <a:pt x="1990" y="10654"/>
                  </a:cubicBezTo>
                  <a:cubicBezTo>
                    <a:pt x="2668" y="10636"/>
                    <a:pt x="3337" y="10618"/>
                    <a:pt x="4015" y="10600"/>
                  </a:cubicBezTo>
                  <a:cubicBezTo>
                    <a:pt x="5050" y="10573"/>
                    <a:pt x="6085" y="10538"/>
                    <a:pt x="7120" y="10511"/>
                  </a:cubicBezTo>
                  <a:cubicBezTo>
                    <a:pt x="7352" y="10502"/>
                    <a:pt x="7584" y="10493"/>
                    <a:pt x="7816" y="10484"/>
                  </a:cubicBezTo>
                  <a:cubicBezTo>
                    <a:pt x="7940" y="10484"/>
                    <a:pt x="8056" y="10448"/>
                    <a:pt x="8163" y="10368"/>
                  </a:cubicBezTo>
                  <a:cubicBezTo>
                    <a:pt x="8315" y="10252"/>
                    <a:pt x="8324" y="10083"/>
                    <a:pt x="8288" y="9913"/>
                  </a:cubicBezTo>
                  <a:cubicBezTo>
                    <a:pt x="8262" y="9815"/>
                    <a:pt x="8217" y="9708"/>
                    <a:pt x="8172" y="9619"/>
                  </a:cubicBezTo>
                  <a:cubicBezTo>
                    <a:pt x="7334" y="7986"/>
                    <a:pt x="6495" y="6354"/>
                    <a:pt x="5657" y="4721"/>
                  </a:cubicBezTo>
                  <a:cubicBezTo>
                    <a:pt x="5389" y="4195"/>
                    <a:pt x="5121" y="3677"/>
                    <a:pt x="4845" y="3160"/>
                  </a:cubicBezTo>
                  <a:cubicBezTo>
                    <a:pt x="4800" y="3071"/>
                    <a:pt x="4747" y="2981"/>
                    <a:pt x="4675" y="2910"/>
                  </a:cubicBezTo>
                  <a:cubicBezTo>
                    <a:pt x="4596" y="2835"/>
                    <a:pt x="4504" y="2797"/>
                    <a:pt x="4413" y="2797"/>
                  </a:cubicBezTo>
                  <a:cubicBezTo>
                    <a:pt x="4319" y="2797"/>
                    <a:pt x="4226" y="2838"/>
                    <a:pt x="4149" y="2919"/>
                  </a:cubicBezTo>
                  <a:cubicBezTo>
                    <a:pt x="4060" y="3017"/>
                    <a:pt x="3988" y="3124"/>
                    <a:pt x="3935" y="3240"/>
                  </a:cubicBezTo>
                  <a:cubicBezTo>
                    <a:pt x="3417" y="4364"/>
                    <a:pt x="2909" y="5488"/>
                    <a:pt x="2400" y="6603"/>
                  </a:cubicBezTo>
                  <a:cubicBezTo>
                    <a:pt x="1874" y="7745"/>
                    <a:pt x="1348" y="8887"/>
                    <a:pt x="821" y="10029"/>
                  </a:cubicBezTo>
                  <a:cubicBezTo>
                    <a:pt x="768" y="10127"/>
                    <a:pt x="723" y="10234"/>
                    <a:pt x="688" y="10350"/>
                  </a:cubicBezTo>
                  <a:cubicBezTo>
                    <a:pt x="634" y="10475"/>
                    <a:pt x="545" y="10564"/>
                    <a:pt x="438" y="10636"/>
                  </a:cubicBezTo>
                  <a:cubicBezTo>
                    <a:pt x="409" y="10658"/>
                    <a:pt x="381" y="10669"/>
                    <a:pt x="356" y="10669"/>
                  </a:cubicBezTo>
                  <a:cubicBezTo>
                    <a:pt x="313" y="10669"/>
                    <a:pt x="280" y="10636"/>
                    <a:pt x="268" y="10573"/>
                  </a:cubicBezTo>
                  <a:cubicBezTo>
                    <a:pt x="259" y="10502"/>
                    <a:pt x="259" y="10430"/>
                    <a:pt x="277" y="10359"/>
                  </a:cubicBezTo>
                  <a:cubicBezTo>
                    <a:pt x="295" y="10279"/>
                    <a:pt x="322" y="10199"/>
                    <a:pt x="358" y="10127"/>
                  </a:cubicBezTo>
                  <a:cubicBezTo>
                    <a:pt x="1473" y="7719"/>
                    <a:pt x="2588" y="5301"/>
                    <a:pt x="3703" y="2892"/>
                  </a:cubicBezTo>
                  <a:cubicBezTo>
                    <a:pt x="3783" y="2714"/>
                    <a:pt x="3881" y="2535"/>
                    <a:pt x="3997" y="2375"/>
                  </a:cubicBezTo>
                  <a:cubicBezTo>
                    <a:pt x="4122" y="2205"/>
                    <a:pt x="4275" y="2122"/>
                    <a:pt x="4447" y="2122"/>
                  </a:cubicBezTo>
                  <a:close/>
                  <a:moveTo>
                    <a:pt x="4486" y="0"/>
                  </a:moveTo>
                  <a:cubicBezTo>
                    <a:pt x="4361" y="0"/>
                    <a:pt x="4216" y="35"/>
                    <a:pt x="4113" y="154"/>
                  </a:cubicBezTo>
                  <a:cubicBezTo>
                    <a:pt x="4024" y="252"/>
                    <a:pt x="3944" y="368"/>
                    <a:pt x="3899" y="484"/>
                  </a:cubicBezTo>
                  <a:cubicBezTo>
                    <a:pt x="3721" y="947"/>
                    <a:pt x="3694" y="1402"/>
                    <a:pt x="3979" y="1840"/>
                  </a:cubicBezTo>
                  <a:cubicBezTo>
                    <a:pt x="4015" y="1893"/>
                    <a:pt x="4006" y="1938"/>
                    <a:pt x="3979" y="1991"/>
                  </a:cubicBezTo>
                  <a:cubicBezTo>
                    <a:pt x="3944" y="2027"/>
                    <a:pt x="3908" y="2072"/>
                    <a:pt x="3881" y="2116"/>
                  </a:cubicBezTo>
                  <a:cubicBezTo>
                    <a:pt x="3783" y="2250"/>
                    <a:pt x="3676" y="2375"/>
                    <a:pt x="3614" y="2518"/>
                  </a:cubicBezTo>
                  <a:cubicBezTo>
                    <a:pt x="3025" y="3784"/>
                    <a:pt x="2445" y="5060"/>
                    <a:pt x="1856" y="6327"/>
                  </a:cubicBezTo>
                  <a:cubicBezTo>
                    <a:pt x="1276" y="7594"/>
                    <a:pt x="688" y="8869"/>
                    <a:pt x="99" y="10145"/>
                  </a:cubicBezTo>
                  <a:cubicBezTo>
                    <a:pt x="45" y="10270"/>
                    <a:pt x="1" y="10404"/>
                    <a:pt x="27" y="10546"/>
                  </a:cubicBezTo>
                  <a:cubicBezTo>
                    <a:pt x="58" y="10759"/>
                    <a:pt x="187" y="10876"/>
                    <a:pt x="348" y="10876"/>
                  </a:cubicBezTo>
                  <a:cubicBezTo>
                    <a:pt x="424" y="10876"/>
                    <a:pt x="507" y="10850"/>
                    <a:pt x="589" y="10796"/>
                  </a:cubicBezTo>
                  <a:cubicBezTo>
                    <a:pt x="750" y="10689"/>
                    <a:pt x="857" y="10529"/>
                    <a:pt x="928" y="10359"/>
                  </a:cubicBezTo>
                  <a:cubicBezTo>
                    <a:pt x="1232" y="9699"/>
                    <a:pt x="1526" y="9030"/>
                    <a:pt x="1829" y="8370"/>
                  </a:cubicBezTo>
                  <a:cubicBezTo>
                    <a:pt x="2606" y="6693"/>
                    <a:pt x="3382" y="5015"/>
                    <a:pt x="4158" y="3338"/>
                  </a:cubicBezTo>
                  <a:cubicBezTo>
                    <a:pt x="4194" y="3267"/>
                    <a:pt x="4229" y="3204"/>
                    <a:pt x="4283" y="3142"/>
                  </a:cubicBezTo>
                  <a:cubicBezTo>
                    <a:pt x="4327" y="3089"/>
                    <a:pt x="4368" y="3062"/>
                    <a:pt x="4409" y="3062"/>
                  </a:cubicBezTo>
                  <a:cubicBezTo>
                    <a:pt x="4450" y="3062"/>
                    <a:pt x="4492" y="3089"/>
                    <a:pt x="4541" y="3142"/>
                  </a:cubicBezTo>
                  <a:cubicBezTo>
                    <a:pt x="4568" y="3160"/>
                    <a:pt x="4586" y="3196"/>
                    <a:pt x="4604" y="3222"/>
                  </a:cubicBezTo>
                  <a:cubicBezTo>
                    <a:pt x="4675" y="3347"/>
                    <a:pt x="4747" y="3472"/>
                    <a:pt x="4818" y="3597"/>
                  </a:cubicBezTo>
                  <a:cubicBezTo>
                    <a:pt x="5550" y="5015"/>
                    <a:pt x="6272" y="6434"/>
                    <a:pt x="7004" y="7852"/>
                  </a:cubicBezTo>
                  <a:cubicBezTo>
                    <a:pt x="7334" y="8495"/>
                    <a:pt x="7673" y="9137"/>
                    <a:pt x="8003" y="9788"/>
                  </a:cubicBezTo>
                  <a:cubicBezTo>
                    <a:pt x="8047" y="9860"/>
                    <a:pt x="8065" y="9940"/>
                    <a:pt x="8074" y="10020"/>
                  </a:cubicBezTo>
                  <a:cubicBezTo>
                    <a:pt x="8101" y="10136"/>
                    <a:pt x="8047" y="10207"/>
                    <a:pt x="7923" y="10225"/>
                  </a:cubicBezTo>
                  <a:cubicBezTo>
                    <a:pt x="7869" y="10234"/>
                    <a:pt x="7816" y="10243"/>
                    <a:pt x="7762" y="10243"/>
                  </a:cubicBezTo>
                  <a:cubicBezTo>
                    <a:pt x="6852" y="10270"/>
                    <a:pt x="5942" y="10297"/>
                    <a:pt x="5032" y="10323"/>
                  </a:cubicBezTo>
                  <a:cubicBezTo>
                    <a:pt x="4479" y="10341"/>
                    <a:pt x="3935" y="10368"/>
                    <a:pt x="3382" y="10386"/>
                  </a:cubicBezTo>
                  <a:cubicBezTo>
                    <a:pt x="2945" y="10395"/>
                    <a:pt x="2499" y="10395"/>
                    <a:pt x="2053" y="10404"/>
                  </a:cubicBezTo>
                  <a:cubicBezTo>
                    <a:pt x="1847" y="10413"/>
                    <a:pt x="1642" y="10448"/>
                    <a:pt x="1473" y="10591"/>
                  </a:cubicBezTo>
                  <a:cubicBezTo>
                    <a:pt x="1259" y="10787"/>
                    <a:pt x="1267" y="11064"/>
                    <a:pt x="1499" y="11242"/>
                  </a:cubicBezTo>
                  <a:cubicBezTo>
                    <a:pt x="1620" y="11331"/>
                    <a:pt x="1755" y="11369"/>
                    <a:pt x="1898" y="11369"/>
                  </a:cubicBezTo>
                  <a:cubicBezTo>
                    <a:pt x="1914" y="11369"/>
                    <a:pt x="1930" y="11368"/>
                    <a:pt x="1945" y="11367"/>
                  </a:cubicBezTo>
                  <a:cubicBezTo>
                    <a:pt x="2249" y="11358"/>
                    <a:pt x="2543" y="11332"/>
                    <a:pt x="2846" y="11332"/>
                  </a:cubicBezTo>
                  <a:cubicBezTo>
                    <a:pt x="4336" y="11314"/>
                    <a:pt x="5817" y="11296"/>
                    <a:pt x="7307" y="11269"/>
                  </a:cubicBezTo>
                  <a:cubicBezTo>
                    <a:pt x="7771" y="11269"/>
                    <a:pt x="8226" y="11260"/>
                    <a:pt x="8681" y="11242"/>
                  </a:cubicBezTo>
                  <a:cubicBezTo>
                    <a:pt x="8975" y="11233"/>
                    <a:pt x="9207" y="11064"/>
                    <a:pt x="9243" y="10796"/>
                  </a:cubicBezTo>
                  <a:cubicBezTo>
                    <a:pt x="9261" y="10680"/>
                    <a:pt x="9243" y="10546"/>
                    <a:pt x="9207" y="10430"/>
                  </a:cubicBezTo>
                  <a:cubicBezTo>
                    <a:pt x="9100" y="10127"/>
                    <a:pt x="8993" y="9833"/>
                    <a:pt x="8859" y="9547"/>
                  </a:cubicBezTo>
                  <a:cubicBezTo>
                    <a:pt x="8030" y="7852"/>
                    <a:pt x="7182" y="6157"/>
                    <a:pt x="6352" y="4453"/>
                  </a:cubicBezTo>
                  <a:cubicBezTo>
                    <a:pt x="6031" y="3820"/>
                    <a:pt x="5728" y="3178"/>
                    <a:pt x="5407" y="2535"/>
                  </a:cubicBezTo>
                  <a:cubicBezTo>
                    <a:pt x="5353" y="2419"/>
                    <a:pt x="5264" y="2312"/>
                    <a:pt x="5184" y="2205"/>
                  </a:cubicBezTo>
                  <a:cubicBezTo>
                    <a:pt x="5104" y="2098"/>
                    <a:pt x="5095" y="2089"/>
                    <a:pt x="5184" y="1982"/>
                  </a:cubicBezTo>
                  <a:cubicBezTo>
                    <a:pt x="5469" y="1661"/>
                    <a:pt x="5541" y="1286"/>
                    <a:pt x="5496" y="867"/>
                  </a:cubicBezTo>
                  <a:cubicBezTo>
                    <a:pt x="5434" y="368"/>
                    <a:pt x="5041" y="11"/>
                    <a:pt x="4533" y="2"/>
                  </a:cubicBezTo>
                  <a:cubicBezTo>
                    <a:pt x="4518" y="1"/>
                    <a:pt x="4502" y="0"/>
                    <a:pt x="4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1;p75">
              <a:extLst>
                <a:ext uri="{FF2B5EF4-FFF2-40B4-BE49-F238E27FC236}">
                  <a16:creationId xmlns:a16="http://schemas.microsoft.com/office/drawing/2014/main" id="{0F5FC788-7D7F-9062-8DB7-4B307ED0755F}"/>
                </a:ext>
              </a:extLst>
            </p:cNvPr>
            <p:cNvSpPr/>
            <p:nvPr/>
          </p:nvSpPr>
          <p:spPr>
            <a:xfrm>
              <a:off x="2763015" y="3439904"/>
              <a:ext cx="420980" cy="431700"/>
            </a:xfrm>
            <a:custGeom>
              <a:avLst/>
              <a:gdLst/>
              <a:ahLst/>
              <a:cxnLst/>
              <a:rect l="l" t="t" r="r" b="b"/>
              <a:pathLst>
                <a:path w="8797" h="9021" extrusionOk="0">
                  <a:moveTo>
                    <a:pt x="4188" y="1"/>
                  </a:moveTo>
                  <a:cubicBezTo>
                    <a:pt x="4016" y="1"/>
                    <a:pt x="3863" y="84"/>
                    <a:pt x="3738" y="254"/>
                  </a:cubicBezTo>
                  <a:cubicBezTo>
                    <a:pt x="3622" y="414"/>
                    <a:pt x="3524" y="593"/>
                    <a:pt x="3444" y="771"/>
                  </a:cubicBezTo>
                  <a:cubicBezTo>
                    <a:pt x="2329" y="3180"/>
                    <a:pt x="1214" y="5598"/>
                    <a:pt x="99" y="8006"/>
                  </a:cubicBezTo>
                  <a:cubicBezTo>
                    <a:pt x="63" y="8078"/>
                    <a:pt x="36" y="8158"/>
                    <a:pt x="18" y="8238"/>
                  </a:cubicBezTo>
                  <a:cubicBezTo>
                    <a:pt x="0" y="8309"/>
                    <a:pt x="0" y="8381"/>
                    <a:pt x="9" y="8452"/>
                  </a:cubicBezTo>
                  <a:cubicBezTo>
                    <a:pt x="21" y="8515"/>
                    <a:pt x="54" y="8548"/>
                    <a:pt x="97" y="8548"/>
                  </a:cubicBezTo>
                  <a:cubicBezTo>
                    <a:pt x="122" y="8548"/>
                    <a:pt x="150" y="8537"/>
                    <a:pt x="179" y="8515"/>
                  </a:cubicBezTo>
                  <a:cubicBezTo>
                    <a:pt x="286" y="8443"/>
                    <a:pt x="375" y="8354"/>
                    <a:pt x="429" y="8229"/>
                  </a:cubicBezTo>
                  <a:cubicBezTo>
                    <a:pt x="464" y="8113"/>
                    <a:pt x="509" y="8006"/>
                    <a:pt x="562" y="7908"/>
                  </a:cubicBezTo>
                  <a:cubicBezTo>
                    <a:pt x="1089" y="6766"/>
                    <a:pt x="1615" y="5624"/>
                    <a:pt x="2141" y="4482"/>
                  </a:cubicBezTo>
                  <a:cubicBezTo>
                    <a:pt x="2650" y="3367"/>
                    <a:pt x="3158" y="2243"/>
                    <a:pt x="3676" y="1119"/>
                  </a:cubicBezTo>
                  <a:cubicBezTo>
                    <a:pt x="3729" y="1003"/>
                    <a:pt x="3801" y="896"/>
                    <a:pt x="3890" y="798"/>
                  </a:cubicBezTo>
                  <a:cubicBezTo>
                    <a:pt x="3967" y="717"/>
                    <a:pt x="4060" y="676"/>
                    <a:pt x="4154" y="676"/>
                  </a:cubicBezTo>
                  <a:cubicBezTo>
                    <a:pt x="4245" y="676"/>
                    <a:pt x="4337" y="714"/>
                    <a:pt x="4416" y="789"/>
                  </a:cubicBezTo>
                  <a:cubicBezTo>
                    <a:pt x="4488" y="860"/>
                    <a:pt x="4541" y="950"/>
                    <a:pt x="4586" y="1039"/>
                  </a:cubicBezTo>
                  <a:cubicBezTo>
                    <a:pt x="4862" y="1556"/>
                    <a:pt x="5130" y="2074"/>
                    <a:pt x="5398" y="2600"/>
                  </a:cubicBezTo>
                  <a:cubicBezTo>
                    <a:pt x="6236" y="4233"/>
                    <a:pt x="7075" y="5865"/>
                    <a:pt x="7913" y="7498"/>
                  </a:cubicBezTo>
                  <a:cubicBezTo>
                    <a:pt x="7958" y="7587"/>
                    <a:pt x="8003" y="7694"/>
                    <a:pt x="8029" y="7792"/>
                  </a:cubicBezTo>
                  <a:cubicBezTo>
                    <a:pt x="8065" y="7962"/>
                    <a:pt x="8056" y="8131"/>
                    <a:pt x="7904" y="8247"/>
                  </a:cubicBezTo>
                  <a:cubicBezTo>
                    <a:pt x="7797" y="8327"/>
                    <a:pt x="7681" y="8363"/>
                    <a:pt x="7557" y="8363"/>
                  </a:cubicBezTo>
                  <a:cubicBezTo>
                    <a:pt x="7325" y="8372"/>
                    <a:pt x="7093" y="8381"/>
                    <a:pt x="6861" y="8390"/>
                  </a:cubicBezTo>
                  <a:cubicBezTo>
                    <a:pt x="5826" y="8417"/>
                    <a:pt x="4791" y="8452"/>
                    <a:pt x="3756" y="8479"/>
                  </a:cubicBezTo>
                  <a:cubicBezTo>
                    <a:pt x="3078" y="8497"/>
                    <a:pt x="2409" y="8515"/>
                    <a:pt x="1731" y="8533"/>
                  </a:cubicBezTo>
                  <a:cubicBezTo>
                    <a:pt x="1597" y="8533"/>
                    <a:pt x="1472" y="8559"/>
                    <a:pt x="1365" y="8657"/>
                  </a:cubicBezTo>
                  <a:cubicBezTo>
                    <a:pt x="1258" y="8756"/>
                    <a:pt x="1267" y="8854"/>
                    <a:pt x="1383" y="8943"/>
                  </a:cubicBezTo>
                  <a:cubicBezTo>
                    <a:pt x="1465" y="8997"/>
                    <a:pt x="1547" y="9021"/>
                    <a:pt x="1636" y="9021"/>
                  </a:cubicBezTo>
                  <a:cubicBezTo>
                    <a:pt x="1664" y="9021"/>
                    <a:pt x="1693" y="9018"/>
                    <a:pt x="1722" y="9014"/>
                  </a:cubicBezTo>
                  <a:cubicBezTo>
                    <a:pt x="1794" y="9005"/>
                    <a:pt x="1856" y="8996"/>
                    <a:pt x="1927" y="8996"/>
                  </a:cubicBezTo>
                  <a:cubicBezTo>
                    <a:pt x="2989" y="8979"/>
                    <a:pt x="4059" y="8961"/>
                    <a:pt x="4898" y="8952"/>
                  </a:cubicBezTo>
                  <a:cubicBezTo>
                    <a:pt x="5603" y="8934"/>
                    <a:pt x="6085" y="8925"/>
                    <a:pt x="6566" y="8916"/>
                  </a:cubicBezTo>
                  <a:cubicBezTo>
                    <a:pt x="7164" y="8907"/>
                    <a:pt x="7762" y="8907"/>
                    <a:pt x="8359" y="8907"/>
                  </a:cubicBezTo>
                  <a:cubicBezTo>
                    <a:pt x="8636" y="8907"/>
                    <a:pt x="8797" y="8729"/>
                    <a:pt x="8725" y="8461"/>
                  </a:cubicBezTo>
                  <a:cubicBezTo>
                    <a:pt x="8654" y="8185"/>
                    <a:pt x="8574" y="7899"/>
                    <a:pt x="8449" y="7640"/>
                  </a:cubicBezTo>
                  <a:cubicBezTo>
                    <a:pt x="8110" y="6927"/>
                    <a:pt x="7753" y="6213"/>
                    <a:pt x="7396" y="5508"/>
                  </a:cubicBezTo>
                  <a:cubicBezTo>
                    <a:pt x="6584" y="3858"/>
                    <a:pt x="5772" y="2216"/>
                    <a:pt x="4960" y="575"/>
                  </a:cubicBezTo>
                  <a:cubicBezTo>
                    <a:pt x="4853" y="361"/>
                    <a:pt x="4711" y="191"/>
                    <a:pt x="4506" y="84"/>
                  </a:cubicBezTo>
                  <a:cubicBezTo>
                    <a:pt x="4394" y="29"/>
                    <a:pt x="4288" y="1"/>
                    <a:pt x="4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92;p75">
              <a:extLst>
                <a:ext uri="{FF2B5EF4-FFF2-40B4-BE49-F238E27FC236}">
                  <a16:creationId xmlns:a16="http://schemas.microsoft.com/office/drawing/2014/main" id="{AC631102-BE37-D1C4-3E6B-74BF6D1CB1B1}"/>
                </a:ext>
              </a:extLst>
            </p:cNvPr>
            <p:cNvSpPr/>
            <p:nvPr/>
          </p:nvSpPr>
          <p:spPr>
            <a:xfrm>
              <a:off x="2940608" y="3349360"/>
              <a:ext cx="63647" cy="79248"/>
            </a:xfrm>
            <a:custGeom>
              <a:avLst/>
              <a:gdLst/>
              <a:ahLst/>
              <a:cxnLst/>
              <a:rect l="l" t="t" r="r" b="b"/>
              <a:pathLst>
                <a:path w="1330" h="1656" extrusionOk="0">
                  <a:moveTo>
                    <a:pt x="553" y="1"/>
                  </a:moveTo>
                  <a:cubicBezTo>
                    <a:pt x="369" y="1"/>
                    <a:pt x="244" y="103"/>
                    <a:pt x="152" y="326"/>
                  </a:cubicBezTo>
                  <a:cubicBezTo>
                    <a:pt x="125" y="388"/>
                    <a:pt x="99" y="460"/>
                    <a:pt x="81" y="531"/>
                  </a:cubicBezTo>
                  <a:cubicBezTo>
                    <a:pt x="1" y="924"/>
                    <a:pt x="36" y="1289"/>
                    <a:pt x="313" y="1611"/>
                  </a:cubicBezTo>
                  <a:cubicBezTo>
                    <a:pt x="331" y="1602"/>
                    <a:pt x="340" y="1602"/>
                    <a:pt x="348" y="1602"/>
                  </a:cubicBezTo>
                  <a:cubicBezTo>
                    <a:pt x="340" y="1566"/>
                    <a:pt x="340" y="1539"/>
                    <a:pt x="331" y="1512"/>
                  </a:cubicBezTo>
                  <a:cubicBezTo>
                    <a:pt x="304" y="1423"/>
                    <a:pt x="268" y="1334"/>
                    <a:pt x="259" y="1245"/>
                  </a:cubicBezTo>
                  <a:cubicBezTo>
                    <a:pt x="224" y="995"/>
                    <a:pt x="215" y="736"/>
                    <a:pt x="348" y="504"/>
                  </a:cubicBezTo>
                  <a:cubicBezTo>
                    <a:pt x="422" y="373"/>
                    <a:pt x="529" y="307"/>
                    <a:pt x="645" y="307"/>
                  </a:cubicBezTo>
                  <a:cubicBezTo>
                    <a:pt x="726" y="307"/>
                    <a:pt x="812" y="340"/>
                    <a:pt x="893" y="406"/>
                  </a:cubicBezTo>
                  <a:cubicBezTo>
                    <a:pt x="991" y="487"/>
                    <a:pt x="1053" y="594"/>
                    <a:pt x="1089" y="718"/>
                  </a:cubicBezTo>
                  <a:cubicBezTo>
                    <a:pt x="1160" y="995"/>
                    <a:pt x="1107" y="1245"/>
                    <a:pt x="1000" y="1495"/>
                  </a:cubicBezTo>
                  <a:cubicBezTo>
                    <a:pt x="982" y="1539"/>
                    <a:pt x="964" y="1593"/>
                    <a:pt x="946" y="1637"/>
                  </a:cubicBezTo>
                  <a:lnTo>
                    <a:pt x="973" y="1655"/>
                  </a:lnTo>
                  <a:cubicBezTo>
                    <a:pt x="1035" y="1575"/>
                    <a:pt x="1107" y="1504"/>
                    <a:pt x="1151" y="1414"/>
                  </a:cubicBezTo>
                  <a:cubicBezTo>
                    <a:pt x="1303" y="1120"/>
                    <a:pt x="1330" y="808"/>
                    <a:pt x="1232" y="495"/>
                  </a:cubicBezTo>
                  <a:cubicBezTo>
                    <a:pt x="1151" y="272"/>
                    <a:pt x="1009" y="121"/>
                    <a:pt x="777" y="40"/>
                  </a:cubicBezTo>
                  <a:cubicBezTo>
                    <a:pt x="694" y="14"/>
                    <a:pt x="619"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93;p75">
              <a:extLst>
                <a:ext uri="{FF2B5EF4-FFF2-40B4-BE49-F238E27FC236}">
                  <a16:creationId xmlns:a16="http://schemas.microsoft.com/office/drawing/2014/main" id="{731855A7-AA61-9AAD-2C53-55B168385FA0}"/>
                </a:ext>
              </a:extLst>
            </p:cNvPr>
            <p:cNvSpPr/>
            <p:nvPr/>
          </p:nvSpPr>
          <p:spPr>
            <a:xfrm>
              <a:off x="2924385" y="3567200"/>
              <a:ext cx="379586" cy="220564"/>
            </a:xfrm>
            <a:custGeom>
              <a:avLst/>
              <a:gdLst/>
              <a:ahLst/>
              <a:cxnLst/>
              <a:rect l="l" t="t" r="r" b="b"/>
              <a:pathLst>
                <a:path w="7932" h="4609" extrusionOk="0">
                  <a:moveTo>
                    <a:pt x="7570" y="234"/>
                  </a:moveTo>
                  <a:cubicBezTo>
                    <a:pt x="7607" y="234"/>
                    <a:pt x="7647" y="239"/>
                    <a:pt x="7690" y="252"/>
                  </a:cubicBezTo>
                  <a:cubicBezTo>
                    <a:pt x="7655" y="306"/>
                    <a:pt x="7637" y="359"/>
                    <a:pt x="7592" y="386"/>
                  </a:cubicBezTo>
                  <a:cubicBezTo>
                    <a:pt x="7485" y="466"/>
                    <a:pt x="7369" y="556"/>
                    <a:pt x="7244" y="618"/>
                  </a:cubicBezTo>
                  <a:cubicBezTo>
                    <a:pt x="6798" y="868"/>
                    <a:pt x="6352" y="1100"/>
                    <a:pt x="5897" y="1350"/>
                  </a:cubicBezTo>
                  <a:cubicBezTo>
                    <a:pt x="5175" y="1742"/>
                    <a:pt x="4443" y="2135"/>
                    <a:pt x="3712" y="2527"/>
                  </a:cubicBezTo>
                  <a:cubicBezTo>
                    <a:pt x="3275" y="2768"/>
                    <a:pt x="2829" y="3000"/>
                    <a:pt x="2391" y="3241"/>
                  </a:cubicBezTo>
                  <a:cubicBezTo>
                    <a:pt x="2302" y="3285"/>
                    <a:pt x="2222" y="3321"/>
                    <a:pt x="2133" y="3366"/>
                  </a:cubicBezTo>
                  <a:cubicBezTo>
                    <a:pt x="2111" y="3378"/>
                    <a:pt x="2090" y="3384"/>
                    <a:pt x="2070" y="3384"/>
                  </a:cubicBezTo>
                  <a:cubicBezTo>
                    <a:pt x="2035" y="3384"/>
                    <a:pt x="2004" y="3365"/>
                    <a:pt x="1981" y="3330"/>
                  </a:cubicBezTo>
                  <a:cubicBezTo>
                    <a:pt x="1945" y="3277"/>
                    <a:pt x="1963" y="3223"/>
                    <a:pt x="2008" y="3178"/>
                  </a:cubicBezTo>
                  <a:cubicBezTo>
                    <a:pt x="2026" y="3161"/>
                    <a:pt x="2043" y="3152"/>
                    <a:pt x="2070" y="3134"/>
                  </a:cubicBezTo>
                  <a:cubicBezTo>
                    <a:pt x="2641" y="2830"/>
                    <a:pt x="3212" y="2527"/>
                    <a:pt x="3774" y="2224"/>
                  </a:cubicBezTo>
                  <a:cubicBezTo>
                    <a:pt x="4292" y="1956"/>
                    <a:pt x="4800" y="1680"/>
                    <a:pt x="5309" y="1403"/>
                  </a:cubicBezTo>
                  <a:cubicBezTo>
                    <a:pt x="5835" y="1118"/>
                    <a:pt x="6370" y="841"/>
                    <a:pt x="6897" y="556"/>
                  </a:cubicBezTo>
                  <a:cubicBezTo>
                    <a:pt x="7039" y="475"/>
                    <a:pt x="7182" y="386"/>
                    <a:pt x="7325" y="306"/>
                  </a:cubicBezTo>
                  <a:cubicBezTo>
                    <a:pt x="7401" y="268"/>
                    <a:pt x="7477" y="234"/>
                    <a:pt x="7570" y="234"/>
                  </a:cubicBezTo>
                  <a:close/>
                  <a:moveTo>
                    <a:pt x="1419" y="3375"/>
                  </a:moveTo>
                  <a:cubicBezTo>
                    <a:pt x="1544" y="3375"/>
                    <a:pt x="1678" y="3392"/>
                    <a:pt x="1740" y="3517"/>
                  </a:cubicBezTo>
                  <a:cubicBezTo>
                    <a:pt x="1812" y="3651"/>
                    <a:pt x="1740" y="3767"/>
                    <a:pt x="1660" y="3865"/>
                  </a:cubicBezTo>
                  <a:cubicBezTo>
                    <a:pt x="1401" y="4186"/>
                    <a:pt x="1062" y="4356"/>
                    <a:pt x="652" y="4365"/>
                  </a:cubicBezTo>
                  <a:cubicBezTo>
                    <a:pt x="518" y="4365"/>
                    <a:pt x="384" y="4338"/>
                    <a:pt x="331" y="4213"/>
                  </a:cubicBezTo>
                  <a:cubicBezTo>
                    <a:pt x="268" y="4088"/>
                    <a:pt x="331" y="3963"/>
                    <a:pt x="420" y="3865"/>
                  </a:cubicBezTo>
                  <a:cubicBezTo>
                    <a:pt x="518" y="3749"/>
                    <a:pt x="643" y="3651"/>
                    <a:pt x="759" y="3544"/>
                  </a:cubicBezTo>
                  <a:cubicBezTo>
                    <a:pt x="973" y="3446"/>
                    <a:pt x="1187" y="3375"/>
                    <a:pt x="1419" y="3375"/>
                  </a:cubicBezTo>
                  <a:close/>
                  <a:moveTo>
                    <a:pt x="7605" y="1"/>
                  </a:moveTo>
                  <a:cubicBezTo>
                    <a:pt x="7592" y="1"/>
                    <a:pt x="7579" y="1"/>
                    <a:pt x="7566" y="3"/>
                  </a:cubicBezTo>
                  <a:cubicBezTo>
                    <a:pt x="7485" y="11"/>
                    <a:pt x="7405" y="29"/>
                    <a:pt x="7343" y="65"/>
                  </a:cubicBezTo>
                  <a:cubicBezTo>
                    <a:pt x="7137" y="154"/>
                    <a:pt x="6941" y="252"/>
                    <a:pt x="6745" y="359"/>
                  </a:cubicBezTo>
                  <a:cubicBezTo>
                    <a:pt x="6183" y="654"/>
                    <a:pt x="5630" y="948"/>
                    <a:pt x="5077" y="1243"/>
                  </a:cubicBezTo>
                  <a:cubicBezTo>
                    <a:pt x="4541" y="1528"/>
                    <a:pt x="4006" y="1822"/>
                    <a:pt x="3471" y="2108"/>
                  </a:cubicBezTo>
                  <a:cubicBezTo>
                    <a:pt x="2918" y="2402"/>
                    <a:pt x="2356" y="2706"/>
                    <a:pt x="1803" y="3009"/>
                  </a:cubicBezTo>
                  <a:cubicBezTo>
                    <a:pt x="1660" y="3089"/>
                    <a:pt x="1517" y="3143"/>
                    <a:pt x="1357" y="3143"/>
                  </a:cubicBezTo>
                  <a:cubicBezTo>
                    <a:pt x="955" y="3169"/>
                    <a:pt x="607" y="3321"/>
                    <a:pt x="331" y="3607"/>
                  </a:cubicBezTo>
                  <a:cubicBezTo>
                    <a:pt x="232" y="3705"/>
                    <a:pt x="152" y="3830"/>
                    <a:pt x="108" y="3955"/>
                  </a:cubicBezTo>
                  <a:cubicBezTo>
                    <a:pt x="1" y="4231"/>
                    <a:pt x="134" y="4490"/>
                    <a:pt x="411" y="4570"/>
                  </a:cubicBezTo>
                  <a:cubicBezTo>
                    <a:pt x="499" y="4592"/>
                    <a:pt x="587" y="4608"/>
                    <a:pt x="675" y="4608"/>
                  </a:cubicBezTo>
                  <a:cubicBezTo>
                    <a:pt x="694" y="4608"/>
                    <a:pt x="713" y="4607"/>
                    <a:pt x="732" y="4606"/>
                  </a:cubicBezTo>
                  <a:cubicBezTo>
                    <a:pt x="1223" y="4570"/>
                    <a:pt x="1633" y="4356"/>
                    <a:pt x="1910" y="3937"/>
                  </a:cubicBezTo>
                  <a:cubicBezTo>
                    <a:pt x="2017" y="3776"/>
                    <a:pt x="2142" y="3651"/>
                    <a:pt x="2311" y="3562"/>
                  </a:cubicBezTo>
                  <a:cubicBezTo>
                    <a:pt x="2713" y="3348"/>
                    <a:pt x="3114" y="3125"/>
                    <a:pt x="3515" y="2911"/>
                  </a:cubicBezTo>
                  <a:cubicBezTo>
                    <a:pt x="4176" y="2563"/>
                    <a:pt x="4827" y="2206"/>
                    <a:pt x="5478" y="1858"/>
                  </a:cubicBezTo>
                  <a:cubicBezTo>
                    <a:pt x="6058" y="1546"/>
                    <a:pt x="6638" y="1225"/>
                    <a:pt x="7218" y="912"/>
                  </a:cubicBezTo>
                  <a:cubicBezTo>
                    <a:pt x="7218" y="912"/>
                    <a:pt x="7218" y="912"/>
                    <a:pt x="7218" y="921"/>
                  </a:cubicBezTo>
                  <a:cubicBezTo>
                    <a:pt x="7343" y="850"/>
                    <a:pt x="7467" y="788"/>
                    <a:pt x="7583" y="707"/>
                  </a:cubicBezTo>
                  <a:cubicBezTo>
                    <a:pt x="7673" y="636"/>
                    <a:pt x="7762" y="565"/>
                    <a:pt x="7833" y="475"/>
                  </a:cubicBezTo>
                  <a:cubicBezTo>
                    <a:pt x="7914" y="377"/>
                    <a:pt x="7931" y="252"/>
                    <a:pt x="7860" y="136"/>
                  </a:cubicBezTo>
                  <a:cubicBezTo>
                    <a:pt x="7797" y="34"/>
                    <a:pt x="7706" y="1"/>
                    <a:pt x="7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94;p75">
              <a:extLst>
                <a:ext uri="{FF2B5EF4-FFF2-40B4-BE49-F238E27FC236}">
                  <a16:creationId xmlns:a16="http://schemas.microsoft.com/office/drawing/2014/main" id="{03409161-7BEB-DD12-44DF-E9DA86183805}"/>
                </a:ext>
              </a:extLst>
            </p:cNvPr>
            <p:cNvSpPr/>
            <p:nvPr/>
          </p:nvSpPr>
          <p:spPr>
            <a:xfrm>
              <a:off x="3017464" y="3578398"/>
              <a:ext cx="274975" cy="150791"/>
            </a:xfrm>
            <a:custGeom>
              <a:avLst/>
              <a:gdLst/>
              <a:ahLst/>
              <a:cxnLst/>
              <a:rect l="l" t="t" r="r" b="b"/>
              <a:pathLst>
                <a:path w="5746" h="3151" extrusionOk="0">
                  <a:moveTo>
                    <a:pt x="5625" y="0"/>
                  </a:moveTo>
                  <a:cubicBezTo>
                    <a:pt x="5532" y="0"/>
                    <a:pt x="5456" y="34"/>
                    <a:pt x="5380" y="72"/>
                  </a:cubicBezTo>
                  <a:cubicBezTo>
                    <a:pt x="5237" y="152"/>
                    <a:pt x="5094" y="241"/>
                    <a:pt x="4952" y="322"/>
                  </a:cubicBezTo>
                  <a:cubicBezTo>
                    <a:pt x="4425" y="607"/>
                    <a:pt x="3890" y="884"/>
                    <a:pt x="3364" y="1169"/>
                  </a:cubicBezTo>
                  <a:cubicBezTo>
                    <a:pt x="2855" y="1446"/>
                    <a:pt x="2347" y="1722"/>
                    <a:pt x="1829" y="1990"/>
                  </a:cubicBezTo>
                  <a:cubicBezTo>
                    <a:pt x="1267" y="2293"/>
                    <a:pt x="696" y="2596"/>
                    <a:pt x="125" y="2900"/>
                  </a:cubicBezTo>
                  <a:cubicBezTo>
                    <a:pt x="98" y="2918"/>
                    <a:pt x="81" y="2927"/>
                    <a:pt x="63" y="2944"/>
                  </a:cubicBezTo>
                  <a:cubicBezTo>
                    <a:pt x="18" y="2989"/>
                    <a:pt x="0" y="3043"/>
                    <a:pt x="36" y="3096"/>
                  </a:cubicBezTo>
                  <a:cubicBezTo>
                    <a:pt x="59" y="3131"/>
                    <a:pt x="90" y="3150"/>
                    <a:pt x="125" y="3150"/>
                  </a:cubicBezTo>
                  <a:cubicBezTo>
                    <a:pt x="145" y="3150"/>
                    <a:pt x="166" y="3144"/>
                    <a:pt x="188" y="3132"/>
                  </a:cubicBezTo>
                  <a:cubicBezTo>
                    <a:pt x="277" y="3087"/>
                    <a:pt x="357" y="3051"/>
                    <a:pt x="446" y="3007"/>
                  </a:cubicBezTo>
                  <a:cubicBezTo>
                    <a:pt x="884" y="2766"/>
                    <a:pt x="1330" y="2534"/>
                    <a:pt x="1767" y="2293"/>
                  </a:cubicBezTo>
                  <a:cubicBezTo>
                    <a:pt x="2498" y="1901"/>
                    <a:pt x="3230" y="1508"/>
                    <a:pt x="3952" y="1116"/>
                  </a:cubicBezTo>
                  <a:cubicBezTo>
                    <a:pt x="4407" y="866"/>
                    <a:pt x="4853" y="634"/>
                    <a:pt x="5308" y="384"/>
                  </a:cubicBezTo>
                  <a:cubicBezTo>
                    <a:pt x="5424" y="322"/>
                    <a:pt x="5540" y="232"/>
                    <a:pt x="5647" y="152"/>
                  </a:cubicBezTo>
                  <a:cubicBezTo>
                    <a:pt x="5692" y="125"/>
                    <a:pt x="5710" y="72"/>
                    <a:pt x="5745" y="18"/>
                  </a:cubicBezTo>
                  <a:cubicBezTo>
                    <a:pt x="5702" y="5"/>
                    <a:pt x="5662" y="0"/>
                    <a:pt x="5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95;p75">
              <a:extLst>
                <a:ext uri="{FF2B5EF4-FFF2-40B4-BE49-F238E27FC236}">
                  <a16:creationId xmlns:a16="http://schemas.microsoft.com/office/drawing/2014/main" id="{3C4E9962-5BD1-F4D6-3B91-DA64C198B6C1}"/>
                </a:ext>
              </a:extLst>
            </p:cNvPr>
            <p:cNvSpPr/>
            <p:nvPr/>
          </p:nvSpPr>
          <p:spPr>
            <a:xfrm>
              <a:off x="2937210" y="3728665"/>
              <a:ext cx="73888" cy="47424"/>
            </a:xfrm>
            <a:custGeom>
              <a:avLst/>
              <a:gdLst/>
              <a:ahLst/>
              <a:cxnLst/>
              <a:rect l="l" t="t" r="r" b="b"/>
              <a:pathLst>
                <a:path w="1544" h="991" extrusionOk="0">
                  <a:moveTo>
                    <a:pt x="1151" y="1"/>
                  </a:moveTo>
                  <a:cubicBezTo>
                    <a:pt x="919" y="1"/>
                    <a:pt x="705" y="72"/>
                    <a:pt x="491" y="170"/>
                  </a:cubicBezTo>
                  <a:cubicBezTo>
                    <a:pt x="375" y="277"/>
                    <a:pt x="250" y="375"/>
                    <a:pt x="152" y="491"/>
                  </a:cubicBezTo>
                  <a:cubicBezTo>
                    <a:pt x="63" y="589"/>
                    <a:pt x="0" y="714"/>
                    <a:pt x="63" y="839"/>
                  </a:cubicBezTo>
                  <a:cubicBezTo>
                    <a:pt x="116" y="964"/>
                    <a:pt x="250" y="991"/>
                    <a:pt x="384" y="991"/>
                  </a:cubicBezTo>
                  <a:cubicBezTo>
                    <a:pt x="794" y="982"/>
                    <a:pt x="1133" y="812"/>
                    <a:pt x="1392" y="491"/>
                  </a:cubicBezTo>
                  <a:cubicBezTo>
                    <a:pt x="1472" y="393"/>
                    <a:pt x="1544" y="277"/>
                    <a:pt x="1472" y="143"/>
                  </a:cubicBezTo>
                  <a:cubicBezTo>
                    <a:pt x="1410" y="18"/>
                    <a:pt x="1276" y="1"/>
                    <a:pt x="1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696;p75">
            <a:extLst>
              <a:ext uri="{FF2B5EF4-FFF2-40B4-BE49-F238E27FC236}">
                <a16:creationId xmlns:a16="http://schemas.microsoft.com/office/drawing/2014/main" id="{976E551F-5EEA-BC8F-A9D3-83142B5D227F}"/>
              </a:ext>
            </a:extLst>
          </p:cNvPr>
          <p:cNvGrpSpPr/>
          <p:nvPr/>
        </p:nvGrpSpPr>
        <p:grpSpPr>
          <a:xfrm>
            <a:off x="642795" y="865723"/>
            <a:ext cx="1305112" cy="1458629"/>
            <a:chOff x="3441575" y="2612275"/>
            <a:chExt cx="907525" cy="1014275"/>
          </a:xfrm>
        </p:grpSpPr>
        <p:sp>
          <p:nvSpPr>
            <p:cNvPr id="16" name="Google Shape;2697;p75">
              <a:extLst>
                <a:ext uri="{FF2B5EF4-FFF2-40B4-BE49-F238E27FC236}">
                  <a16:creationId xmlns:a16="http://schemas.microsoft.com/office/drawing/2014/main" id="{841F50D8-4954-891C-5C11-CA214DBD5C17}"/>
                </a:ext>
              </a:extLst>
            </p:cNvPr>
            <p:cNvSpPr/>
            <p:nvPr/>
          </p:nvSpPr>
          <p:spPr>
            <a:xfrm>
              <a:off x="3441575" y="2612275"/>
              <a:ext cx="354425" cy="797125"/>
            </a:xfrm>
            <a:custGeom>
              <a:avLst/>
              <a:gdLst/>
              <a:ahLst/>
              <a:cxnLst/>
              <a:rect l="l" t="t" r="r" b="b"/>
              <a:pathLst>
                <a:path w="14177" h="31885" extrusionOk="0">
                  <a:moveTo>
                    <a:pt x="5363" y="633"/>
                  </a:moveTo>
                  <a:cubicBezTo>
                    <a:pt x="5748" y="633"/>
                    <a:pt x="6136" y="709"/>
                    <a:pt x="6513" y="818"/>
                  </a:cubicBezTo>
                  <a:cubicBezTo>
                    <a:pt x="6870" y="916"/>
                    <a:pt x="7218" y="1068"/>
                    <a:pt x="7557" y="1228"/>
                  </a:cubicBezTo>
                  <a:cubicBezTo>
                    <a:pt x="7896" y="1380"/>
                    <a:pt x="8217" y="1576"/>
                    <a:pt x="8520" y="1746"/>
                  </a:cubicBezTo>
                  <a:cubicBezTo>
                    <a:pt x="8021" y="2379"/>
                    <a:pt x="7548" y="2968"/>
                    <a:pt x="7066" y="3583"/>
                  </a:cubicBezTo>
                  <a:cubicBezTo>
                    <a:pt x="6718" y="3316"/>
                    <a:pt x="6388" y="3066"/>
                    <a:pt x="6058" y="2825"/>
                  </a:cubicBezTo>
                  <a:cubicBezTo>
                    <a:pt x="5865" y="2684"/>
                    <a:pt x="5732" y="2611"/>
                    <a:pt x="5612" y="2611"/>
                  </a:cubicBezTo>
                  <a:cubicBezTo>
                    <a:pt x="5467" y="2611"/>
                    <a:pt x="5343" y="2720"/>
                    <a:pt x="5157" y="2950"/>
                  </a:cubicBezTo>
                  <a:cubicBezTo>
                    <a:pt x="4773" y="3423"/>
                    <a:pt x="4408" y="3896"/>
                    <a:pt x="4015" y="4395"/>
                  </a:cubicBezTo>
                  <a:cubicBezTo>
                    <a:pt x="3333" y="4087"/>
                    <a:pt x="2798" y="3484"/>
                    <a:pt x="2019" y="3484"/>
                  </a:cubicBezTo>
                  <a:cubicBezTo>
                    <a:pt x="1963" y="3484"/>
                    <a:pt x="1906" y="3488"/>
                    <a:pt x="1847" y="3494"/>
                  </a:cubicBezTo>
                  <a:cubicBezTo>
                    <a:pt x="1847" y="3485"/>
                    <a:pt x="1838" y="3467"/>
                    <a:pt x="1838" y="3458"/>
                  </a:cubicBezTo>
                  <a:cubicBezTo>
                    <a:pt x="2409" y="2272"/>
                    <a:pt x="3212" y="1300"/>
                    <a:pt x="4452" y="800"/>
                  </a:cubicBezTo>
                  <a:cubicBezTo>
                    <a:pt x="4749" y="681"/>
                    <a:pt x="5055" y="633"/>
                    <a:pt x="5363" y="633"/>
                  </a:cubicBezTo>
                  <a:close/>
                  <a:moveTo>
                    <a:pt x="8883" y="2412"/>
                  </a:moveTo>
                  <a:cubicBezTo>
                    <a:pt x="9246" y="2412"/>
                    <a:pt x="9528" y="2591"/>
                    <a:pt x="9769" y="2879"/>
                  </a:cubicBezTo>
                  <a:cubicBezTo>
                    <a:pt x="10046" y="3226"/>
                    <a:pt x="10331" y="3548"/>
                    <a:pt x="10670" y="3940"/>
                  </a:cubicBezTo>
                  <a:cubicBezTo>
                    <a:pt x="7784" y="5544"/>
                    <a:pt x="4826" y="6636"/>
                    <a:pt x="1509" y="6636"/>
                  </a:cubicBezTo>
                  <a:cubicBezTo>
                    <a:pt x="1319" y="6636"/>
                    <a:pt x="1129" y="6633"/>
                    <a:pt x="937" y="6625"/>
                  </a:cubicBezTo>
                  <a:cubicBezTo>
                    <a:pt x="973" y="6429"/>
                    <a:pt x="982" y="6269"/>
                    <a:pt x="1018" y="6099"/>
                  </a:cubicBezTo>
                  <a:cubicBezTo>
                    <a:pt x="1107" y="5707"/>
                    <a:pt x="1205" y="5323"/>
                    <a:pt x="1285" y="4930"/>
                  </a:cubicBezTo>
                  <a:cubicBezTo>
                    <a:pt x="1339" y="4707"/>
                    <a:pt x="1428" y="4538"/>
                    <a:pt x="1651" y="4431"/>
                  </a:cubicBezTo>
                  <a:cubicBezTo>
                    <a:pt x="1829" y="4342"/>
                    <a:pt x="1981" y="4208"/>
                    <a:pt x="2195" y="4056"/>
                  </a:cubicBezTo>
                  <a:cubicBezTo>
                    <a:pt x="2686" y="4324"/>
                    <a:pt x="3168" y="4582"/>
                    <a:pt x="3649" y="4850"/>
                  </a:cubicBezTo>
                  <a:cubicBezTo>
                    <a:pt x="3834" y="4958"/>
                    <a:pt x="3968" y="5016"/>
                    <a:pt x="4084" y="5016"/>
                  </a:cubicBezTo>
                  <a:cubicBezTo>
                    <a:pt x="4237" y="5016"/>
                    <a:pt x="4360" y="4916"/>
                    <a:pt x="4532" y="4698"/>
                  </a:cubicBezTo>
                  <a:cubicBezTo>
                    <a:pt x="4907" y="4226"/>
                    <a:pt x="5264" y="3735"/>
                    <a:pt x="5657" y="3226"/>
                  </a:cubicBezTo>
                  <a:cubicBezTo>
                    <a:pt x="6022" y="3503"/>
                    <a:pt x="6370" y="3762"/>
                    <a:pt x="6718" y="4029"/>
                  </a:cubicBezTo>
                  <a:cubicBezTo>
                    <a:pt x="6895" y="4164"/>
                    <a:pt x="7030" y="4235"/>
                    <a:pt x="7154" y="4235"/>
                  </a:cubicBezTo>
                  <a:cubicBezTo>
                    <a:pt x="7292" y="4235"/>
                    <a:pt x="7415" y="4146"/>
                    <a:pt x="7566" y="3958"/>
                  </a:cubicBezTo>
                  <a:cubicBezTo>
                    <a:pt x="7967" y="3450"/>
                    <a:pt x="8342" y="2932"/>
                    <a:pt x="8716" y="2424"/>
                  </a:cubicBezTo>
                  <a:cubicBezTo>
                    <a:pt x="8774" y="2416"/>
                    <a:pt x="8829" y="2412"/>
                    <a:pt x="8883" y="2412"/>
                  </a:cubicBezTo>
                  <a:close/>
                  <a:moveTo>
                    <a:pt x="10973" y="4484"/>
                  </a:moveTo>
                  <a:cubicBezTo>
                    <a:pt x="11473" y="5144"/>
                    <a:pt x="11875" y="5876"/>
                    <a:pt x="12214" y="6688"/>
                  </a:cubicBezTo>
                  <a:cubicBezTo>
                    <a:pt x="12062" y="6813"/>
                    <a:pt x="11919" y="6964"/>
                    <a:pt x="11759" y="7063"/>
                  </a:cubicBezTo>
                  <a:cubicBezTo>
                    <a:pt x="10438" y="7865"/>
                    <a:pt x="9064" y="8552"/>
                    <a:pt x="7575" y="8998"/>
                  </a:cubicBezTo>
                  <a:cubicBezTo>
                    <a:pt x="6031" y="9462"/>
                    <a:pt x="4452" y="9766"/>
                    <a:pt x="2837" y="9855"/>
                  </a:cubicBezTo>
                  <a:cubicBezTo>
                    <a:pt x="2619" y="9867"/>
                    <a:pt x="2401" y="9876"/>
                    <a:pt x="2181" y="9876"/>
                  </a:cubicBezTo>
                  <a:cubicBezTo>
                    <a:pt x="1754" y="9876"/>
                    <a:pt x="1320" y="9842"/>
                    <a:pt x="866" y="9730"/>
                  </a:cubicBezTo>
                  <a:cubicBezTo>
                    <a:pt x="857" y="8882"/>
                    <a:pt x="848" y="8044"/>
                    <a:pt x="830" y="7187"/>
                  </a:cubicBezTo>
                  <a:lnTo>
                    <a:pt x="830" y="7187"/>
                  </a:lnTo>
                  <a:cubicBezTo>
                    <a:pt x="1134" y="7205"/>
                    <a:pt x="1436" y="7214"/>
                    <a:pt x="1735" y="7214"/>
                  </a:cubicBezTo>
                  <a:cubicBezTo>
                    <a:pt x="5073" y="7214"/>
                    <a:pt x="8083" y="6138"/>
                    <a:pt x="10973" y="4484"/>
                  </a:cubicBezTo>
                  <a:close/>
                  <a:moveTo>
                    <a:pt x="12445" y="7339"/>
                  </a:moveTo>
                  <a:cubicBezTo>
                    <a:pt x="12695" y="8017"/>
                    <a:pt x="12838" y="8731"/>
                    <a:pt x="12927" y="9462"/>
                  </a:cubicBezTo>
                  <a:cubicBezTo>
                    <a:pt x="12945" y="9560"/>
                    <a:pt x="12883" y="9703"/>
                    <a:pt x="12811" y="9783"/>
                  </a:cubicBezTo>
                  <a:cubicBezTo>
                    <a:pt x="12508" y="10140"/>
                    <a:pt x="12187" y="10479"/>
                    <a:pt x="11848" y="10845"/>
                  </a:cubicBezTo>
                  <a:cubicBezTo>
                    <a:pt x="11571" y="10649"/>
                    <a:pt x="11286" y="10452"/>
                    <a:pt x="10991" y="10265"/>
                  </a:cubicBezTo>
                  <a:cubicBezTo>
                    <a:pt x="10884" y="10185"/>
                    <a:pt x="10768" y="10113"/>
                    <a:pt x="10652" y="10051"/>
                  </a:cubicBezTo>
                  <a:cubicBezTo>
                    <a:pt x="10524" y="9987"/>
                    <a:pt x="10419" y="9954"/>
                    <a:pt x="10329" y="9954"/>
                  </a:cubicBezTo>
                  <a:cubicBezTo>
                    <a:pt x="10166" y="9954"/>
                    <a:pt x="10050" y="10060"/>
                    <a:pt x="9930" y="10283"/>
                  </a:cubicBezTo>
                  <a:cubicBezTo>
                    <a:pt x="9689" y="10747"/>
                    <a:pt x="9448" y="11211"/>
                    <a:pt x="9216" y="11684"/>
                  </a:cubicBezTo>
                  <a:cubicBezTo>
                    <a:pt x="9163" y="11791"/>
                    <a:pt x="9127" y="11907"/>
                    <a:pt x="9064" y="12049"/>
                  </a:cubicBezTo>
                  <a:cubicBezTo>
                    <a:pt x="8752" y="11808"/>
                    <a:pt x="8502" y="11612"/>
                    <a:pt x="8244" y="11416"/>
                  </a:cubicBezTo>
                  <a:cubicBezTo>
                    <a:pt x="8074" y="11282"/>
                    <a:pt x="7914" y="11148"/>
                    <a:pt x="7735" y="11023"/>
                  </a:cubicBezTo>
                  <a:cubicBezTo>
                    <a:pt x="7555" y="10907"/>
                    <a:pt x="7409" y="10846"/>
                    <a:pt x="7286" y="10846"/>
                  </a:cubicBezTo>
                  <a:cubicBezTo>
                    <a:pt x="7098" y="10846"/>
                    <a:pt x="6960" y="10986"/>
                    <a:pt x="6825" y="11282"/>
                  </a:cubicBezTo>
                  <a:cubicBezTo>
                    <a:pt x="6727" y="11487"/>
                    <a:pt x="6638" y="11701"/>
                    <a:pt x="6558" y="11907"/>
                  </a:cubicBezTo>
                  <a:cubicBezTo>
                    <a:pt x="6477" y="12103"/>
                    <a:pt x="6397" y="12308"/>
                    <a:pt x="6308" y="12540"/>
                  </a:cubicBezTo>
                  <a:cubicBezTo>
                    <a:pt x="5817" y="12326"/>
                    <a:pt x="5335" y="12130"/>
                    <a:pt x="4854" y="11924"/>
                  </a:cubicBezTo>
                  <a:cubicBezTo>
                    <a:pt x="4631" y="11832"/>
                    <a:pt x="4473" y="11779"/>
                    <a:pt x="4344" y="11779"/>
                  </a:cubicBezTo>
                  <a:cubicBezTo>
                    <a:pt x="4127" y="11779"/>
                    <a:pt x="3993" y="11928"/>
                    <a:pt x="3774" y="12281"/>
                  </a:cubicBezTo>
                  <a:cubicBezTo>
                    <a:pt x="3560" y="12620"/>
                    <a:pt x="3355" y="12959"/>
                    <a:pt x="3123" y="13325"/>
                  </a:cubicBezTo>
                  <a:cubicBezTo>
                    <a:pt x="2623" y="13147"/>
                    <a:pt x="2151" y="12977"/>
                    <a:pt x="1678" y="12799"/>
                  </a:cubicBezTo>
                  <a:cubicBezTo>
                    <a:pt x="1633" y="12781"/>
                    <a:pt x="1589" y="12727"/>
                    <a:pt x="1571" y="12683"/>
                  </a:cubicBezTo>
                  <a:cubicBezTo>
                    <a:pt x="1258" y="11987"/>
                    <a:pt x="1062" y="11255"/>
                    <a:pt x="955" y="10479"/>
                  </a:cubicBezTo>
                  <a:lnTo>
                    <a:pt x="955" y="10479"/>
                  </a:lnTo>
                  <a:cubicBezTo>
                    <a:pt x="1271" y="10493"/>
                    <a:pt x="1584" y="10499"/>
                    <a:pt x="1895" y="10499"/>
                  </a:cubicBezTo>
                  <a:cubicBezTo>
                    <a:pt x="5735" y="10499"/>
                    <a:pt x="9235" y="9477"/>
                    <a:pt x="12445" y="7339"/>
                  </a:cubicBezTo>
                  <a:close/>
                  <a:moveTo>
                    <a:pt x="12963" y="10515"/>
                  </a:moveTo>
                  <a:cubicBezTo>
                    <a:pt x="12990" y="10631"/>
                    <a:pt x="13016" y="10693"/>
                    <a:pt x="13016" y="10756"/>
                  </a:cubicBezTo>
                  <a:cubicBezTo>
                    <a:pt x="12758" y="12959"/>
                    <a:pt x="11696" y="14636"/>
                    <a:pt x="9742" y="15716"/>
                  </a:cubicBezTo>
                  <a:cubicBezTo>
                    <a:pt x="9006" y="16113"/>
                    <a:pt x="8223" y="16263"/>
                    <a:pt x="7427" y="16263"/>
                  </a:cubicBezTo>
                  <a:cubicBezTo>
                    <a:pt x="7132" y="16263"/>
                    <a:pt x="6836" y="16243"/>
                    <a:pt x="6540" y="16207"/>
                  </a:cubicBezTo>
                  <a:cubicBezTo>
                    <a:pt x="4738" y="16001"/>
                    <a:pt x="3275" y="15136"/>
                    <a:pt x="2177" y="13664"/>
                  </a:cubicBezTo>
                  <a:lnTo>
                    <a:pt x="2177" y="13664"/>
                  </a:lnTo>
                  <a:cubicBezTo>
                    <a:pt x="2436" y="13753"/>
                    <a:pt x="2686" y="13842"/>
                    <a:pt x="2936" y="13932"/>
                  </a:cubicBezTo>
                  <a:cubicBezTo>
                    <a:pt x="3009" y="13956"/>
                    <a:pt x="3080" y="13969"/>
                    <a:pt x="3147" y="13969"/>
                  </a:cubicBezTo>
                  <a:cubicBezTo>
                    <a:pt x="3301" y="13969"/>
                    <a:pt x="3437" y="13902"/>
                    <a:pt x="3542" y="13753"/>
                  </a:cubicBezTo>
                  <a:cubicBezTo>
                    <a:pt x="3837" y="13343"/>
                    <a:pt x="4131" y="12924"/>
                    <a:pt x="4452" y="12460"/>
                  </a:cubicBezTo>
                  <a:cubicBezTo>
                    <a:pt x="4559" y="12495"/>
                    <a:pt x="4711" y="12540"/>
                    <a:pt x="4854" y="12602"/>
                  </a:cubicBezTo>
                  <a:cubicBezTo>
                    <a:pt x="5318" y="12799"/>
                    <a:pt x="5790" y="12995"/>
                    <a:pt x="6254" y="13191"/>
                  </a:cubicBezTo>
                  <a:cubicBezTo>
                    <a:pt x="6371" y="13240"/>
                    <a:pt x="6461" y="13268"/>
                    <a:pt x="6535" y="13268"/>
                  </a:cubicBezTo>
                  <a:cubicBezTo>
                    <a:pt x="6664" y="13268"/>
                    <a:pt x="6743" y="13184"/>
                    <a:pt x="6834" y="12986"/>
                  </a:cubicBezTo>
                  <a:cubicBezTo>
                    <a:pt x="6986" y="12674"/>
                    <a:pt x="7102" y="12344"/>
                    <a:pt x="7227" y="12023"/>
                  </a:cubicBezTo>
                  <a:cubicBezTo>
                    <a:pt x="7280" y="11889"/>
                    <a:pt x="7343" y="11746"/>
                    <a:pt x="7405" y="11577"/>
                  </a:cubicBezTo>
                  <a:cubicBezTo>
                    <a:pt x="7842" y="11898"/>
                    <a:pt x="8253" y="12210"/>
                    <a:pt x="8672" y="12522"/>
                  </a:cubicBezTo>
                  <a:cubicBezTo>
                    <a:pt x="8860" y="12660"/>
                    <a:pt x="9006" y="12732"/>
                    <a:pt x="9134" y="12732"/>
                  </a:cubicBezTo>
                  <a:cubicBezTo>
                    <a:pt x="9304" y="12732"/>
                    <a:pt x="9442" y="12605"/>
                    <a:pt x="9600" y="12335"/>
                  </a:cubicBezTo>
                  <a:cubicBezTo>
                    <a:pt x="9832" y="11960"/>
                    <a:pt x="10019" y="11559"/>
                    <a:pt x="10233" y="11166"/>
                  </a:cubicBezTo>
                  <a:cubicBezTo>
                    <a:pt x="10304" y="11032"/>
                    <a:pt x="10376" y="10890"/>
                    <a:pt x="10474" y="10702"/>
                  </a:cubicBezTo>
                  <a:cubicBezTo>
                    <a:pt x="10661" y="10818"/>
                    <a:pt x="10813" y="10916"/>
                    <a:pt x="10965" y="11023"/>
                  </a:cubicBezTo>
                  <a:cubicBezTo>
                    <a:pt x="11143" y="11139"/>
                    <a:pt x="11321" y="11264"/>
                    <a:pt x="11509" y="11371"/>
                  </a:cubicBezTo>
                  <a:cubicBezTo>
                    <a:pt x="11686" y="11473"/>
                    <a:pt x="11814" y="11527"/>
                    <a:pt x="11928" y="11527"/>
                  </a:cubicBezTo>
                  <a:cubicBezTo>
                    <a:pt x="12082" y="11527"/>
                    <a:pt x="12210" y="11427"/>
                    <a:pt x="12401" y="11211"/>
                  </a:cubicBezTo>
                  <a:cubicBezTo>
                    <a:pt x="12499" y="11104"/>
                    <a:pt x="12588" y="10979"/>
                    <a:pt x="12677" y="10863"/>
                  </a:cubicBezTo>
                  <a:cubicBezTo>
                    <a:pt x="12767" y="10765"/>
                    <a:pt x="12847" y="10658"/>
                    <a:pt x="12963" y="10515"/>
                  </a:cubicBezTo>
                  <a:close/>
                  <a:moveTo>
                    <a:pt x="10221" y="16247"/>
                  </a:moveTo>
                  <a:cubicBezTo>
                    <a:pt x="10308" y="16247"/>
                    <a:pt x="10391" y="16276"/>
                    <a:pt x="10465" y="16358"/>
                  </a:cubicBezTo>
                  <a:cubicBezTo>
                    <a:pt x="10617" y="16537"/>
                    <a:pt x="10501" y="16751"/>
                    <a:pt x="10411" y="16920"/>
                  </a:cubicBezTo>
                  <a:cubicBezTo>
                    <a:pt x="10153" y="17393"/>
                    <a:pt x="9805" y="17741"/>
                    <a:pt x="9234" y="17803"/>
                  </a:cubicBezTo>
                  <a:cubicBezTo>
                    <a:pt x="9243" y="17830"/>
                    <a:pt x="9243" y="17857"/>
                    <a:pt x="9252" y="17884"/>
                  </a:cubicBezTo>
                  <a:cubicBezTo>
                    <a:pt x="8886" y="17897"/>
                    <a:pt x="8520" y="17931"/>
                    <a:pt x="8158" y="17931"/>
                  </a:cubicBezTo>
                  <a:cubicBezTo>
                    <a:pt x="8043" y="17931"/>
                    <a:pt x="7929" y="17928"/>
                    <a:pt x="7815" y="17919"/>
                  </a:cubicBezTo>
                  <a:cubicBezTo>
                    <a:pt x="7566" y="17902"/>
                    <a:pt x="7307" y="17750"/>
                    <a:pt x="7102" y="17598"/>
                  </a:cubicBezTo>
                  <a:cubicBezTo>
                    <a:pt x="6977" y="17509"/>
                    <a:pt x="6888" y="17304"/>
                    <a:pt x="6897" y="17152"/>
                  </a:cubicBezTo>
                  <a:cubicBezTo>
                    <a:pt x="6914" y="16938"/>
                    <a:pt x="7129" y="16885"/>
                    <a:pt x="7325" y="16867"/>
                  </a:cubicBezTo>
                  <a:cubicBezTo>
                    <a:pt x="7682" y="16831"/>
                    <a:pt x="8047" y="16822"/>
                    <a:pt x="8404" y="16760"/>
                  </a:cubicBezTo>
                  <a:cubicBezTo>
                    <a:pt x="8824" y="16679"/>
                    <a:pt x="9234" y="16546"/>
                    <a:pt x="9644" y="16438"/>
                  </a:cubicBezTo>
                  <a:cubicBezTo>
                    <a:pt x="9733" y="16412"/>
                    <a:pt x="9814" y="16367"/>
                    <a:pt x="9903" y="16331"/>
                  </a:cubicBezTo>
                  <a:cubicBezTo>
                    <a:pt x="10009" y="16288"/>
                    <a:pt x="10118" y="16247"/>
                    <a:pt x="10221" y="16247"/>
                  </a:cubicBezTo>
                  <a:close/>
                  <a:moveTo>
                    <a:pt x="9536" y="18452"/>
                  </a:moveTo>
                  <a:cubicBezTo>
                    <a:pt x="9797" y="18452"/>
                    <a:pt x="9951" y="18585"/>
                    <a:pt x="10046" y="18883"/>
                  </a:cubicBezTo>
                  <a:cubicBezTo>
                    <a:pt x="10813" y="21283"/>
                    <a:pt x="11580" y="23691"/>
                    <a:pt x="12347" y="26091"/>
                  </a:cubicBezTo>
                  <a:cubicBezTo>
                    <a:pt x="12606" y="26921"/>
                    <a:pt x="12892" y="27741"/>
                    <a:pt x="13132" y="28589"/>
                  </a:cubicBezTo>
                  <a:cubicBezTo>
                    <a:pt x="13248" y="29008"/>
                    <a:pt x="13302" y="29454"/>
                    <a:pt x="13338" y="29891"/>
                  </a:cubicBezTo>
                  <a:cubicBezTo>
                    <a:pt x="13382" y="30507"/>
                    <a:pt x="13052" y="30989"/>
                    <a:pt x="12419" y="31203"/>
                  </a:cubicBezTo>
                  <a:cubicBezTo>
                    <a:pt x="12243" y="31265"/>
                    <a:pt x="12082" y="31298"/>
                    <a:pt x="11932" y="31298"/>
                  </a:cubicBezTo>
                  <a:cubicBezTo>
                    <a:pt x="11609" y="31298"/>
                    <a:pt x="11336" y="31143"/>
                    <a:pt x="11081" y="30783"/>
                  </a:cubicBezTo>
                  <a:cubicBezTo>
                    <a:pt x="10822" y="30436"/>
                    <a:pt x="10617" y="30034"/>
                    <a:pt x="10456" y="29624"/>
                  </a:cubicBezTo>
                  <a:cubicBezTo>
                    <a:pt x="10215" y="29017"/>
                    <a:pt x="10037" y="28384"/>
                    <a:pt x="9903" y="27982"/>
                  </a:cubicBezTo>
                  <a:cubicBezTo>
                    <a:pt x="9368" y="25850"/>
                    <a:pt x="9055" y="23914"/>
                    <a:pt x="8752" y="21987"/>
                  </a:cubicBezTo>
                  <a:cubicBezTo>
                    <a:pt x="8627" y="21149"/>
                    <a:pt x="8511" y="20310"/>
                    <a:pt x="8395" y="19472"/>
                  </a:cubicBezTo>
                  <a:cubicBezTo>
                    <a:pt x="8315" y="18945"/>
                    <a:pt x="8449" y="18740"/>
                    <a:pt x="8957" y="18580"/>
                  </a:cubicBezTo>
                  <a:cubicBezTo>
                    <a:pt x="9082" y="18535"/>
                    <a:pt x="9216" y="18499"/>
                    <a:pt x="9341" y="18472"/>
                  </a:cubicBezTo>
                  <a:cubicBezTo>
                    <a:pt x="9412" y="18459"/>
                    <a:pt x="9477" y="18452"/>
                    <a:pt x="9536" y="18452"/>
                  </a:cubicBezTo>
                  <a:close/>
                  <a:moveTo>
                    <a:pt x="5467" y="0"/>
                  </a:moveTo>
                  <a:cubicBezTo>
                    <a:pt x="5043" y="0"/>
                    <a:pt x="4614" y="73"/>
                    <a:pt x="4185" y="238"/>
                  </a:cubicBezTo>
                  <a:cubicBezTo>
                    <a:pt x="3417" y="541"/>
                    <a:pt x="2784" y="1023"/>
                    <a:pt x="2249" y="1639"/>
                  </a:cubicBezTo>
                  <a:cubicBezTo>
                    <a:pt x="1383" y="2620"/>
                    <a:pt x="875" y="3771"/>
                    <a:pt x="572" y="5029"/>
                  </a:cubicBezTo>
                  <a:cubicBezTo>
                    <a:pt x="1" y="7357"/>
                    <a:pt x="10" y="9676"/>
                    <a:pt x="625" y="11987"/>
                  </a:cubicBezTo>
                  <a:cubicBezTo>
                    <a:pt x="1080" y="13718"/>
                    <a:pt x="2186" y="14958"/>
                    <a:pt x="3658" y="15903"/>
                  </a:cubicBezTo>
                  <a:cubicBezTo>
                    <a:pt x="4238" y="16269"/>
                    <a:pt x="4871" y="16528"/>
                    <a:pt x="5549" y="16679"/>
                  </a:cubicBezTo>
                  <a:cubicBezTo>
                    <a:pt x="5906" y="16760"/>
                    <a:pt x="6120" y="16929"/>
                    <a:pt x="6219" y="17313"/>
                  </a:cubicBezTo>
                  <a:cubicBezTo>
                    <a:pt x="6343" y="17839"/>
                    <a:pt x="6700" y="18205"/>
                    <a:pt x="7191" y="18419"/>
                  </a:cubicBezTo>
                  <a:cubicBezTo>
                    <a:pt x="7325" y="18481"/>
                    <a:pt x="7468" y="18526"/>
                    <a:pt x="7628" y="18588"/>
                  </a:cubicBezTo>
                  <a:cubicBezTo>
                    <a:pt x="7673" y="18954"/>
                    <a:pt x="7708" y="19329"/>
                    <a:pt x="7762" y="19695"/>
                  </a:cubicBezTo>
                  <a:cubicBezTo>
                    <a:pt x="8047" y="21568"/>
                    <a:pt x="8333" y="23441"/>
                    <a:pt x="8645" y="25306"/>
                  </a:cubicBezTo>
                  <a:cubicBezTo>
                    <a:pt x="8886" y="26733"/>
                    <a:pt x="9207" y="28143"/>
                    <a:pt x="9716" y="29508"/>
                  </a:cubicBezTo>
                  <a:cubicBezTo>
                    <a:pt x="9939" y="30105"/>
                    <a:pt x="10162" y="30694"/>
                    <a:pt x="10581" y="31176"/>
                  </a:cubicBezTo>
                  <a:cubicBezTo>
                    <a:pt x="10984" y="31639"/>
                    <a:pt x="11518" y="31884"/>
                    <a:pt x="12074" y="31884"/>
                  </a:cubicBezTo>
                  <a:cubicBezTo>
                    <a:pt x="12354" y="31884"/>
                    <a:pt x="12640" y="31822"/>
                    <a:pt x="12918" y="31693"/>
                  </a:cubicBezTo>
                  <a:cubicBezTo>
                    <a:pt x="13712" y="31328"/>
                    <a:pt x="14176" y="30489"/>
                    <a:pt x="14007" y="29606"/>
                  </a:cubicBezTo>
                  <a:cubicBezTo>
                    <a:pt x="13846" y="28812"/>
                    <a:pt x="13650" y="28036"/>
                    <a:pt x="13427" y="27260"/>
                  </a:cubicBezTo>
                  <a:cubicBezTo>
                    <a:pt x="13079" y="26055"/>
                    <a:pt x="12686" y="24851"/>
                    <a:pt x="12312" y="23647"/>
                  </a:cubicBezTo>
                  <a:cubicBezTo>
                    <a:pt x="12017" y="22701"/>
                    <a:pt x="11732" y="21746"/>
                    <a:pt x="11428" y="20801"/>
                  </a:cubicBezTo>
                  <a:cubicBezTo>
                    <a:pt x="11116" y="19846"/>
                    <a:pt x="10768" y="18901"/>
                    <a:pt x="10429" y="17919"/>
                  </a:cubicBezTo>
                  <a:cubicBezTo>
                    <a:pt x="10563" y="17768"/>
                    <a:pt x="10706" y="17625"/>
                    <a:pt x="10813" y="17455"/>
                  </a:cubicBezTo>
                  <a:cubicBezTo>
                    <a:pt x="11063" y="17099"/>
                    <a:pt x="11241" y="16697"/>
                    <a:pt x="11116" y="16251"/>
                  </a:cubicBezTo>
                  <a:cubicBezTo>
                    <a:pt x="11000" y="15841"/>
                    <a:pt x="11125" y="15573"/>
                    <a:pt x="11428" y="15297"/>
                  </a:cubicBezTo>
                  <a:cubicBezTo>
                    <a:pt x="12526" y="14324"/>
                    <a:pt x="13266" y="13129"/>
                    <a:pt x="13534" y="11675"/>
                  </a:cubicBezTo>
                  <a:cubicBezTo>
                    <a:pt x="13748" y="10533"/>
                    <a:pt x="13641" y="9382"/>
                    <a:pt x="13391" y="8240"/>
                  </a:cubicBezTo>
                  <a:cubicBezTo>
                    <a:pt x="13132" y="7027"/>
                    <a:pt x="12651" y="5894"/>
                    <a:pt x="11990" y="4832"/>
                  </a:cubicBezTo>
                  <a:cubicBezTo>
                    <a:pt x="11098" y="3387"/>
                    <a:pt x="10072" y="2058"/>
                    <a:pt x="8627" y="1112"/>
                  </a:cubicBezTo>
                  <a:cubicBezTo>
                    <a:pt x="8154" y="809"/>
                    <a:pt x="7655" y="532"/>
                    <a:pt x="7129" y="336"/>
                  </a:cubicBezTo>
                  <a:cubicBezTo>
                    <a:pt x="6585" y="128"/>
                    <a:pt x="6029" y="0"/>
                    <a:pt x="5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98;p75">
              <a:extLst>
                <a:ext uri="{FF2B5EF4-FFF2-40B4-BE49-F238E27FC236}">
                  <a16:creationId xmlns:a16="http://schemas.microsoft.com/office/drawing/2014/main" id="{27CA8398-641D-8731-6C64-ECE8E1CCBD39}"/>
                </a:ext>
              </a:extLst>
            </p:cNvPr>
            <p:cNvSpPr/>
            <p:nvPr/>
          </p:nvSpPr>
          <p:spPr>
            <a:xfrm>
              <a:off x="3649450" y="3073575"/>
              <a:ext cx="126700" cy="321175"/>
            </a:xfrm>
            <a:custGeom>
              <a:avLst/>
              <a:gdLst/>
              <a:ahLst/>
              <a:cxnLst/>
              <a:rect l="l" t="t" r="r" b="b"/>
              <a:pathLst>
                <a:path w="5068" h="12847" extrusionOk="0">
                  <a:moveTo>
                    <a:pt x="1221" y="0"/>
                  </a:moveTo>
                  <a:cubicBezTo>
                    <a:pt x="1162" y="0"/>
                    <a:pt x="1097" y="7"/>
                    <a:pt x="1026" y="20"/>
                  </a:cubicBezTo>
                  <a:cubicBezTo>
                    <a:pt x="901" y="47"/>
                    <a:pt x="767" y="83"/>
                    <a:pt x="642" y="128"/>
                  </a:cubicBezTo>
                  <a:cubicBezTo>
                    <a:pt x="134" y="288"/>
                    <a:pt x="0" y="493"/>
                    <a:pt x="80" y="1020"/>
                  </a:cubicBezTo>
                  <a:cubicBezTo>
                    <a:pt x="196" y="1858"/>
                    <a:pt x="312" y="2697"/>
                    <a:pt x="437" y="3535"/>
                  </a:cubicBezTo>
                  <a:cubicBezTo>
                    <a:pt x="740" y="5462"/>
                    <a:pt x="1053" y="7398"/>
                    <a:pt x="1588" y="9530"/>
                  </a:cubicBezTo>
                  <a:cubicBezTo>
                    <a:pt x="1722" y="9932"/>
                    <a:pt x="1900" y="10565"/>
                    <a:pt x="2141" y="11172"/>
                  </a:cubicBezTo>
                  <a:cubicBezTo>
                    <a:pt x="2302" y="11582"/>
                    <a:pt x="2507" y="11984"/>
                    <a:pt x="2766" y="12331"/>
                  </a:cubicBezTo>
                  <a:cubicBezTo>
                    <a:pt x="3021" y="12691"/>
                    <a:pt x="3294" y="12846"/>
                    <a:pt x="3617" y="12846"/>
                  </a:cubicBezTo>
                  <a:cubicBezTo>
                    <a:pt x="3767" y="12846"/>
                    <a:pt x="3928" y="12813"/>
                    <a:pt x="4104" y="12751"/>
                  </a:cubicBezTo>
                  <a:cubicBezTo>
                    <a:pt x="4737" y="12537"/>
                    <a:pt x="5067" y="12055"/>
                    <a:pt x="5023" y="11439"/>
                  </a:cubicBezTo>
                  <a:cubicBezTo>
                    <a:pt x="4987" y="11002"/>
                    <a:pt x="4933" y="10556"/>
                    <a:pt x="4817" y="10137"/>
                  </a:cubicBezTo>
                  <a:cubicBezTo>
                    <a:pt x="4577" y="9289"/>
                    <a:pt x="4291" y="8469"/>
                    <a:pt x="4032" y="7639"/>
                  </a:cubicBezTo>
                  <a:cubicBezTo>
                    <a:pt x="3265" y="5239"/>
                    <a:pt x="2498" y="2831"/>
                    <a:pt x="1731" y="431"/>
                  </a:cubicBezTo>
                  <a:cubicBezTo>
                    <a:pt x="1636" y="133"/>
                    <a:pt x="1482" y="0"/>
                    <a:pt x="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9;p75">
              <a:extLst>
                <a:ext uri="{FF2B5EF4-FFF2-40B4-BE49-F238E27FC236}">
                  <a16:creationId xmlns:a16="http://schemas.microsoft.com/office/drawing/2014/main" id="{F9DA973E-0BD7-7C60-A265-DD025239DE8E}"/>
                </a:ext>
              </a:extLst>
            </p:cNvPr>
            <p:cNvSpPr/>
            <p:nvPr/>
          </p:nvSpPr>
          <p:spPr>
            <a:xfrm>
              <a:off x="3496000" y="2875125"/>
              <a:ext cx="271000" cy="143750"/>
            </a:xfrm>
            <a:custGeom>
              <a:avLst/>
              <a:gdLst/>
              <a:ahLst/>
              <a:cxnLst/>
              <a:rect l="l" t="t" r="r" b="b"/>
              <a:pathLst>
                <a:path w="10840" h="5750" extrusionOk="0">
                  <a:moveTo>
                    <a:pt x="10786" y="1"/>
                  </a:moveTo>
                  <a:cubicBezTo>
                    <a:pt x="10670" y="144"/>
                    <a:pt x="10590" y="251"/>
                    <a:pt x="10500" y="349"/>
                  </a:cubicBezTo>
                  <a:cubicBezTo>
                    <a:pt x="10411" y="465"/>
                    <a:pt x="10322" y="590"/>
                    <a:pt x="10224" y="697"/>
                  </a:cubicBezTo>
                  <a:cubicBezTo>
                    <a:pt x="10033" y="913"/>
                    <a:pt x="9905" y="1013"/>
                    <a:pt x="9751" y="1013"/>
                  </a:cubicBezTo>
                  <a:cubicBezTo>
                    <a:pt x="9637" y="1013"/>
                    <a:pt x="9509" y="959"/>
                    <a:pt x="9332" y="857"/>
                  </a:cubicBezTo>
                  <a:cubicBezTo>
                    <a:pt x="9144" y="750"/>
                    <a:pt x="8966" y="625"/>
                    <a:pt x="8788" y="509"/>
                  </a:cubicBezTo>
                  <a:cubicBezTo>
                    <a:pt x="8636" y="402"/>
                    <a:pt x="8484" y="304"/>
                    <a:pt x="8297" y="188"/>
                  </a:cubicBezTo>
                  <a:cubicBezTo>
                    <a:pt x="8199" y="376"/>
                    <a:pt x="8127" y="518"/>
                    <a:pt x="8056" y="652"/>
                  </a:cubicBezTo>
                  <a:cubicBezTo>
                    <a:pt x="7842" y="1045"/>
                    <a:pt x="7655" y="1446"/>
                    <a:pt x="7423" y="1821"/>
                  </a:cubicBezTo>
                  <a:cubicBezTo>
                    <a:pt x="7265" y="2091"/>
                    <a:pt x="7127" y="2218"/>
                    <a:pt x="6957" y="2218"/>
                  </a:cubicBezTo>
                  <a:cubicBezTo>
                    <a:pt x="6829" y="2218"/>
                    <a:pt x="6683" y="2146"/>
                    <a:pt x="6495" y="2008"/>
                  </a:cubicBezTo>
                  <a:cubicBezTo>
                    <a:pt x="6076" y="1696"/>
                    <a:pt x="5665" y="1384"/>
                    <a:pt x="5228" y="1063"/>
                  </a:cubicBezTo>
                  <a:cubicBezTo>
                    <a:pt x="5166" y="1232"/>
                    <a:pt x="5103" y="1375"/>
                    <a:pt x="5050" y="1509"/>
                  </a:cubicBezTo>
                  <a:cubicBezTo>
                    <a:pt x="4925" y="1830"/>
                    <a:pt x="4809" y="2160"/>
                    <a:pt x="4657" y="2472"/>
                  </a:cubicBezTo>
                  <a:cubicBezTo>
                    <a:pt x="4566" y="2670"/>
                    <a:pt x="4487" y="2754"/>
                    <a:pt x="4358" y="2754"/>
                  </a:cubicBezTo>
                  <a:cubicBezTo>
                    <a:pt x="4284" y="2754"/>
                    <a:pt x="4194" y="2726"/>
                    <a:pt x="4077" y="2677"/>
                  </a:cubicBezTo>
                  <a:cubicBezTo>
                    <a:pt x="3613" y="2481"/>
                    <a:pt x="3141" y="2285"/>
                    <a:pt x="2677" y="2088"/>
                  </a:cubicBezTo>
                  <a:cubicBezTo>
                    <a:pt x="2534" y="2026"/>
                    <a:pt x="2382" y="1981"/>
                    <a:pt x="2275" y="1946"/>
                  </a:cubicBezTo>
                  <a:cubicBezTo>
                    <a:pt x="1954" y="2410"/>
                    <a:pt x="1660" y="2829"/>
                    <a:pt x="1365" y="3239"/>
                  </a:cubicBezTo>
                  <a:cubicBezTo>
                    <a:pt x="1260" y="3388"/>
                    <a:pt x="1124" y="3455"/>
                    <a:pt x="970" y="3455"/>
                  </a:cubicBezTo>
                  <a:cubicBezTo>
                    <a:pt x="903" y="3455"/>
                    <a:pt x="832" y="3442"/>
                    <a:pt x="759" y="3418"/>
                  </a:cubicBezTo>
                  <a:cubicBezTo>
                    <a:pt x="509" y="3328"/>
                    <a:pt x="250" y="3239"/>
                    <a:pt x="0" y="3150"/>
                  </a:cubicBezTo>
                  <a:lnTo>
                    <a:pt x="0" y="3150"/>
                  </a:lnTo>
                  <a:cubicBezTo>
                    <a:pt x="1098" y="4622"/>
                    <a:pt x="2561" y="5487"/>
                    <a:pt x="4354" y="5693"/>
                  </a:cubicBezTo>
                  <a:cubicBezTo>
                    <a:pt x="4652" y="5729"/>
                    <a:pt x="4950" y="5749"/>
                    <a:pt x="5246" y="5749"/>
                  </a:cubicBezTo>
                  <a:cubicBezTo>
                    <a:pt x="6046" y="5749"/>
                    <a:pt x="6829" y="5599"/>
                    <a:pt x="7565" y="5202"/>
                  </a:cubicBezTo>
                  <a:cubicBezTo>
                    <a:pt x="9519" y="4122"/>
                    <a:pt x="10581" y="2445"/>
                    <a:pt x="10839" y="242"/>
                  </a:cubicBezTo>
                  <a:cubicBezTo>
                    <a:pt x="10839" y="179"/>
                    <a:pt x="10813" y="117"/>
                    <a:pt x="10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0;p75">
              <a:extLst>
                <a:ext uri="{FF2B5EF4-FFF2-40B4-BE49-F238E27FC236}">
                  <a16:creationId xmlns:a16="http://schemas.microsoft.com/office/drawing/2014/main" id="{55C243B1-7A1B-EE21-07DF-5D38C5163AB0}"/>
                </a:ext>
              </a:extLst>
            </p:cNvPr>
            <p:cNvSpPr/>
            <p:nvPr/>
          </p:nvSpPr>
          <p:spPr>
            <a:xfrm>
              <a:off x="3462325" y="2724375"/>
              <a:ext cx="284600" cy="134800"/>
            </a:xfrm>
            <a:custGeom>
              <a:avLst/>
              <a:gdLst/>
              <a:ahLst/>
              <a:cxnLst/>
              <a:rect l="l" t="t" r="r" b="b"/>
              <a:pathLst>
                <a:path w="11384" h="5392" extrusionOk="0">
                  <a:moveTo>
                    <a:pt x="10143" y="0"/>
                  </a:moveTo>
                  <a:cubicBezTo>
                    <a:pt x="7253" y="1654"/>
                    <a:pt x="4243" y="2730"/>
                    <a:pt x="905" y="2730"/>
                  </a:cubicBezTo>
                  <a:cubicBezTo>
                    <a:pt x="606" y="2730"/>
                    <a:pt x="304" y="2721"/>
                    <a:pt x="0" y="2703"/>
                  </a:cubicBezTo>
                  <a:lnTo>
                    <a:pt x="0" y="2703"/>
                  </a:lnTo>
                  <a:cubicBezTo>
                    <a:pt x="18" y="3560"/>
                    <a:pt x="27" y="4398"/>
                    <a:pt x="36" y="5246"/>
                  </a:cubicBezTo>
                  <a:cubicBezTo>
                    <a:pt x="490" y="5358"/>
                    <a:pt x="924" y="5392"/>
                    <a:pt x="1351" y="5392"/>
                  </a:cubicBezTo>
                  <a:cubicBezTo>
                    <a:pt x="1571" y="5392"/>
                    <a:pt x="1789" y="5383"/>
                    <a:pt x="2007" y="5371"/>
                  </a:cubicBezTo>
                  <a:cubicBezTo>
                    <a:pt x="3622" y="5282"/>
                    <a:pt x="5201" y="4978"/>
                    <a:pt x="6745" y="4514"/>
                  </a:cubicBezTo>
                  <a:cubicBezTo>
                    <a:pt x="8234" y="4068"/>
                    <a:pt x="9608" y="3381"/>
                    <a:pt x="10929" y="2579"/>
                  </a:cubicBezTo>
                  <a:cubicBezTo>
                    <a:pt x="11089" y="2480"/>
                    <a:pt x="11232" y="2329"/>
                    <a:pt x="11384" y="2204"/>
                  </a:cubicBezTo>
                  <a:cubicBezTo>
                    <a:pt x="11045" y="1392"/>
                    <a:pt x="10643" y="660"/>
                    <a:pt x="10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01;p75">
              <a:extLst>
                <a:ext uri="{FF2B5EF4-FFF2-40B4-BE49-F238E27FC236}">
                  <a16:creationId xmlns:a16="http://schemas.microsoft.com/office/drawing/2014/main" id="{F956F2B6-A652-691F-9AC2-537D48962E6F}"/>
                </a:ext>
              </a:extLst>
            </p:cNvPr>
            <p:cNvSpPr/>
            <p:nvPr/>
          </p:nvSpPr>
          <p:spPr>
            <a:xfrm>
              <a:off x="3465450" y="2795750"/>
              <a:ext cx="299775" cy="149675"/>
            </a:xfrm>
            <a:custGeom>
              <a:avLst/>
              <a:gdLst/>
              <a:ahLst/>
              <a:cxnLst/>
              <a:rect l="l" t="t" r="r" b="b"/>
              <a:pathLst>
                <a:path w="11991" h="5987" extrusionOk="0">
                  <a:moveTo>
                    <a:pt x="11490" y="0"/>
                  </a:moveTo>
                  <a:cubicBezTo>
                    <a:pt x="8280" y="2138"/>
                    <a:pt x="4780" y="3160"/>
                    <a:pt x="940" y="3160"/>
                  </a:cubicBezTo>
                  <a:cubicBezTo>
                    <a:pt x="629" y="3160"/>
                    <a:pt x="316" y="3154"/>
                    <a:pt x="0" y="3140"/>
                  </a:cubicBezTo>
                  <a:lnTo>
                    <a:pt x="0" y="3140"/>
                  </a:lnTo>
                  <a:cubicBezTo>
                    <a:pt x="107" y="3916"/>
                    <a:pt x="303" y="4648"/>
                    <a:pt x="616" y="5344"/>
                  </a:cubicBezTo>
                  <a:cubicBezTo>
                    <a:pt x="634" y="5388"/>
                    <a:pt x="678" y="5442"/>
                    <a:pt x="723" y="5460"/>
                  </a:cubicBezTo>
                  <a:cubicBezTo>
                    <a:pt x="1196" y="5638"/>
                    <a:pt x="1668" y="5808"/>
                    <a:pt x="2168" y="5986"/>
                  </a:cubicBezTo>
                  <a:cubicBezTo>
                    <a:pt x="2400" y="5620"/>
                    <a:pt x="2605" y="5281"/>
                    <a:pt x="2819" y="4942"/>
                  </a:cubicBezTo>
                  <a:cubicBezTo>
                    <a:pt x="3038" y="4589"/>
                    <a:pt x="3172" y="4440"/>
                    <a:pt x="3389" y="4440"/>
                  </a:cubicBezTo>
                  <a:cubicBezTo>
                    <a:pt x="3518" y="4440"/>
                    <a:pt x="3676" y="4493"/>
                    <a:pt x="3899" y="4585"/>
                  </a:cubicBezTo>
                  <a:cubicBezTo>
                    <a:pt x="4380" y="4791"/>
                    <a:pt x="4862" y="4987"/>
                    <a:pt x="5353" y="5201"/>
                  </a:cubicBezTo>
                  <a:cubicBezTo>
                    <a:pt x="5442" y="4969"/>
                    <a:pt x="5522" y="4764"/>
                    <a:pt x="5603" y="4568"/>
                  </a:cubicBezTo>
                  <a:cubicBezTo>
                    <a:pt x="5683" y="4362"/>
                    <a:pt x="5772" y="4148"/>
                    <a:pt x="5870" y="3943"/>
                  </a:cubicBezTo>
                  <a:cubicBezTo>
                    <a:pt x="5999" y="3647"/>
                    <a:pt x="6138" y="3507"/>
                    <a:pt x="6328" y="3507"/>
                  </a:cubicBezTo>
                  <a:cubicBezTo>
                    <a:pt x="6453" y="3507"/>
                    <a:pt x="6600" y="3568"/>
                    <a:pt x="6780" y="3684"/>
                  </a:cubicBezTo>
                  <a:cubicBezTo>
                    <a:pt x="6959" y="3809"/>
                    <a:pt x="7119" y="3943"/>
                    <a:pt x="7289" y="4077"/>
                  </a:cubicBezTo>
                  <a:cubicBezTo>
                    <a:pt x="7547" y="4273"/>
                    <a:pt x="7797" y="4469"/>
                    <a:pt x="8109" y="4710"/>
                  </a:cubicBezTo>
                  <a:cubicBezTo>
                    <a:pt x="8172" y="4568"/>
                    <a:pt x="8208" y="4452"/>
                    <a:pt x="8261" y="4345"/>
                  </a:cubicBezTo>
                  <a:cubicBezTo>
                    <a:pt x="8493" y="3872"/>
                    <a:pt x="8734" y="3408"/>
                    <a:pt x="8975" y="2944"/>
                  </a:cubicBezTo>
                  <a:cubicBezTo>
                    <a:pt x="9095" y="2721"/>
                    <a:pt x="9211" y="2615"/>
                    <a:pt x="9374" y="2615"/>
                  </a:cubicBezTo>
                  <a:cubicBezTo>
                    <a:pt x="9464" y="2615"/>
                    <a:pt x="9569" y="2648"/>
                    <a:pt x="9697" y="2712"/>
                  </a:cubicBezTo>
                  <a:cubicBezTo>
                    <a:pt x="9813" y="2774"/>
                    <a:pt x="9929" y="2846"/>
                    <a:pt x="10036" y="2926"/>
                  </a:cubicBezTo>
                  <a:cubicBezTo>
                    <a:pt x="10331" y="3113"/>
                    <a:pt x="10616" y="3310"/>
                    <a:pt x="10893" y="3506"/>
                  </a:cubicBezTo>
                  <a:cubicBezTo>
                    <a:pt x="11232" y="3140"/>
                    <a:pt x="11553" y="2801"/>
                    <a:pt x="11856" y="2444"/>
                  </a:cubicBezTo>
                  <a:cubicBezTo>
                    <a:pt x="11928" y="2364"/>
                    <a:pt x="11990" y="2221"/>
                    <a:pt x="11972" y="2123"/>
                  </a:cubicBezTo>
                  <a:cubicBezTo>
                    <a:pt x="11883" y="1392"/>
                    <a:pt x="11740" y="678"/>
                    <a:pt x="1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02;p75">
              <a:extLst>
                <a:ext uri="{FF2B5EF4-FFF2-40B4-BE49-F238E27FC236}">
                  <a16:creationId xmlns:a16="http://schemas.microsoft.com/office/drawing/2014/main" id="{8B325407-DF95-611A-29CC-1689FD6E2056}"/>
                </a:ext>
              </a:extLst>
            </p:cNvPr>
            <p:cNvSpPr/>
            <p:nvPr/>
          </p:nvSpPr>
          <p:spPr>
            <a:xfrm>
              <a:off x="3465000" y="2672550"/>
              <a:ext cx="243350" cy="105650"/>
            </a:xfrm>
            <a:custGeom>
              <a:avLst/>
              <a:gdLst/>
              <a:ahLst/>
              <a:cxnLst/>
              <a:rect l="l" t="t" r="r" b="b"/>
              <a:pathLst>
                <a:path w="9734" h="4226" extrusionOk="0">
                  <a:moveTo>
                    <a:pt x="7946" y="1"/>
                  </a:moveTo>
                  <a:cubicBezTo>
                    <a:pt x="7892" y="1"/>
                    <a:pt x="7837" y="5"/>
                    <a:pt x="7779" y="13"/>
                  </a:cubicBezTo>
                  <a:cubicBezTo>
                    <a:pt x="7405" y="521"/>
                    <a:pt x="7030" y="1039"/>
                    <a:pt x="6629" y="1547"/>
                  </a:cubicBezTo>
                  <a:cubicBezTo>
                    <a:pt x="6478" y="1735"/>
                    <a:pt x="6355" y="1824"/>
                    <a:pt x="6217" y="1824"/>
                  </a:cubicBezTo>
                  <a:cubicBezTo>
                    <a:pt x="6093" y="1824"/>
                    <a:pt x="5958" y="1753"/>
                    <a:pt x="5781" y="1618"/>
                  </a:cubicBezTo>
                  <a:cubicBezTo>
                    <a:pt x="5433" y="1351"/>
                    <a:pt x="5085" y="1092"/>
                    <a:pt x="4720" y="815"/>
                  </a:cubicBezTo>
                  <a:cubicBezTo>
                    <a:pt x="4327" y="1324"/>
                    <a:pt x="3970" y="1815"/>
                    <a:pt x="3595" y="2287"/>
                  </a:cubicBezTo>
                  <a:cubicBezTo>
                    <a:pt x="3423" y="2505"/>
                    <a:pt x="3300" y="2605"/>
                    <a:pt x="3147" y="2605"/>
                  </a:cubicBezTo>
                  <a:cubicBezTo>
                    <a:pt x="3031" y="2605"/>
                    <a:pt x="2897" y="2547"/>
                    <a:pt x="2712" y="2439"/>
                  </a:cubicBezTo>
                  <a:cubicBezTo>
                    <a:pt x="2231" y="2171"/>
                    <a:pt x="1749" y="1913"/>
                    <a:pt x="1258" y="1645"/>
                  </a:cubicBezTo>
                  <a:cubicBezTo>
                    <a:pt x="1044" y="1797"/>
                    <a:pt x="892" y="1931"/>
                    <a:pt x="714" y="2020"/>
                  </a:cubicBezTo>
                  <a:cubicBezTo>
                    <a:pt x="491" y="2127"/>
                    <a:pt x="402" y="2296"/>
                    <a:pt x="348" y="2519"/>
                  </a:cubicBezTo>
                  <a:cubicBezTo>
                    <a:pt x="268" y="2912"/>
                    <a:pt x="170" y="3296"/>
                    <a:pt x="81" y="3688"/>
                  </a:cubicBezTo>
                  <a:cubicBezTo>
                    <a:pt x="45" y="3858"/>
                    <a:pt x="36" y="4018"/>
                    <a:pt x="0" y="4214"/>
                  </a:cubicBezTo>
                  <a:cubicBezTo>
                    <a:pt x="192" y="4222"/>
                    <a:pt x="382" y="4225"/>
                    <a:pt x="572" y="4225"/>
                  </a:cubicBezTo>
                  <a:cubicBezTo>
                    <a:pt x="3889" y="4225"/>
                    <a:pt x="6847" y="3133"/>
                    <a:pt x="9733" y="1529"/>
                  </a:cubicBezTo>
                  <a:cubicBezTo>
                    <a:pt x="9394" y="1137"/>
                    <a:pt x="9109" y="815"/>
                    <a:pt x="8832" y="468"/>
                  </a:cubicBezTo>
                  <a:cubicBezTo>
                    <a:pt x="8591" y="180"/>
                    <a:pt x="8309" y="1"/>
                    <a:pt x="7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03;p75">
              <a:extLst>
                <a:ext uri="{FF2B5EF4-FFF2-40B4-BE49-F238E27FC236}">
                  <a16:creationId xmlns:a16="http://schemas.microsoft.com/office/drawing/2014/main" id="{E699A7B6-9A3F-8502-1520-6E24E8D9DCCE}"/>
                </a:ext>
              </a:extLst>
            </p:cNvPr>
            <p:cNvSpPr/>
            <p:nvPr/>
          </p:nvSpPr>
          <p:spPr>
            <a:xfrm>
              <a:off x="3487525" y="2628075"/>
              <a:ext cx="167075" cy="94100"/>
            </a:xfrm>
            <a:custGeom>
              <a:avLst/>
              <a:gdLst/>
              <a:ahLst/>
              <a:cxnLst/>
              <a:rect l="l" t="t" r="r" b="b"/>
              <a:pathLst>
                <a:path w="6683" h="3764" extrusionOk="0">
                  <a:moveTo>
                    <a:pt x="3525" y="1"/>
                  </a:moveTo>
                  <a:cubicBezTo>
                    <a:pt x="3217" y="1"/>
                    <a:pt x="2911" y="49"/>
                    <a:pt x="2614" y="168"/>
                  </a:cubicBezTo>
                  <a:cubicBezTo>
                    <a:pt x="1374" y="668"/>
                    <a:pt x="571" y="1640"/>
                    <a:pt x="0" y="2826"/>
                  </a:cubicBezTo>
                  <a:cubicBezTo>
                    <a:pt x="0" y="2835"/>
                    <a:pt x="9" y="2853"/>
                    <a:pt x="9" y="2862"/>
                  </a:cubicBezTo>
                  <a:cubicBezTo>
                    <a:pt x="68" y="2856"/>
                    <a:pt x="125" y="2852"/>
                    <a:pt x="181" y="2852"/>
                  </a:cubicBezTo>
                  <a:cubicBezTo>
                    <a:pt x="960" y="2852"/>
                    <a:pt x="1495" y="3455"/>
                    <a:pt x="2177" y="3763"/>
                  </a:cubicBezTo>
                  <a:cubicBezTo>
                    <a:pt x="2570" y="3264"/>
                    <a:pt x="2935" y="2791"/>
                    <a:pt x="3319" y="2318"/>
                  </a:cubicBezTo>
                  <a:cubicBezTo>
                    <a:pt x="3505" y="2088"/>
                    <a:pt x="3629" y="1979"/>
                    <a:pt x="3774" y="1979"/>
                  </a:cubicBezTo>
                  <a:cubicBezTo>
                    <a:pt x="3894" y="1979"/>
                    <a:pt x="4027" y="2052"/>
                    <a:pt x="4220" y="2193"/>
                  </a:cubicBezTo>
                  <a:cubicBezTo>
                    <a:pt x="4550" y="2434"/>
                    <a:pt x="4880" y="2684"/>
                    <a:pt x="5228" y="2951"/>
                  </a:cubicBezTo>
                  <a:cubicBezTo>
                    <a:pt x="5710" y="2336"/>
                    <a:pt x="6183" y="1747"/>
                    <a:pt x="6682" y="1114"/>
                  </a:cubicBezTo>
                  <a:cubicBezTo>
                    <a:pt x="6379" y="944"/>
                    <a:pt x="6058" y="748"/>
                    <a:pt x="5719" y="596"/>
                  </a:cubicBezTo>
                  <a:cubicBezTo>
                    <a:pt x="5380" y="436"/>
                    <a:pt x="5032" y="284"/>
                    <a:pt x="4675" y="186"/>
                  </a:cubicBezTo>
                  <a:cubicBezTo>
                    <a:pt x="4298" y="77"/>
                    <a:pt x="3910" y="1"/>
                    <a:pt x="3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04;p75">
              <a:extLst>
                <a:ext uri="{FF2B5EF4-FFF2-40B4-BE49-F238E27FC236}">
                  <a16:creationId xmlns:a16="http://schemas.microsoft.com/office/drawing/2014/main" id="{8769A125-5B5E-A8A9-0EAD-09CD0FEE6E12}"/>
                </a:ext>
              </a:extLst>
            </p:cNvPr>
            <p:cNvSpPr/>
            <p:nvPr/>
          </p:nvSpPr>
          <p:spPr>
            <a:xfrm>
              <a:off x="3613750" y="3018450"/>
              <a:ext cx="93250" cy="42125"/>
            </a:xfrm>
            <a:custGeom>
              <a:avLst/>
              <a:gdLst/>
              <a:ahLst/>
              <a:cxnLst/>
              <a:rect l="l" t="t" r="r" b="b"/>
              <a:pathLst>
                <a:path w="3730" h="1685" extrusionOk="0">
                  <a:moveTo>
                    <a:pt x="3334" y="0"/>
                  </a:moveTo>
                  <a:cubicBezTo>
                    <a:pt x="3231" y="0"/>
                    <a:pt x="3122" y="41"/>
                    <a:pt x="3016" y="84"/>
                  </a:cubicBezTo>
                  <a:cubicBezTo>
                    <a:pt x="2927" y="120"/>
                    <a:pt x="2846" y="165"/>
                    <a:pt x="2757" y="191"/>
                  </a:cubicBezTo>
                  <a:cubicBezTo>
                    <a:pt x="2347" y="299"/>
                    <a:pt x="1937" y="432"/>
                    <a:pt x="1517" y="513"/>
                  </a:cubicBezTo>
                  <a:cubicBezTo>
                    <a:pt x="1160" y="575"/>
                    <a:pt x="795" y="584"/>
                    <a:pt x="438" y="620"/>
                  </a:cubicBezTo>
                  <a:cubicBezTo>
                    <a:pt x="242" y="638"/>
                    <a:pt x="27" y="691"/>
                    <a:pt x="10" y="905"/>
                  </a:cubicBezTo>
                  <a:cubicBezTo>
                    <a:pt x="1" y="1057"/>
                    <a:pt x="90" y="1262"/>
                    <a:pt x="215" y="1351"/>
                  </a:cubicBezTo>
                  <a:cubicBezTo>
                    <a:pt x="420" y="1503"/>
                    <a:pt x="679" y="1655"/>
                    <a:pt x="928" y="1672"/>
                  </a:cubicBezTo>
                  <a:cubicBezTo>
                    <a:pt x="1042" y="1681"/>
                    <a:pt x="1156" y="1684"/>
                    <a:pt x="1271" y="1684"/>
                  </a:cubicBezTo>
                  <a:cubicBezTo>
                    <a:pt x="1633" y="1684"/>
                    <a:pt x="1999" y="1650"/>
                    <a:pt x="2365" y="1637"/>
                  </a:cubicBezTo>
                  <a:cubicBezTo>
                    <a:pt x="2356" y="1610"/>
                    <a:pt x="2356" y="1583"/>
                    <a:pt x="2347" y="1556"/>
                  </a:cubicBezTo>
                  <a:cubicBezTo>
                    <a:pt x="2918" y="1494"/>
                    <a:pt x="3266" y="1146"/>
                    <a:pt x="3524" y="673"/>
                  </a:cubicBezTo>
                  <a:cubicBezTo>
                    <a:pt x="3614" y="504"/>
                    <a:pt x="3730" y="290"/>
                    <a:pt x="3578" y="111"/>
                  </a:cubicBezTo>
                  <a:cubicBezTo>
                    <a:pt x="3504" y="29"/>
                    <a:pt x="3421" y="0"/>
                    <a:pt x="3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05;p75">
              <a:extLst>
                <a:ext uri="{FF2B5EF4-FFF2-40B4-BE49-F238E27FC236}">
                  <a16:creationId xmlns:a16="http://schemas.microsoft.com/office/drawing/2014/main" id="{4DBDBC97-3741-745F-6BB4-CBF0EF3F53B8}"/>
                </a:ext>
              </a:extLst>
            </p:cNvPr>
            <p:cNvSpPr/>
            <p:nvPr/>
          </p:nvSpPr>
          <p:spPr>
            <a:xfrm>
              <a:off x="4002925" y="2824875"/>
              <a:ext cx="346175" cy="801675"/>
            </a:xfrm>
            <a:custGeom>
              <a:avLst/>
              <a:gdLst/>
              <a:ahLst/>
              <a:cxnLst/>
              <a:rect l="l" t="t" r="r" b="b"/>
              <a:pathLst>
                <a:path w="13847" h="32067" extrusionOk="0">
                  <a:moveTo>
                    <a:pt x="8426" y="623"/>
                  </a:moveTo>
                  <a:cubicBezTo>
                    <a:pt x="8543" y="623"/>
                    <a:pt x="8660" y="628"/>
                    <a:pt x="8779" y="637"/>
                  </a:cubicBezTo>
                  <a:cubicBezTo>
                    <a:pt x="9502" y="700"/>
                    <a:pt x="10100" y="1092"/>
                    <a:pt x="10617" y="1574"/>
                  </a:cubicBezTo>
                  <a:cubicBezTo>
                    <a:pt x="10893" y="1824"/>
                    <a:pt x="11143" y="2109"/>
                    <a:pt x="11375" y="2403"/>
                  </a:cubicBezTo>
                  <a:cubicBezTo>
                    <a:pt x="11607" y="2698"/>
                    <a:pt x="11803" y="3019"/>
                    <a:pt x="12000" y="3296"/>
                  </a:cubicBezTo>
                  <a:cubicBezTo>
                    <a:pt x="11268" y="3643"/>
                    <a:pt x="10590" y="3956"/>
                    <a:pt x="9876" y="4295"/>
                  </a:cubicBezTo>
                  <a:cubicBezTo>
                    <a:pt x="9680" y="3902"/>
                    <a:pt x="9502" y="3536"/>
                    <a:pt x="9314" y="3162"/>
                  </a:cubicBezTo>
                  <a:cubicBezTo>
                    <a:pt x="9159" y="2873"/>
                    <a:pt x="9052" y="2746"/>
                    <a:pt x="8874" y="2746"/>
                  </a:cubicBezTo>
                  <a:cubicBezTo>
                    <a:pt x="8767" y="2746"/>
                    <a:pt x="8634" y="2792"/>
                    <a:pt x="8449" y="2876"/>
                  </a:cubicBezTo>
                  <a:cubicBezTo>
                    <a:pt x="7905" y="3126"/>
                    <a:pt x="7361" y="3394"/>
                    <a:pt x="6790" y="3661"/>
                  </a:cubicBezTo>
                  <a:cubicBezTo>
                    <a:pt x="6281" y="3037"/>
                    <a:pt x="6076" y="2198"/>
                    <a:pt x="5255" y="1886"/>
                  </a:cubicBezTo>
                  <a:cubicBezTo>
                    <a:pt x="5255" y="1877"/>
                    <a:pt x="5255" y="1859"/>
                    <a:pt x="5255" y="1850"/>
                  </a:cubicBezTo>
                  <a:cubicBezTo>
                    <a:pt x="6198" y="1111"/>
                    <a:pt x="7237" y="623"/>
                    <a:pt x="8426" y="623"/>
                  </a:cubicBezTo>
                  <a:close/>
                  <a:moveTo>
                    <a:pt x="5309" y="2546"/>
                  </a:moveTo>
                  <a:cubicBezTo>
                    <a:pt x="5630" y="3001"/>
                    <a:pt x="5942" y="3456"/>
                    <a:pt x="6246" y="3911"/>
                  </a:cubicBezTo>
                  <a:cubicBezTo>
                    <a:pt x="6424" y="4167"/>
                    <a:pt x="6543" y="4284"/>
                    <a:pt x="6717" y="4284"/>
                  </a:cubicBezTo>
                  <a:cubicBezTo>
                    <a:pt x="6823" y="4284"/>
                    <a:pt x="6949" y="4241"/>
                    <a:pt x="7120" y="4161"/>
                  </a:cubicBezTo>
                  <a:cubicBezTo>
                    <a:pt x="7664" y="3902"/>
                    <a:pt x="8199" y="3635"/>
                    <a:pt x="8779" y="3349"/>
                  </a:cubicBezTo>
                  <a:cubicBezTo>
                    <a:pt x="8984" y="3759"/>
                    <a:pt x="9181" y="4152"/>
                    <a:pt x="9368" y="4544"/>
                  </a:cubicBezTo>
                  <a:cubicBezTo>
                    <a:pt x="9503" y="4821"/>
                    <a:pt x="9623" y="4950"/>
                    <a:pt x="9808" y="4950"/>
                  </a:cubicBezTo>
                  <a:cubicBezTo>
                    <a:pt x="9905" y="4950"/>
                    <a:pt x="10019" y="4915"/>
                    <a:pt x="10162" y="4848"/>
                  </a:cubicBezTo>
                  <a:cubicBezTo>
                    <a:pt x="10742" y="4580"/>
                    <a:pt x="11313" y="4277"/>
                    <a:pt x="11875" y="3991"/>
                  </a:cubicBezTo>
                  <a:cubicBezTo>
                    <a:pt x="12303" y="4134"/>
                    <a:pt x="12517" y="4446"/>
                    <a:pt x="12606" y="4866"/>
                  </a:cubicBezTo>
                  <a:cubicBezTo>
                    <a:pt x="12704" y="5294"/>
                    <a:pt x="12820" y="5722"/>
                    <a:pt x="12945" y="6222"/>
                  </a:cubicBezTo>
                  <a:cubicBezTo>
                    <a:pt x="12481" y="6243"/>
                    <a:pt x="12021" y="6255"/>
                    <a:pt x="11563" y="6255"/>
                  </a:cubicBezTo>
                  <a:cubicBezTo>
                    <a:pt x="8582" y="6255"/>
                    <a:pt x="5742" y="5763"/>
                    <a:pt x="3043" y="4286"/>
                  </a:cubicBezTo>
                  <a:cubicBezTo>
                    <a:pt x="3150" y="4125"/>
                    <a:pt x="3239" y="3982"/>
                    <a:pt x="3346" y="3858"/>
                  </a:cubicBezTo>
                  <a:cubicBezTo>
                    <a:pt x="3596" y="3545"/>
                    <a:pt x="3855" y="3233"/>
                    <a:pt x="4105" y="2921"/>
                  </a:cubicBezTo>
                  <a:cubicBezTo>
                    <a:pt x="4247" y="2742"/>
                    <a:pt x="4408" y="2635"/>
                    <a:pt x="4649" y="2635"/>
                  </a:cubicBezTo>
                  <a:cubicBezTo>
                    <a:pt x="4663" y="2636"/>
                    <a:pt x="4678" y="2636"/>
                    <a:pt x="4693" y="2636"/>
                  </a:cubicBezTo>
                  <a:cubicBezTo>
                    <a:pt x="4876" y="2636"/>
                    <a:pt x="5069" y="2587"/>
                    <a:pt x="5309" y="2546"/>
                  </a:cubicBezTo>
                  <a:close/>
                  <a:moveTo>
                    <a:pt x="2695" y="4741"/>
                  </a:moveTo>
                  <a:cubicBezTo>
                    <a:pt x="5457" y="6324"/>
                    <a:pt x="8376" y="6891"/>
                    <a:pt x="11435" y="6891"/>
                  </a:cubicBezTo>
                  <a:cubicBezTo>
                    <a:pt x="11944" y="6891"/>
                    <a:pt x="12456" y="6875"/>
                    <a:pt x="12972" y="6846"/>
                  </a:cubicBezTo>
                  <a:cubicBezTo>
                    <a:pt x="13124" y="7649"/>
                    <a:pt x="13159" y="8488"/>
                    <a:pt x="13097" y="9371"/>
                  </a:cubicBezTo>
                  <a:cubicBezTo>
                    <a:pt x="12910" y="9415"/>
                    <a:pt x="12722" y="9478"/>
                    <a:pt x="12526" y="9496"/>
                  </a:cubicBezTo>
                  <a:cubicBezTo>
                    <a:pt x="11880" y="9552"/>
                    <a:pt x="11236" y="9584"/>
                    <a:pt x="10594" y="9584"/>
                  </a:cubicBezTo>
                  <a:cubicBezTo>
                    <a:pt x="9700" y="9584"/>
                    <a:pt x="8810" y="9521"/>
                    <a:pt x="7923" y="9371"/>
                  </a:cubicBezTo>
                  <a:cubicBezTo>
                    <a:pt x="6326" y="9094"/>
                    <a:pt x="4783" y="8657"/>
                    <a:pt x="3293" y="8024"/>
                  </a:cubicBezTo>
                  <a:cubicBezTo>
                    <a:pt x="2713" y="7765"/>
                    <a:pt x="2124" y="7488"/>
                    <a:pt x="1589" y="7033"/>
                  </a:cubicBezTo>
                  <a:cubicBezTo>
                    <a:pt x="1955" y="6275"/>
                    <a:pt x="2320" y="5517"/>
                    <a:pt x="2695" y="4741"/>
                  </a:cubicBezTo>
                  <a:close/>
                  <a:moveTo>
                    <a:pt x="1330" y="7747"/>
                  </a:moveTo>
                  <a:cubicBezTo>
                    <a:pt x="4283" y="9373"/>
                    <a:pt x="7344" y="10207"/>
                    <a:pt x="10568" y="10207"/>
                  </a:cubicBezTo>
                  <a:cubicBezTo>
                    <a:pt x="11376" y="10207"/>
                    <a:pt x="12195" y="10154"/>
                    <a:pt x="13026" y="10049"/>
                  </a:cubicBezTo>
                  <a:lnTo>
                    <a:pt x="13026" y="10049"/>
                  </a:lnTo>
                  <a:cubicBezTo>
                    <a:pt x="12945" y="10771"/>
                    <a:pt x="12749" y="11476"/>
                    <a:pt x="12508" y="12172"/>
                  </a:cubicBezTo>
                  <a:cubicBezTo>
                    <a:pt x="12472" y="12270"/>
                    <a:pt x="12357" y="12359"/>
                    <a:pt x="12258" y="12404"/>
                  </a:cubicBezTo>
                  <a:cubicBezTo>
                    <a:pt x="11830" y="12582"/>
                    <a:pt x="11384" y="12743"/>
                    <a:pt x="10929" y="12921"/>
                  </a:cubicBezTo>
                  <a:cubicBezTo>
                    <a:pt x="10760" y="12627"/>
                    <a:pt x="10590" y="12324"/>
                    <a:pt x="10421" y="12020"/>
                  </a:cubicBezTo>
                  <a:cubicBezTo>
                    <a:pt x="10349" y="11904"/>
                    <a:pt x="10287" y="11788"/>
                    <a:pt x="10207" y="11681"/>
                  </a:cubicBezTo>
                  <a:cubicBezTo>
                    <a:pt x="10069" y="11503"/>
                    <a:pt x="9949" y="11415"/>
                    <a:pt x="9812" y="11415"/>
                  </a:cubicBezTo>
                  <a:cubicBezTo>
                    <a:pt x="9709" y="11415"/>
                    <a:pt x="9595" y="11466"/>
                    <a:pt x="9457" y="11565"/>
                  </a:cubicBezTo>
                  <a:cubicBezTo>
                    <a:pt x="9029" y="11878"/>
                    <a:pt x="8610" y="12190"/>
                    <a:pt x="8190" y="12502"/>
                  </a:cubicBezTo>
                  <a:cubicBezTo>
                    <a:pt x="8092" y="12573"/>
                    <a:pt x="8012" y="12663"/>
                    <a:pt x="7896" y="12770"/>
                  </a:cubicBezTo>
                  <a:cubicBezTo>
                    <a:pt x="7718" y="12404"/>
                    <a:pt x="7584" y="12118"/>
                    <a:pt x="7441" y="11833"/>
                  </a:cubicBezTo>
                  <a:cubicBezTo>
                    <a:pt x="7352" y="11637"/>
                    <a:pt x="7263" y="11440"/>
                    <a:pt x="7156" y="11253"/>
                  </a:cubicBezTo>
                  <a:cubicBezTo>
                    <a:pt x="7003" y="10984"/>
                    <a:pt x="6860" y="10854"/>
                    <a:pt x="6687" y="10854"/>
                  </a:cubicBezTo>
                  <a:cubicBezTo>
                    <a:pt x="6556" y="10854"/>
                    <a:pt x="6409" y="10929"/>
                    <a:pt x="6228" y="11075"/>
                  </a:cubicBezTo>
                  <a:cubicBezTo>
                    <a:pt x="6049" y="11217"/>
                    <a:pt x="5880" y="11369"/>
                    <a:pt x="5710" y="11521"/>
                  </a:cubicBezTo>
                  <a:cubicBezTo>
                    <a:pt x="5550" y="11663"/>
                    <a:pt x="5389" y="11806"/>
                    <a:pt x="5211" y="11976"/>
                  </a:cubicBezTo>
                  <a:cubicBezTo>
                    <a:pt x="4863" y="11565"/>
                    <a:pt x="4524" y="11173"/>
                    <a:pt x="4185" y="10780"/>
                  </a:cubicBezTo>
                  <a:cubicBezTo>
                    <a:pt x="3946" y="10506"/>
                    <a:pt x="3795" y="10377"/>
                    <a:pt x="3611" y="10377"/>
                  </a:cubicBezTo>
                  <a:cubicBezTo>
                    <a:pt x="3466" y="10377"/>
                    <a:pt x="3300" y="10457"/>
                    <a:pt x="3052" y="10611"/>
                  </a:cubicBezTo>
                  <a:cubicBezTo>
                    <a:pt x="2713" y="10816"/>
                    <a:pt x="2374" y="11030"/>
                    <a:pt x="2008" y="11262"/>
                  </a:cubicBezTo>
                  <a:cubicBezTo>
                    <a:pt x="1642" y="10878"/>
                    <a:pt x="1294" y="10513"/>
                    <a:pt x="947" y="10138"/>
                  </a:cubicBezTo>
                  <a:cubicBezTo>
                    <a:pt x="911" y="10102"/>
                    <a:pt x="893" y="10040"/>
                    <a:pt x="902" y="9995"/>
                  </a:cubicBezTo>
                  <a:cubicBezTo>
                    <a:pt x="929" y="9228"/>
                    <a:pt x="1089" y="8488"/>
                    <a:pt x="1330" y="7747"/>
                  </a:cubicBezTo>
                  <a:close/>
                  <a:moveTo>
                    <a:pt x="3578" y="11075"/>
                  </a:moveTo>
                  <a:cubicBezTo>
                    <a:pt x="3659" y="11155"/>
                    <a:pt x="3774" y="11262"/>
                    <a:pt x="3873" y="11378"/>
                  </a:cubicBezTo>
                  <a:cubicBezTo>
                    <a:pt x="4212" y="11762"/>
                    <a:pt x="4542" y="12154"/>
                    <a:pt x="4872" y="12538"/>
                  </a:cubicBezTo>
                  <a:cubicBezTo>
                    <a:pt x="5000" y="12680"/>
                    <a:pt x="5090" y="12753"/>
                    <a:pt x="5190" y="12753"/>
                  </a:cubicBezTo>
                  <a:cubicBezTo>
                    <a:pt x="5271" y="12753"/>
                    <a:pt x="5358" y="12705"/>
                    <a:pt x="5478" y="12609"/>
                  </a:cubicBezTo>
                  <a:cubicBezTo>
                    <a:pt x="5755" y="12395"/>
                    <a:pt x="6005" y="12154"/>
                    <a:pt x="6263" y="11922"/>
                  </a:cubicBezTo>
                  <a:cubicBezTo>
                    <a:pt x="6371" y="11824"/>
                    <a:pt x="6478" y="11726"/>
                    <a:pt x="6620" y="11601"/>
                  </a:cubicBezTo>
                  <a:cubicBezTo>
                    <a:pt x="6861" y="12083"/>
                    <a:pt x="7093" y="12547"/>
                    <a:pt x="7325" y="13011"/>
                  </a:cubicBezTo>
                  <a:cubicBezTo>
                    <a:pt x="7476" y="13301"/>
                    <a:pt x="7613" y="13442"/>
                    <a:pt x="7798" y="13442"/>
                  </a:cubicBezTo>
                  <a:cubicBezTo>
                    <a:pt x="7920" y="13442"/>
                    <a:pt x="8063" y="13381"/>
                    <a:pt x="8244" y="13260"/>
                  </a:cubicBezTo>
                  <a:cubicBezTo>
                    <a:pt x="8619" y="13019"/>
                    <a:pt x="8967" y="12752"/>
                    <a:pt x="9332" y="12493"/>
                  </a:cubicBezTo>
                  <a:cubicBezTo>
                    <a:pt x="9457" y="12404"/>
                    <a:pt x="9582" y="12315"/>
                    <a:pt x="9761" y="12190"/>
                  </a:cubicBezTo>
                  <a:cubicBezTo>
                    <a:pt x="9868" y="12377"/>
                    <a:pt x="9957" y="12529"/>
                    <a:pt x="10055" y="12689"/>
                  </a:cubicBezTo>
                  <a:cubicBezTo>
                    <a:pt x="10162" y="12877"/>
                    <a:pt x="10260" y="13064"/>
                    <a:pt x="10385" y="13242"/>
                  </a:cubicBezTo>
                  <a:cubicBezTo>
                    <a:pt x="10553" y="13500"/>
                    <a:pt x="10672" y="13610"/>
                    <a:pt x="10849" y="13610"/>
                  </a:cubicBezTo>
                  <a:cubicBezTo>
                    <a:pt x="10955" y="13610"/>
                    <a:pt x="11081" y="13571"/>
                    <a:pt x="11250" y="13501"/>
                  </a:cubicBezTo>
                  <a:cubicBezTo>
                    <a:pt x="11393" y="13448"/>
                    <a:pt x="11518" y="13376"/>
                    <a:pt x="11652" y="13314"/>
                  </a:cubicBezTo>
                  <a:cubicBezTo>
                    <a:pt x="11777" y="13260"/>
                    <a:pt x="11902" y="13207"/>
                    <a:pt x="12071" y="13135"/>
                  </a:cubicBezTo>
                  <a:lnTo>
                    <a:pt x="12071" y="13135"/>
                  </a:lnTo>
                  <a:cubicBezTo>
                    <a:pt x="12035" y="13242"/>
                    <a:pt x="12035" y="13314"/>
                    <a:pt x="12000" y="13367"/>
                  </a:cubicBezTo>
                  <a:cubicBezTo>
                    <a:pt x="10795" y="15232"/>
                    <a:pt x="9091" y="16249"/>
                    <a:pt x="6861" y="16347"/>
                  </a:cubicBezTo>
                  <a:cubicBezTo>
                    <a:pt x="6806" y="16349"/>
                    <a:pt x="6752" y="16350"/>
                    <a:pt x="6698" y="16350"/>
                  </a:cubicBezTo>
                  <a:cubicBezTo>
                    <a:pt x="5622" y="16350"/>
                    <a:pt x="4658" y="15934"/>
                    <a:pt x="3774" y="15357"/>
                  </a:cubicBezTo>
                  <a:cubicBezTo>
                    <a:pt x="2258" y="14367"/>
                    <a:pt x="1339" y="12948"/>
                    <a:pt x="1009" y="11137"/>
                  </a:cubicBezTo>
                  <a:lnTo>
                    <a:pt x="1009" y="11137"/>
                  </a:lnTo>
                  <a:cubicBezTo>
                    <a:pt x="1196" y="11333"/>
                    <a:pt x="1384" y="11521"/>
                    <a:pt x="1571" y="11717"/>
                  </a:cubicBezTo>
                  <a:cubicBezTo>
                    <a:pt x="1686" y="11832"/>
                    <a:pt x="1811" y="11898"/>
                    <a:pt x="1948" y="11898"/>
                  </a:cubicBezTo>
                  <a:cubicBezTo>
                    <a:pt x="2024" y="11898"/>
                    <a:pt x="2104" y="11878"/>
                    <a:pt x="2187" y="11833"/>
                  </a:cubicBezTo>
                  <a:cubicBezTo>
                    <a:pt x="2642" y="11592"/>
                    <a:pt x="3079" y="11351"/>
                    <a:pt x="3578" y="11075"/>
                  </a:cubicBezTo>
                  <a:close/>
                  <a:moveTo>
                    <a:pt x="3909" y="16237"/>
                  </a:moveTo>
                  <a:cubicBezTo>
                    <a:pt x="3999" y="16237"/>
                    <a:pt x="4097" y="16267"/>
                    <a:pt x="4185" y="16302"/>
                  </a:cubicBezTo>
                  <a:cubicBezTo>
                    <a:pt x="4524" y="16427"/>
                    <a:pt x="4854" y="16588"/>
                    <a:pt x="5202" y="16686"/>
                  </a:cubicBezTo>
                  <a:cubicBezTo>
                    <a:pt x="5612" y="16802"/>
                    <a:pt x="6032" y="16864"/>
                    <a:pt x="6451" y="16954"/>
                  </a:cubicBezTo>
                  <a:cubicBezTo>
                    <a:pt x="6549" y="16971"/>
                    <a:pt x="6638" y="16971"/>
                    <a:pt x="6736" y="16971"/>
                  </a:cubicBezTo>
                  <a:cubicBezTo>
                    <a:pt x="6941" y="16980"/>
                    <a:pt x="7164" y="17016"/>
                    <a:pt x="7218" y="17248"/>
                  </a:cubicBezTo>
                  <a:cubicBezTo>
                    <a:pt x="7280" y="17471"/>
                    <a:pt x="7084" y="17614"/>
                    <a:pt x="6924" y="17730"/>
                  </a:cubicBezTo>
                  <a:cubicBezTo>
                    <a:pt x="6622" y="17939"/>
                    <a:pt x="6307" y="18080"/>
                    <a:pt x="5965" y="18080"/>
                  </a:cubicBezTo>
                  <a:cubicBezTo>
                    <a:pt x="5812" y="18080"/>
                    <a:pt x="5653" y="18052"/>
                    <a:pt x="5487" y="17988"/>
                  </a:cubicBezTo>
                  <a:cubicBezTo>
                    <a:pt x="5478" y="18015"/>
                    <a:pt x="5469" y="18042"/>
                    <a:pt x="5461" y="18069"/>
                  </a:cubicBezTo>
                  <a:cubicBezTo>
                    <a:pt x="5023" y="17872"/>
                    <a:pt x="4568" y="17703"/>
                    <a:pt x="4158" y="17462"/>
                  </a:cubicBezTo>
                  <a:cubicBezTo>
                    <a:pt x="3944" y="17328"/>
                    <a:pt x="3783" y="17078"/>
                    <a:pt x="3659" y="16847"/>
                  </a:cubicBezTo>
                  <a:cubicBezTo>
                    <a:pt x="3596" y="16722"/>
                    <a:pt x="3605" y="16499"/>
                    <a:pt x="3676" y="16365"/>
                  </a:cubicBezTo>
                  <a:cubicBezTo>
                    <a:pt x="3731" y="16270"/>
                    <a:pt x="3815" y="16237"/>
                    <a:pt x="3909" y="16237"/>
                  </a:cubicBezTo>
                  <a:close/>
                  <a:moveTo>
                    <a:pt x="4629" y="18537"/>
                  </a:moveTo>
                  <a:cubicBezTo>
                    <a:pt x="4706" y="18537"/>
                    <a:pt x="4793" y="18545"/>
                    <a:pt x="4890" y="18559"/>
                  </a:cubicBezTo>
                  <a:cubicBezTo>
                    <a:pt x="5023" y="18577"/>
                    <a:pt x="5148" y="18604"/>
                    <a:pt x="5282" y="18640"/>
                  </a:cubicBezTo>
                  <a:cubicBezTo>
                    <a:pt x="5648" y="18738"/>
                    <a:pt x="5782" y="18943"/>
                    <a:pt x="5728" y="19318"/>
                  </a:cubicBezTo>
                  <a:cubicBezTo>
                    <a:pt x="5345" y="21816"/>
                    <a:pt x="4952" y="24305"/>
                    <a:pt x="4568" y="26793"/>
                  </a:cubicBezTo>
                  <a:cubicBezTo>
                    <a:pt x="4435" y="27659"/>
                    <a:pt x="4328" y="28524"/>
                    <a:pt x="4158" y="29381"/>
                  </a:cubicBezTo>
                  <a:cubicBezTo>
                    <a:pt x="4078" y="29809"/>
                    <a:pt x="3926" y="30228"/>
                    <a:pt x="3766" y="30638"/>
                  </a:cubicBezTo>
                  <a:cubicBezTo>
                    <a:pt x="3562" y="31147"/>
                    <a:pt x="3146" y="31422"/>
                    <a:pt x="2602" y="31422"/>
                  </a:cubicBezTo>
                  <a:cubicBezTo>
                    <a:pt x="2525" y="31422"/>
                    <a:pt x="2446" y="31417"/>
                    <a:pt x="2365" y="31406"/>
                  </a:cubicBezTo>
                  <a:cubicBezTo>
                    <a:pt x="1776" y="31325"/>
                    <a:pt x="1455" y="31067"/>
                    <a:pt x="1348" y="30433"/>
                  </a:cubicBezTo>
                  <a:cubicBezTo>
                    <a:pt x="1268" y="30005"/>
                    <a:pt x="1268" y="29550"/>
                    <a:pt x="1303" y="29122"/>
                  </a:cubicBezTo>
                  <a:cubicBezTo>
                    <a:pt x="1357" y="28462"/>
                    <a:pt x="1482" y="27819"/>
                    <a:pt x="1544" y="27391"/>
                  </a:cubicBezTo>
                  <a:cubicBezTo>
                    <a:pt x="2017" y="25259"/>
                    <a:pt x="2597" y="23386"/>
                    <a:pt x="3186" y="21521"/>
                  </a:cubicBezTo>
                  <a:cubicBezTo>
                    <a:pt x="3444" y="20709"/>
                    <a:pt x="3712" y="19915"/>
                    <a:pt x="3980" y="19112"/>
                  </a:cubicBezTo>
                  <a:cubicBezTo>
                    <a:pt x="4118" y="18696"/>
                    <a:pt x="4281" y="18537"/>
                    <a:pt x="4629" y="18537"/>
                  </a:cubicBezTo>
                  <a:close/>
                  <a:moveTo>
                    <a:pt x="8357" y="0"/>
                  </a:moveTo>
                  <a:cubicBezTo>
                    <a:pt x="7698" y="0"/>
                    <a:pt x="7056" y="148"/>
                    <a:pt x="6433" y="405"/>
                  </a:cubicBezTo>
                  <a:cubicBezTo>
                    <a:pt x="5220" y="896"/>
                    <a:pt x="4256" y="1699"/>
                    <a:pt x="3418" y="2698"/>
                  </a:cubicBezTo>
                  <a:cubicBezTo>
                    <a:pt x="1874" y="4527"/>
                    <a:pt x="848" y="6605"/>
                    <a:pt x="367" y="8951"/>
                  </a:cubicBezTo>
                  <a:cubicBezTo>
                    <a:pt x="1" y="10691"/>
                    <a:pt x="438" y="12297"/>
                    <a:pt x="1339" y="13796"/>
                  </a:cubicBezTo>
                  <a:cubicBezTo>
                    <a:pt x="1696" y="14393"/>
                    <a:pt x="2151" y="14902"/>
                    <a:pt x="2677" y="15339"/>
                  </a:cubicBezTo>
                  <a:cubicBezTo>
                    <a:pt x="2972" y="15580"/>
                    <a:pt x="3088" y="15821"/>
                    <a:pt x="2998" y="16204"/>
                  </a:cubicBezTo>
                  <a:cubicBezTo>
                    <a:pt x="2882" y="16731"/>
                    <a:pt x="3034" y="17212"/>
                    <a:pt x="3382" y="17632"/>
                  </a:cubicBezTo>
                  <a:cubicBezTo>
                    <a:pt x="3471" y="17748"/>
                    <a:pt x="3578" y="17855"/>
                    <a:pt x="3694" y="17980"/>
                  </a:cubicBezTo>
                  <a:cubicBezTo>
                    <a:pt x="3569" y="18327"/>
                    <a:pt x="3435" y="18675"/>
                    <a:pt x="3320" y="19032"/>
                  </a:cubicBezTo>
                  <a:cubicBezTo>
                    <a:pt x="2749" y="20834"/>
                    <a:pt x="2160" y="22627"/>
                    <a:pt x="1607" y="24438"/>
                  </a:cubicBezTo>
                  <a:cubicBezTo>
                    <a:pt x="1187" y="25830"/>
                    <a:pt x="848" y="27240"/>
                    <a:pt x="697" y="28685"/>
                  </a:cubicBezTo>
                  <a:cubicBezTo>
                    <a:pt x="625" y="29309"/>
                    <a:pt x="563" y="29943"/>
                    <a:pt x="723" y="30567"/>
                  </a:cubicBezTo>
                  <a:cubicBezTo>
                    <a:pt x="955" y="31459"/>
                    <a:pt x="1669" y="32039"/>
                    <a:pt x="2588" y="32066"/>
                  </a:cubicBezTo>
                  <a:cubicBezTo>
                    <a:pt x="2609" y="32066"/>
                    <a:pt x="2629" y="32067"/>
                    <a:pt x="2650" y="32067"/>
                  </a:cubicBezTo>
                  <a:cubicBezTo>
                    <a:pt x="3499" y="32067"/>
                    <a:pt x="4253" y="31528"/>
                    <a:pt x="4488" y="30683"/>
                  </a:cubicBezTo>
                  <a:cubicBezTo>
                    <a:pt x="4702" y="29907"/>
                    <a:pt x="4872" y="29113"/>
                    <a:pt x="5015" y="28328"/>
                  </a:cubicBezTo>
                  <a:cubicBezTo>
                    <a:pt x="5246" y="27088"/>
                    <a:pt x="5425" y="25839"/>
                    <a:pt x="5630" y="24590"/>
                  </a:cubicBezTo>
                  <a:cubicBezTo>
                    <a:pt x="5791" y="23618"/>
                    <a:pt x="5960" y="22636"/>
                    <a:pt x="6103" y="21655"/>
                  </a:cubicBezTo>
                  <a:cubicBezTo>
                    <a:pt x="6246" y="20656"/>
                    <a:pt x="6362" y="19657"/>
                    <a:pt x="6495" y="18622"/>
                  </a:cubicBezTo>
                  <a:cubicBezTo>
                    <a:pt x="6683" y="18550"/>
                    <a:pt x="6879" y="18479"/>
                    <a:pt x="7049" y="18390"/>
                  </a:cubicBezTo>
                  <a:cubicBezTo>
                    <a:pt x="7432" y="18176"/>
                    <a:pt x="7771" y="17890"/>
                    <a:pt x="7860" y="17435"/>
                  </a:cubicBezTo>
                  <a:cubicBezTo>
                    <a:pt x="7932" y="17025"/>
                    <a:pt x="8173" y="16829"/>
                    <a:pt x="8565" y="16731"/>
                  </a:cubicBezTo>
                  <a:cubicBezTo>
                    <a:pt x="9984" y="16347"/>
                    <a:pt x="11179" y="15607"/>
                    <a:pt x="12062" y="14429"/>
                  </a:cubicBezTo>
                  <a:cubicBezTo>
                    <a:pt x="12767" y="13492"/>
                    <a:pt x="13177" y="12413"/>
                    <a:pt x="13463" y="11289"/>
                  </a:cubicBezTo>
                  <a:cubicBezTo>
                    <a:pt x="13775" y="10084"/>
                    <a:pt x="13846" y="8853"/>
                    <a:pt x="13730" y="7613"/>
                  </a:cubicBezTo>
                  <a:cubicBezTo>
                    <a:pt x="13570" y="5918"/>
                    <a:pt x="13249" y="4268"/>
                    <a:pt x="12374" y="2778"/>
                  </a:cubicBezTo>
                  <a:cubicBezTo>
                    <a:pt x="12089" y="2296"/>
                    <a:pt x="11768" y="1824"/>
                    <a:pt x="11384" y="1413"/>
                  </a:cubicBezTo>
                  <a:cubicBezTo>
                    <a:pt x="10688" y="655"/>
                    <a:pt x="9850" y="111"/>
                    <a:pt x="8788" y="22"/>
                  </a:cubicBezTo>
                  <a:cubicBezTo>
                    <a:pt x="8644" y="7"/>
                    <a:pt x="8500" y="0"/>
                    <a:pt x="8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06;p75">
              <a:extLst>
                <a:ext uri="{FF2B5EF4-FFF2-40B4-BE49-F238E27FC236}">
                  <a16:creationId xmlns:a16="http://schemas.microsoft.com/office/drawing/2014/main" id="{681589A0-3796-B4C2-58A9-A596F6270D4C}"/>
                </a:ext>
              </a:extLst>
            </p:cNvPr>
            <p:cNvSpPr/>
            <p:nvPr/>
          </p:nvSpPr>
          <p:spPr>
            <a:xfrm>
              <a:off x="4034600" y="3288300"/>
              <a:ext cx="112875" cy="322150"/>
            </a:xfrm>
            <a:custGeom>
              <a:avLst/>
              <a:gdLst/>
              <a:ahLst/>
              <a:cxnLst/>
              <a:rect l="l" t="t" r="r" b="b"/>
              <a:pathLst>
                <a:path w="4515" h="12886" extrusionOk="0">
                  <a:moveTo>
                    <a:pt x="3362" y="0"/>
                  </a:moveTo>
                  <a:cubicBezTo>
                    <a:pt x="3014" y="0"/>
                    <a:pt x="2851" y="159"/>
                    <a:pt x="2713" y="575"/>
                  </a:cubicBezTo>
                  <a:cubicBezTo>
                    <a:pt x="2445" y="1378"/>
                    <a:pt x="2177" y="2172"/>
                    <a:pt x="1919" y="2984"/>
                  </a:cubicBezTo>
                  <a:cubicBezTo>
                    <a:pt x="1330" y="4849"/>
                    <a:pt x="750" y="6722"/>
                    <a:pt x="277" y="8854"/>
                  </a:cubicBezTo>
                  <a:cubicBezTo>
                    <a:pt x="215" y="9282"/>
                    <a:pt x="90" y="9925"/>
                    <a:pt x="36" y="10585"/>
                  </a:cubicBezTo>
                  <a:cubicBezTo>
                    <a:pt x="1" y="11013"/>
                    <a:pt x="1" y="11468"/>
                    <a:pt x="81" y="11896"/>
                  </a:cubicBezTo>
                  <a:cubicBezTo>
                    <a:pt x="188" y="12530"/>
                    <a:pt x="509" y="12788"/>
                    <a:pt x="1098" y="12869"/>
                  </a:cubicBezTo>
                  <a:cubicBezTo>
                    <a:pt x="1179" y="12880"/>
                    <a:pt x="1258" y="12885"/>
                    <a:pt x="1335" y="12885"/>
                  </a:cubicBezTo>
                  <a:cubicBezTo>
                    <a:pt x="1879" y="12885"/>
                    <a:pt x="2295" y="12610"/>
                    <a:pt x="2499" y="12101"/>
                  </a:cubicBezTo>
                  <a:cubicBezTo>
                    <a:pt x="2659" y="11691"/>
                    <a:pt x="2811" y="11272"/>
                    <a:pt x="2891" y="10844"/>
                  </a:cubicBezTo>
                  <a:cubicBezTo>
                    <a:pt x="3061" y="9987"/>
                    <a:pt x="3168" y="9122"/>
                    <a:pt x="3301" y="8256"/>
                  </a:cubicBezTo>
                  <a:cubicBezTo>
                    <a:pt x="3685" y="5768"/>
                    <a:pt x="4078" y="3279"/>
                    <a:pt x="4461" y="781"/>
                  </a:cubicBezTo>
                  <a:cubicBezTo>
                    <a:pt x="4515" y="406"/>
                    <a:pt x="4381" y="201"/>
                    <a:pt x="4015" y="103"/>
                  </a:cubicBezTo>
                  <a:cubicBezTo>
                    <a:pt x="3881" y="67"/>
                    <a:pt x="3756" y="40"/>
                    <a:pt x="3623" y="22"/>
                  </a:cubicBezTo>
                  <a:cubicBezTo>
                    <a:pt x="3526" y="8"/>
                    <a:pt x="3439" y="0"/>
                    <a:pt x="3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07;p75">
              <a:extLst>
                <a:ext uri="{FF2B5EF4-FFF2-40B4-BE49-F238E27FC236}">
                  <a16:creationId xmlns:a16="http://schemas.microsoft.com/office/drawing/2014/main" id="{9215BAB6-898F-EFBE-D2B4-806702B45AE0}"/>
                </a:ext>
              </a:extLst>
            </p:cNvPr>
            <p:cNvSpPr/>
            <p:nvPr/>
          </p:nvSpPr>
          <p:spPr>
            <a:xfrm>
              <a:off x="4028125" y="3101725"/>
              <a:ext cx="276600" cy="131925"/>
            </a:xfrm>
            <a:custGeom>
              <a:avLst/>
              <a:gdLst/>
              <a:ahLst/>
              <a:cxnLst/>
              <a:rect l="l" t="t" r="r" b="b"/>
              <a:pathLst>
                <a:path w="11064" h="5277" extrusionOk="0">
                  <a:moveTo>
                    <a:pt x="2570" y="1"/>
                  </a:moveTo>
                  <a:cubicBezTo>
                    <a:pt x="2071" y="277"/>
                    <a:pt x="1634" y="518"/>
                    <a:pt x="1179" y="759"/>
                  </a:cubicBezTo>
                  <a:cubicBezTo>
                    <a:pt x="1096" y="804"/>
                    <a:pt x="1016" y="824"/>
                    <a:pt x="940" y="824"/>
                  </a:cubicBezTo>
                  <a:cubicBezTo>
                    <a:pt x="803" y="824"/>
                    <a:pt x="678" y="758"/>
                    <a:pt x="563" y="643"/>
                  </a:cubicBezTo>
                  <a:cubicBezTo>
                    <a:pt x="376" y="447"/>
                    <a:pt x="188" y="259"/>
                    <a:pt x="1" y="63"/>
                  </a:cubicBezTo>
                  <a:lnTo>
                    <a:pt x="1" y="63"/>
                  </a:lnTo>
                  <a:cubicBezTo>
                    <a:pt x="331" y="1874"/>
                    <a:pt x="1250" y="3293"/>
                    <a:pt x="2766" y="4283"/>
                  </a:cubicBezTo>
                  <a:cubicBezTo>
                    <a:pt x="3650" y="4860"/>
                    <a:pt x="4614" y="5276"/>
                    <a:pt x="5690" y="5276"/>
                  </a:cubicBezTo>
                  <a:cubicBezTo>
                    <a:pt x="5744" y="5276"/>
                    <a:pt x="5798" y="5275"/>
                    <a:pt x="5853" y="5273"/>
                  </a:cubicBezTo>
                  <a:cubicBezTo>
                    <a:pt x="8083" y="5175"/>
                    <a:pt x="9787" y="4158"/>
                    <a:pt x="10992" y="2293"/>
                  </a:cubicBezTo>
                  <a:cubicBezTo>
                    <a:pt x="11027" y="2240"/>
                    <a:pt x="11027" y="2168"/>
                    <a:pt x="11063" y="2061"/>
                  </a:cubicBezTo>
                  <a:lnTo>
                    <a:pt x="11063" y="2061"/>
                  </a:lnTo>
                  <a:cubicBezTo>
                    <a:pt x="10894" y="2133"/>
                    <a:pt x="10769" y="2186"/>
                    <a:pt x="10644" y="2240"/>
                  </a:cubicBezTo>
                  <a:cubicBezTo>
                    <a:pt x="10510" y="2302"/>
                    <a:pt x="10385" y="2374"/>
                    <a:pt x="10242" y="2427"/>
                  </a:cubicBezTo>
                  <a:cubicBezTo>
                    <a:pt x="10073" y="2497"/>
                    <a:pt x="9947" y="2536"/>
                    <a:pt x="9841" y="2536"/>
                  </a:cubicBezTo>
                  <a:cubicBezTo>
                    <a:pt x="9664" y="2536"/>
                    <a:pt x="9545" y="2426"/>
                    <a:pt x="9377" y="2168"/>
                  </a:cubicBezTo>
                  <a:cubicBezTo>
                    <a:pt x="9252" y="1990"/>
                    <a:pt x="9154" y="1803"/>
                    <a:pt x="9047" y="1615"/>
                  </a:cubicBezTo>
                  <a:cubicBezTo>
                    <a:pt x="8949" y="1455"/>
                    <a:pt x="8860" y="1303"/>
                    <a:pt x="8753" y="1116"/>
                  </a:cubicBezTo>
                  <a:cubicBezTo>
                    <a:pt x="8574" y="1241"/>
                    <a:pt x="8449" y="1330"/>
                    <a:pt x="8324" y="1419"/>
                  </a:cubicBezTo>
                  <a:cubicBezTo>
                    <a:pt x="7959" y="1678"/>
                    <a:pt x="7611" y="1945"/>
                    <a:pt x="7236" y="2186"/>
                  </a:cubicBezTo>
                  <a:cubicBezTo>
                    <a:pt x="7055" y="2307"/>
                    <a:pt x="6912" y="2368"/>
                    <a:pt x="6790" y="2368"/>
                  </a:cubicBezTo>
                  <a:cubicBezTo>
                    <a:pt x="6605" y="2368"/>
                    <a:pt x="6468" y="2227"/>
                    <a:pt x="6317" y="1937"/>
                  </a:cubicBezTo>
                  <a:cubicBezTo>
                    <a:pt x="6085" y="1473"/>
                    <a:pt x="5853" y="1009"/>
                    <a:pt x="5612" y="527"/>
                  </a:cubicBezTo>
                  <a:cubicBezTo>
                    <a:pt x="5470" y="652"/>
                    <a:pt x="5363" y="750"/>
                    <a:pt x="5255" y="848"/>
                  </a:cubicBezTo>
                  <a:cubicBezTo>
                    <a:pt x="4997" y="1080"/>
                    <a:pt x="4747" y="1321"/>
                    <a:pt x="4470" y="1535"/>
                  </a:cubicBezTo>
                  <a:cubicBezTo>
                    <a:pt x="4350" y="1631"/>
                    <a:pt x="4263" y="1679"/>
                    <a:pt x="4182" y="1679"/>
                  </a:cubicBezTo>
                  <a:cubicBezTo>
                    <a:pt x="4082" y="1679"/>
                    <a:pt x="3992" y="1606"/>
                    <a:pt x="3864" y="1464"/>
                  </a:cubicBezTo>
                  <a:cubicBezTo>
                    <a:pt x="3534" y="1080"/>
                    <a:pt x="3204" y="688"/>
                    <a:pt x="2865" y="304"/>
                  </a:cubicBezTo>
                  <a:cubicBezTo>
                    <a:pt x="2766" y="188"/>
                    <a:pt x="2651" y="81"/>
                    <a:pt x="25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08;p75">
              <a:extLst>
                <a:ext uri="{FF2B5EF4-FFF2-40B4-BE49-F238E27FC236}">
                  <a16:creationId xmlns:a16="http://schemas.microsoft.com/office/drawing/2014/main" id="{FC97867E-ED33-462C-D904-AB9CDD68F8C7}"/>
                </a:ext>
              </a:extLst>
            </p:cNvPr>
            <p:cNvSpPr/>
            <p:nvPr/>
          </p:nvSpPr>
          <p:spPr>
            <a:xfrm>
              <a:off x="4042625" y="2943375"/>
              <a:ext cx="289300" cy="121125"/>
            </a:xfrm>
            <a:custGeom>
              <a:avLst/>
              <a:gdLst/>
              <a:ahLst/>
              <a:cxnLst/>
              <a:rect l="l" t="t" r="r" b="b"/>
              <a:pathLst>
                <a:path w="11572" h="4845" extrusionOk="0">
                  <a:moveTo>
                    <a:pt x="1107" y="1"/>
                  </a:moveTo>
                  <a:cubicBezTo>
                    <a:pt x="732" y="777"/>
                    <a:pt x="367" y="1535"/>
                    <a:pt x="1" y="2293"/>
                  </a:cubicBezTo>
                  <a:cubicBezTo>
                    <a:pt x="536" y="2748"/>
                    <a:pt x="1125" y="3025"/>
                    <a:pt x="1705" y="3284"/>
                  </a:cubicBezTo>
                  <a:cubicBezTo>
                    <a:pt x="3195" y="3917"/>
                    <a:pt x="4738" y="4354"/>
                    <a:pt x="6335" y="4631"/>
                  </a:cubicBezTo>
                  <a:cubicBezTo>
                    <a:pt x="7222" y="4781"/>
                    <a:pt x="8112" y="4844"/>
                    <a:pt x="9006" y="4844"/>
                  </a:cubicBezTo>
                  <a:cubicBezTo>
                    <a:pt x="9648" y="4844"/>
                    <a:pt x="10292" y="4812"/>
                    <a:pt x="10938" y="4756"/>
                  </a:cubicBezTo>
                  <a:cubicBezTo>
                    <a:pt x="11134" y="4738"/>
                    <a:pt x="11322" y="4675"/>
                    <a:pt x="11509" y="4631"/>
                  </a:cubicBezTo>
                  <a:cubicBezTo>
                    <a:pt x="11571" y="3748"/>
                    <a:pt x="11536" y="2909"/>
                    <a:pt x="11384" y="2106"/>
                  </a:cubicBezTo>
                  <a:cubicBezTo>
                    <a:pt x="10868" y="2135"/>
                    <a:pt x="10356" y="2151"/>
                    <a:pt x="9847" y="2151"/>
                  </a:cubicBezTo>
                  <a:cubicBezTo>
                    <a:pt x="6788" y="2151"/>
                    <a:pt x="3869" y="1584"/>
                    <a:pt x="1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09;p75">
              <a:extLst>
                <a:ext uri="{FF2B5EF4-FFF2-40B4-BE49-F238E27FC236}">
                  <a16:creationId xmlns:a16="http://schemas.microsoft.com/office/drawing/2014/main" id="{A041AFFA-32BC-AEC4-04F7-E06E19F86707}"/>
                </a:ext>
              </a:extLst>
            </p:cNvPr>
            <p:cNvSpPr/>
            <p:nvPr/>
          </p:nvSpPr>
          <p:spPr>
            <a:xfrm>
              <a:off x="4025225" y="3018550"/>
              <a:ext cx="303350" cy="129375"/>
            </a:xfrm>
            <a:custGeom>
              <a:avLst/>
              <a:gdLst/>
              <a:ahLst/>
              <a:cxnLst/>
              <a:rect l="l" t="t" r="r" b="b"/>
              <a:pathLst>
                <a:path w="12134" h="5175" extrusionOk="0">
                  <a:moveTo>
                    <a:pt x="438" y="0"/>
                  </a:moveTo>
                  <a:cubicBezTo>
                    <a:pt x="197" y="741"/>
                    <a:pt x="46" y="1481"/>
                    <a:pt x="10" y="2248"/>
                  </a:cubicBezTo>
                  <a:cubicBezTo>
                    <a:pt x="1" y="2293"/>
                    <a:pt x="19" y="2355"/>
                    <a:pt x="55" y="2391"/>
                  </a:cubicBezTo>
                  <a:cubicBezTo>
                    <a:pt x="402" y="2766"/>
                    <a:pt x="750" y="3131"/>
                    <a:pt x="1116" y="3515"/>
                  </a:cubicBezTo>
                  <a:cubicBezTo>
                    <a:pt x="1482" y="3283"/>
                    <a:pt x="1821" y="3069"/>
                    <a:pt x="2160" y="2864"/>
                  </a:cubicBezTo>
                  <a:cubicBezTo>
                    <a:pt x="2408" y="2710"/>
                    <a:pt x="2574" y="2630"/>
                    <a:pt x="2719" y="2630"/>
                  </a:cubicBezTo>
                  <a:cubicBezTo>
                    <a:pt x="2903" y="2630"/>
                    <a:pt x="3054" y="2759"/>
                    <a:pt x="3293" y="3033"/>
                  </a:cubicBezTo>
                  <a:cubicBezTo>
                    <a:pt x="3632" y="3426"/>
                    <a:pt x="3971" y="3818"/>
                    <a:pt x="4319" y="4220"/>
                  </a:cubicBezTo>
                  <a:cubicBezTo>
                    <a:pt x="4497" y="4059"/>
                    <a:pt x="4658" y="3916"/>
                    <a:pt x="4818" y="3774"/>
                  </a:cubicBezTo>
                  <a:cubicBezTo>
                    <a:pt x="4988" y="3622"/>
                    <a:pt x="5157" y="3470"/>
                    <a:pt x="5336" y="3328"/>
                  </a:cubicBezTo>
                  <a:cubicBezTo>
                    <a:pt x="5517" y="3182"/>
                    <a:pt x="5664" y="3107"/>
                    <a:pt x="5795" y="3107"/>
                  </a:cubicBezTo>
                  <a:cubicBezTo>
                    <a:pt x="5968" y="3107"/>
                    <a:pt x="6111" y="3237"/>
                    <a:pt x="6264" y="3506"/>
                  </a:cubicBezTo>
                  <a:cubicBezTo>
                    <a:pt x="6371" y="3693"/>
                    <a:pt x="6460" y="3890"/>
                    <a:pt x="6549" y="4086"/>
                  </a:cubicBezTo>
                  <a:cubicBezTo>
                    <a:pt x="6692" y="4371"/>
                    <a:pt x="6826" y="4657"/>
                    <a:pt x="7004" y="5023"/>
                  </a:cubicBezTo>
                  <a:cubicBezTo>
                    <a:pt x="7120" y="4916"/>
                    <a:pt x="7200" y="4826"/>
                    <a:pt x="7298" y="4755"/>
                  </a:cubicBezTo>
                  <a:cubicBezTo>
                    <a:pt x="7718" y="4443"/>
                    <a:pt x="8137" y="4131"/>
                    <a:pt x="8565" y="3818"/>
                  </a:cubicBezTo>
                  <a:cubicBezTo>
                    <a:pt x="8703" y="3719"/>
                    <a:pt x="8817" y="3668"/>
                    <a:pt x="8920" y="3668"/>
                  </a:cubicBezTo>
                  <a:cubicBezTo>
                    <a:pt x="9057" y="3668"/>
                    <a:pt x="9177" y="3756"/>
                    <a:pt x="9315" y="3934"/>
                  </a:cubicBezTo>
                  <a:cubicBezTo>
                    <a:pt x="9395" y="4041"/>
                    <a:pt x="9457" y="4157"/>
                    <a:pt x="9529" y="4273"/>
                  </a:cubicBezTo>
                  <a:cubicBezTo>
                    <a:pt x="9698" y="4577"/>
                    <a:pt x="9868" y="4880"/>
                    <a:pt x="10037" y="5174"/>
                  </a:cubicBezTo>
                  <a:cubicBezTo>
                    <a:pt x="10492" y="4996"/>
                    <a:pt x="10938" y="4835"/>
                    <a:pt x="11366" y="4657"/>
                  </a:cubicBezTo>
                  <a:cubicBezTo>
                    <a:pt x="11465" y="4612"/>
                    <a:pt x="11580" y="4523"/>
                    <a:pt x="11616" y="4425"/>
                  </a:cubicBezTo>
                  <a:cubicBezTo>
                    <a:pt x="11857" y="3729"/>
                    <a:pt x="12053" y="3024"/>
                    <a:pt x="12134" y="2302"/>
                  </a:cubicBezTo>
                  <a:lnTo>
                    <a:pt x="12134" y="2302"/>
                  </a:lnTo>
                  <a:cubicBezTo>
                    <a:pt x="11303" y="2407"/>
                    <a:pt x="10484" y="2460"/>
                    <a:pt x="9676" y="2460"/>
                  </a:cubicBezTo>
                  <a:cubicBezTo>
                    <a:pt x="6452" y="2460"/>
                    <a:pt x="3391" y="1626"/>
                    <a:pt x="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0;p75">
              <a:extLst>
                <a:ext uri="{FF2B5EF4-FFF2-40B4-BE49-F238E27FC236}">
                  <a16:creationId xmlns:a16="http://schemas.microsoft.com/office/drawing/2014/main" id="{F78C95E5-06DA-7EEC-E87C-39CC4762C7ED}"/>
                </a:ext>
              </a:extLst>
            </p:cNvPr>
            <p:cNvSpPr/>
            <p:nvPr/>
          </p:nvSpPr>
          <p:spPr>
            <a:xfrm>
              <a:off x="4078975" y="2888525"/>
              <a:ext cx="247600" cy="92725"/>
            </a:xfrm>
            <a:custGeom>
              <a:avLst/>
              <a:gdLst/>
              <a:ahLst/>
              <a:cxnLst/>
              <a:rect l="l" t="t" r="r" b="b"/>
              <a:pathLst>
                <a:path w="9904" h="3709" extrusionOk="0">
                  <a:moveTo>
                    <a:pt x="2267" y="0"/>
                  </a:moveTo>
                  <a:cubicBezTo>
                    <a:pt x="2027" y="41"/>
                    <a:pt x="1834" y="90"/>
                    <a:pt x="1651" y="90"/>
                  </a:cubicBezTo>
                  <a:cubicBezTo>
                    <a:pt x="1636" y="90"/>
                    <a:pt x="1621" y="90"/>
                    <a:pt x="1607" y="89"/>
                  </a:cubicBezTo>
                  <a:cubicBezTo>
                    <a:pt x="1366" y="89"/>
                    <a:pt x="1205" y="196"/>
                    <a:pt x="1063" y="375"/>
                  </a:cubicBezTo>
                  <a:cubicBezTo>
                    <a:pt x="813" y="687"/>
                    <a:pt x="554" y="999"/>
                    <a:pt x="304" y="1312"/>
                  </a:cubicBezTo>
                  <a:cubicBezTo>
                    <a:pt x="197" y="1436"/>
                    <a:pt x="108" y="1579"/>
                    <a:pt x="1" y="1740"/>
                  </a:cubicBezTo>
                  <a:cubicBezTo>
                    <a:pt x="2700" y="3217"/>
                    <a:pt x="5540" y="3709"/>
                    <a:pt x="8521" y="3709"/>
                  </a:cubicBezTo>
                  <a:cubicBezTo>
                    <a:pt x="8979" y="3709"/>
                    <a:pt x="9439" y="3697"/>
                    <a:pt x="9903" y="3676"/>
                  </a:cubicBezTo>
                  <a:cubicBezTo>
                    <a:pt x="9778" y="3176"/>
                    <a:pt x="9662" y="2748"/>
                    <a:pt x="9564" y="2320"/>
                  </a:cubicBezTo>
                  <a:cubicBezTo>
                    <a:pt x="9475" y="1900"/>
                    <a:pt x="9261" y="1588"/>
                    <a:pt x="8833" y="1445"/>
                  </a:cubicBezTo>
                  <a:cubicBezTo>
                    <a:pt x="8271" y="1731"/>
                    <a:pt x="7700" y="2034"/>
                    <a:pt x="7120" y="2302"/>
                  </a:cubicBezTo>
                  <a:cubicBezTo>
                    <a:pt x="6977" y="2369"/>
                    <a:pt x="6863" y="2404"/>
                    <a:pt x="6766" y="2404"/>
                  </a:cubicBezTo>
                  <a:cubicBezTo>
                    <a:pt x="6581" y="2404"/>
                    <a:pt x="6461" y="2275"/>
                    <a:pt x="6326" y="1998"/>
                  </a:cubicBezTo>
                  <a:cubicBezTo>
                    <a:pt x="6139" y="1606"/>
                    <a:pt x="5942" y="1213"/>
                    <a:pt x="5737" y="803"/>
                  </a:cubicBezTo>
                  <a:cubicBezTo>
                    <a:pt x="5157" y="1089"/>
                    <a:pt x="4622" y="1356"/>
                    <a:pt x="4078" y="1615"/>
                  </a:cubicBezTo>
                  <a:cubicBezTo>
                    <a:pt x="3907" y="1695"/>
                    <a:pt x="3781" y="1738"/>
                    <a:pt x="3675" y="1738"/>
                  </a:cubicBezTo>
                  <a:cubicBezTo>
                    <a:pt x="3501" y="1738"/>
                    <a:pt x="3382" y="1621"/>
                    <a:pt x="3204" y="1365"/>
                  </a:cubicBezTo>
                  <a:cubicBezTo>
                    <a:pt x="2900" y="910"/>
                    <a:pt x="2588" y="455"/>
                    <a:pt x="2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1;p75">
              <a:extLst>
                <a:ext uri="{FF2B5EF4-FFF2-40B4-BE49-F238E27FC236}">
                  <a16:creationId xmlns:a16="http://schemas.microsoft.com/office/drawing/2014/main" id="{E691CBE5-2CB1-2AFD-6364-E292E1BB67EA}"/>
                </a:ext>
              </a:extLst>
            </p:cNvPr>
            <p:cNvSpPr/>
            <p:nvPr/>
          </p:nvSpPr>
          <p:spPr>
            <a:xfrm>
              <a:off x="4134300" y="2840425"/>
              <a:ext cx="168625" cy="91825"/>
            </a:xfrm>
            <a:custGeom>
              <a:avLst/>
              <a:gdLst/>
              <a:ahLst/>
              <a:cxnLst/>
              <a:rect l="l" t="t" r="r" b="b"/>
              <a:pathLst>
                <a:path w="6745" h="3673" extrusionOk="0">
                  <a:moveTo>
                    <a:pt x="3171" y="1"/>
                  </a:moveTo>
                  <a:cubicBezTo>
                    <a:pt x="1982" y="1"/>
                    <a:pt x="943" y="489"/>
                    <a:pt x="0" y="1228"/>
                  </a:cubicBezTo>
                  <a:cubicBezTo>
                    <a:pt x="0" y="1237"/>
                    <a:pt x="0" y="1255"/>
                    <a:pt x="0" y="1264"/>
                  </a:cubicBezTo>
                  <a:cubicBezTo>
                    <a:pt x="821" y="1576"/>
                    <a:pt x="1026" y="2415"/>
                    <a:pt x="1535" y="3039"/>
                  </a:cubicBezTo>
                  <a:cubicBezTo>
                    <a:pt x="2106" y="2772"/>
                    <a:pt x="2650" y="2504"/>
                    <a:pt x="3194" y="2254"/>
                  </a:cubicBezTo>
                  <a:cubicBezTo>
                    <a:pt x="3379" y="2170"/>
                    <a:pt x="3512" y="2124"/>
                    <a:pt x="3619" y="2124"/>
                  </a:cubicBezTo>
                  <a:cubicBezTo>
                    <a:pt x="3797" y="2124"/>
                    <a:pt x="3904" y="2251"/>
                    <a:pt x="4059" y="2540"/>
                  </a:cubicBezTo>
                  <a:cubicBezTo>
                    <a:pt x="4247" y="2914"/>
                    <a:pt x="4425" y="3280"/>
                    <a:pt x="4621" y="3673"/>
                  </a:cubicBezTo>
                  <a:cubicBezTo>
                    <a:pt x="5335" y="3334"/>
                    <a:pt x="6013" y="3021"/>
                    <a:pt x="6745" y="2674"/>
                  </a:cubicBezTo>
                  <a:cubicBezTo>
                    <a:pt x="6548" y="2397"/>
                    <a:pt x="6352" y="2076"/>
                    <a:pt x="6120" y="1781"/>
                  </a:cubicBezTo>
                  <a:cubicBezTo>
                    <a:pt x="5888" y="1487"/>
                    <a:pt x="5638" y="1202"/>
                    <a:pt x="5362" y="952"/>
                  </a:cubicBezTo>
                  <a:cubicBezTo>
                    <a:pt x="4845" y="470"/>
                    <a:pt x="4247" y="78"/>
                    <a:pt x="3524" y="15"/>
                  </a:cubicBezTo>
                  <a:cubicBezTo>
                    <a:pt x="3405" y="6"/>
                    <a:pt x="3288" y="1"/>
                    <a:pt x="3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2;p75">
              <a:extLst>
                <a:ext uri="{FF2B5EF4-FFF2-40B4-BE49-F238E27FC236}">
                  <a16:creationId xmlns:a16="http://schemas.microsoft.com/office/drawing/2014/main" id="{F62DCA67-5838-42FD-61FD-2C636320B5BC}"/>
                </a:ext>
              </a:extLst>
            </p:cNvPr>
            <p:cNvSpPr/>
            <p:nvPr/>
          </p:nvSpPr>
          <p:spPr>
            <a:xfrm>
              <a:off x="4092825" y="3230775"/>
              <a:ext cx="92125" cy="46125"/>
            </a:xfrm>
            <a:custGeom>
              <a:avLst/>
              <a:gdLst/>
              <a:ahLst/>
              <a:cxnLst/>
              <a:rect l="l" t="t" r="r" b="b"/>
              <a:pathLst>
                <a:path w="3685" h="1845" extrusionOk="0">
                  <a:moveTo>
                    <a:pt x="313" y="1"/>
                  </a:moveTo>
                  <a:cubicBezTo>
                    <a:pt x="219" y="1"/>
                    <a:pt x="135" y="34"/>
                    <a:pt x="80" y="129"/>
                  </a:cubicBezTo>
                  <a:cubicBezTo>
                    <a:pt x="9" y="263"/>
                    <a:pt x="0" y="486"/>
                    <a:pt x="63" y="611"/>
                  </a:cubicBezTo>
                  <a:cubicBezTo>
                    <a:pt x="187" y="842"/>
                    <a:pt x="348" y="1092"/>
                    <a:pt x="562" y="1226"/>
                  </a:cubicBezTo>
                  <a:cubicBezTo>
                    <a:pt x="972" y="1467"/>
                    <a:pt x="1427" y="1636"/>
                    <a:pt x="1865" y="1833"/>
                  </a:cubicBezTo>
                  <a:cubicBezTo>
                    <a:pt x="1873" y="1806"/>
                    <a:pt x="1882" y="1779"/>
                    <a:pt x="1891" y="1752"/>
                  </a:cubicBezTo>
                  <a:cubicBezTo>
                    <a:pt x="2057" y="1816"/>
                    <a:pt x="2216" y="1844"/>
                    <a:pt x="2369" y="1844"/>
                  </a:cubicBezTo>
                  <a:cubicBezTo>
                    <a:pt x="2711" y="1844"/>
                    <a:pt x="3026" y="1703"/>
                    <a:pt x="3328" y="1494"/>
                  </a:cubicBezTo>
                  <a:cubicBezTo>
                    <a:pt x="3488" y="1378"/>
                    <a:pt x="3684" y="1235"/>
                    <a:pt x="3622" y="1012"/>
                  </a:cubicBezTo>
                  <a:cubicBezTo>
                    <a:pt x="3568" y="780"/>
                    <a:pt x="3345" y="744"/>
                    <a:pt x="3140" y="735"/>
                  </a:cubicBezTo>
                  <a:cubicBezTo>
                    <a:pt x="3042" y="735"/>
                    <a:pt x="2953" y="735"/>
                    <a:pt x="2855" y="718"/>
                  </a:cubicBezTo>
                  <a:cubicBezTo>
                    <a:pt x="2436" y="628"/>
                    <a:pt x="2016" y="566"/>
                    <a:pt x="1606" y="450"/>
                  </a:cubicBezTo>
                  <a:cubicBezTo>
                    <a:pt x="1258" y="352"/>
                    <a:pt x="928" y="191"/>
                    <a:pt x="589" y="66"/>
                  </a:cubicBezTo>
                  <a:cubicBezTo>
                    <a:pt x="501" y="31"/>
                    <a:pt x="403"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499;p58">
            <a:extLst>
              <a:ext uri="{FF2B5EF4-FFF2-40B4-BE49-F238E27FC236}">
                <a16:creationId xmlns:a16="http://schemas.microsoft.com/office/drawing/2014/main" id="{98E40A5D-3CC8-A036-84DB-E008252512E6}"/>
              </a:ext>
            </a:extLst>
          </p:cNvPr>
          <p:cNvGrpSpPr/>
          <p:nvPr/>
        </p:nvGrpSpPr>
        <p:grpSpPr>
          <a:xfrm>
            <a:off x="2689357" y="840978"/>
            <a:ext cx="1086409" cy="994244"/>
            <a:chOff x="1487672" y="170800"/>
            <a:chExt cx="730507" cy="668534"/>
          </a:xfrm>
        </p:grpSpPr>
        <p:sp>
          <p:nvSpPr>
            <p:cNvPr id="1373" name="Google Shape;1500;p58">
              <a:extLst>
                <a:ext uri="{FF2B5EF4-FFF2-40B4-BE49-F238E27FC236}">
                  <a16:creationId xmlns:a16="http://schemas.microsoft.com/office/drawing/2014/main" id="{8B5F1F54-6A4F-72F7-1C09-A3F0304D3D67}"/>
                </a:ext>
              </a:extLst>
            </p:cNvPr>
            <p:cNvSpPr/>
            <p:nvPr/>
          </p:nvSpPr>
          <p:spPr>
            <a:xfrm>
              <a:off x="1487672" y="170800"/>
              <a:ext cx="730507" cy="668534"/>
            </a:xfrm>
            <a:custGeom>
              <a:avLst/>
              <a:gdLst/>
              <a:ahLst/>
              <a:cxnLst/>
              <a:rect l="l" t="t" r="r" b="b"/>
              <a:pathLst>
                <a:path w="15265" h="13970" extrusionOk="0">
                  <a:moveTo>
                    <a:pt x="8825" y="221"/>
                  </a:moveTo>
                  <a:cubicBezTo>
                    <a:pt x="8925" y="221"/>
                    <a:pt x="9031" y="234"/>
                    <a:pt x="9136" y="261"/>
                  </a:cubicBezTo>
                  <a:cubicBezTo>
                    <a:pt x="9493" y="350"/>
                    <a:pt x="9778" y="529"/>
                    <a:pt x="9921" y="886"/>
                  </a:cubicBezTo>
                  <a:cubicBezTo>
                    <a:pt x="9341" y="734"/>
                    <a:pt x="8788" y="582"/>
                    <a:pt x="8235" y="440"/>
                  </a:cubicBezTo>
                  <a:cubicBezTo>
                    <a:pt x="8344" y="305"/>
                    <a:pt x="8568" y="221"/>
                    <a:pt x="8825" y="221"/>
                  </a:cubicBezTo>
                  <a:close/>
                  <a:moveTo>
                    <a:pt x="5032" y="440"/>
                  </a:moveTo>
                  <a:cubicBezTo>
                    <a:pt x="5208" y="440"/>
                    <a:pt x="5380" y="484"/>
                    <a:pt x="5523" y="582"/>
                  </a:cubicBezTo>
                  <a:cubicBezTo>
                    <a:pt x="4978" y="716"/>
                    <a:pt x="4488" y="930"/>
                    <a:pt x="4006" y="1171"/>
                  </a:cubicBezTo>
                  <a:cubicBezTo>
                    <a:pt x="4077" y="745"/>
                    <a:pt x="4570" y="440"/>
                    <a:pt x="5032" y="440"/>
                  </a:cubicBezTo>
                  <a:close/>
                  <a:moveTo>
                    <a:pt x="8029" y="1100"/>
                  </a:moveTo>
                  <a:lnTo>
                    <a:pt x="8029" y="1100"/>
                  </a:lnTo>
                  <a:cubicBezTo>
                    <a:pt x="8645" y="1135"/>
                    <a:pt x="9207" y="1296"/>
                    <a:pt x="9751" y="1599"/>
                  </a:cubicBezTo>
                  <a:cubicBezTo>
                    <a:pt x="9716" y="1644"/>
                    <a:pt x="9689" y="1689"/>
                    <a:pt x="9653" y="1733"/>
                  </a:cubicBezTo>
                  <a:cubicBezTo>
                    <a:pt x="9471" y="1911"/>
                    <a:pt x="9258" y="2001"/>
                    <a:pt x="9043" y="2001"/>
                  </a:cubicBezTo>
                  <a:cubicBezTo>
                    <a:pt x="8869" y="2001"/>
                    <a:pt x="8693" y="1942"/>
                    <a:pt x="8529" y="1822"/>
                  </a:cubicBezTo>
                  <a:cubicBezTo>
                    <a:pt x="8297" y="1662"/>
                    <a:pt x="8101" y="1457"/>
                    <a:pt x="8038" y="1171"/>
                  </a:cubicBezTo>
                  <a:cubicBezTo>
                    <a:pt x="8038" y="1153"/>
                    <a:pt x="8038" y="1127"/>
                    <a:pt x="8029" y="1100"/>
                  </a:cubicBezTo>
                  <a:close/>
                  <a:moveTo>
                    <a:pt x="5870" y="1221"/>
                  </a:moveTo>
                  <a:cubicBezTo>
                    <a:pt x="5951" y="1221"/>
                    <a:pt x="5974" y="1268"/>
                    <a:pt x="5951" y="1367"/>
                  </a:cubicBezTo>
                  <a:cubicBezTo>
                    <a:pt x="5906" y="1537"/>
                    <a:pt x="5817" y="1689"/>
                    <a:pt x="5683" y="1796"/>
                  </a:cubicBezTo>
                  <a:cubicBezTo>
                    <a:pt x="5416" y="2019"/>
                    <a:pt x="5112" y="2144"/>
                    <a:pt x="4773" y="2161"/>
                  </a:cubicBezTo>
                  <a:cubicBezTo>
                    <a:pt x="4757" y="2163"/>
                    <a:pt x="4742" y="2163"/>
                    <a:pt x="4726" y="2163"/>
                  </a:cubicBezTo>
                  <a:cubicBezTo>
                    <a:pt x="4501" y="2163"/>
                    <a:pt x="4335" y="2042"/>
                    <a:pt x="4193" y="1867"/>
                  </a:cubicBezTo>
                  <a:cubicBezTo>
                    <a:pt x="4220" y="1849"/>
                    <a:pt x="4238" y="1831"/>
                    <a:pt x="4256" y="1813"/>
                  </a:cubicBezTo>
                  <a:cubicBezTo>
                    <a:pt x="4729" y="1492"/>
                    <a:pt x="5264" y="1314"/>
                    <a:pt x="5826" y="1225"/>
                  </a:cubicBezTo>
                  <a:cubicBezTo>
                    <a:pt x="5842" y="1222"/>
                    <a:pt x="5857" y="1221"/>
                    <a:pt x="5870" y="1221"/>
                  </a:cubicBezTo>
                  <a:close/>
                  <a:moveTo>
                    <a:pt x="12283" y="2132"/>
                  </a:moveTo>
                  <a:cubicBezTo>
                    <a:pt x="12995" y="2132"/>
                    <a:pt x="13496" y="2995"/>
                    <a:pt x="13329" y="3464"/>
                  </a:cubicBezTo>
                  <a:cubicBezTo>
                    <a:pt x="12999" y="2946"/>
                    <a:pt x="12606" y="2527"/>
                    <a:pt x="12142" y="2144"/>
                  </a:cubicBezTo>
                  <a:cubicBezTo>
                    <a:pt x="12190" y="2136"/>
                    <a:pt x="12237" y="2132"/>
                    <a:pt x="12283" y="2132"/>
                  </a:cubicBezTo>
                  <a:close/>
                  <a:moveTo>
                    <a:pt x="1810" y="2794"/>
                  </a:moveTo>
                  <a:cubicBezTo>
                    <a:pt x="1842" y="2794"/>
                    <a:pt x="1872" y="2797"/>
                    <a:pt x="1901" y="2804"/>
                  </a:cubicBezTo>
                  <a:cubicBezTo>
                    <a:pt x="1588" y="3223"/>
                    <a:pt x="1276" y="3642"/>
                    <a:pt x="955" y="4053"/>
                  </a:cubicBezTo>
                  <a:cubicBezTo>
                    <a:pt x="839" y="3883"/>
                    <a:pt x="875" y="3553"/>
                    <a:pt x="1053" y="3285"/>
                  </a:cubicBezTo>
                  <a:cubicBezTo>
                    <a:pt x="1220" y="3015"/>
                    <a:pt x="1551" y="2794"/>
                    <a:pt x="1810" y="2794"/>
                  </a:cubicBezTo>
                  <a:close/>
                  <a:moveTo>
                    <a:pt x="11544" y="2741"/>
                  </a:moveTo>
                  <a:lnTo>
                    <a:pt x="11544" y="2741"/>
                  </a:lnTo>
                  <a:cubicBezTo>
                    <a:pt x="12106" y="3098"/>
                    <a:pt x="12552" y="3544"/>
                    <a:pt x="12909" y="4097"/>
                  </a:cubicBezTo>
                  <a:cubicBezTo>
                    <a:pt x="12806" y="4175"/>
                    <a:pt x="12671" y="4213"/>
                    <a:pt x="12525" y="4213"/>
                  </a:cubicBezTo>
                  <a:cubicBezTo>
                    <a:pt x="12318" y="4213"/>
                    <a:pt x="12090" y="4137"/>
                    <a:pt x="11901" y="3990"/>
                  </a:cubicBezTo>
                  <a:cubicBezTo>
                    <a:pt x="11518" y="3705"/>
                    <a:pt x="11375" y="3205"/>
                    <a:pt x="11544" y="2741"/>
                  </a:cubicBezTo>
                  <a:close/>
                  <a:moveTo>
                    <a:pt x="2605" y="3134"/>
                  </a:moveTo>
                  <a:cubicBezTo>
                    <a:pt x="2829" y="3384"/>
                    <a:pt x="2864" y="3776"/>
                    <a:pt x="2695" y="4062"/>
                  </a:cubicBezTo>
                  <a:cubicBezTo>
                    <a:pt x="2546" y="4285"/>
                    <a:pt x="2266" y="4540"/>
                    <a:pt x="1861" y="4540"/>
                  </a:cubicBezTo>
                  <a:cubicBezTo>
                    <a:pt x="1781" y="4540"/>
                    <a:pt x="1696" y="4530"/>
                    <a:pt x="1606" y="4508"/>
                  </a:cubicBezTo>
                  <a:cubicBezTo>
                    <a:pt x="1812" y="3963"/>
                    <a:pt x="2142" y="3508"/>
                    <a:pt x="2605" y="3134"/>
                  </a:cubicBezTo>
                  <a:close/>
                  <a:moveTo>
                    <a:pt x="2495" y="5976"/>
                  </a:moveTo>
                  <a:cubicBezTo>
                    <a:pt x="2543" y="5976"/>
                    <a:pt x="2592" y="5980"/>
                    <a:pt x="2641" y="5988"/>
                  </a:cubicBezTo>
                  <a:cubicBezTo>
                    <a:pt x="2855" y="6024"/>
                    <a:pt x="3052" y="6087"/>
                    <a:pt x="3221" y="6238"/>
                  </a:cubicBezTo>
                  <a:cubicBezTo>
                    <a:pt x="2695" y="6399"/>
                    <a:pt x="2177" y="6568"/>
                    <a:pt x="1651" y="6738"/>
                  </a:cubicBezTo>
                  <a:cubicBezTo>
                    <a:pt x="1707" y="6289"/>
                    <a:pt x="2066" y="5976"/>
                    <a:pt x="2495" y="5976"/>
                  </a:cubicBezTo>
                  <a:close/>
                  <a:moveTo>
                    <a:pt x="14435" y="5944"/>
                  </a:moveTo>
                  <a:lnTo>
                    <a:pt x="14435" y="5944"/>
                  </a:lnTo>
                  <a:cubicBezTo>
                    <a:pt x="15050" y="6229"/>
                    <a:pt x="15095" y="7229"/>
                    <a:pt x="14622" y="7541"/>
                  </a:cubicBezTo>
                  <a:cubicBezTo>
                    <a:pt x="14560" y="7014"/>
                    <a:pt x="14497" y="6488"/>
                    <a:pt x="14435" y="5944"/>
                  </a:cubicBezTo>
                  <a:close/>
                  <a:moveTo>
                    <a:pt x="4416" y="6399"/>
                  </a:moveTo>
                  <a:cubicBezTo>
                    <a:pt x="4399" y="6542"/>
                    <a:pt x="4390" y="6666"/>
                    <a:pt x="4372" y="6800"/>
                  </a:cubicBezTo>
                  <a:cubicBezTo>
                    <a:pt x="4185" y="6827"/>
                    <a:pt x="3979" y="6854"/>
                    <a:pt x="3774" y="6881"/>
                  </a:cubicBezTo>
                  <a:cubicBezTo>
                    <a:pt x="3774" y="6881"/>
                    <a:pt x="3765" y="6872"/>
                    <a:pt x="3765" y="6872"/>
                  </a:cubicBezTo>
                  <a:cubicBezTo>
                    <a:pt x="3694" y="6700"/>
                    <a:pt x="3651" y="6649"/>
                    <a:pt x="3518" y="6649"/>
                  </a:cubicBezTo>
                  <a:cubicBezTo>
                    <a:pt x="3485" y="6649"/>
                    <a:pt x="3446" y="6652"/>
                    <a:pt x="3399" y="6658"/>
                  </a:cubicBezTo>
                  <a:cubicBezTo>
                    <a:pt x="2891" y="6729"/>
                    <a:pt x="2418" y="6890"/>
                    <a:pt x="1954" y="7104"/>
                  </a:cubicBezTo>
                  <a:cubicBezTo>
                    <a:pt x="1838" y="7157"/>
                    <a:pt x="1722" y="7220"/>
                    <a:pt x="1606" y="7282"/>
                  </a:cubicBezTo>
                  <a:cubicBezTo>
                    <a:pt x="1508" y="7336"/>
                    <a:pt x="1446" y="7425"/>
                    <a:pt x="1455" y="7550"/>
                  </a:cubicBezTo>
                  <a:cubicBezTo>
                    <a:pt x="1262" y="7638"/>
                    <a:pt x="1116" y="7689"/>
                    <a:pt x="982" y="7689"/>
                  </a:cubicBezTo>
                  <a:cubicBezTo>
                    <a:pt x="793" y="7689"/>
                    <a:pt x="628" y="7588"/>
                    <a:pt x="393" y="7353"/>
                  </a:cubicBezTo>
                  <a:cubicBezTo>
                    <a:pt x="438" y="7344"/>
                    <a:pt x="464" y="7336"/>
                    <a:pt x="491" y="7336"/>
                  </a:cubicBezTo>
                  <a:cubicBezTo>
                    <a:pt x="848" y="7291"/>
                    <a:pt x="1187" y="7157"/>
                    <a:pt x="1517" y="7023"/>
                  </a:cubicBezTo>
                  <a:cubicBezTo>
                    <a:pt x="2159" y="6774"/>
                    <a:pt x="2820" y="6577"/>
                    <a:pt x="3498" y="6461"/>
                  </a:cubicBezTo>
                  <a:cubicBezTo>
                    <a:pt x="3801" y="6408"/>
                    <a:pt x="4104" y="6399"/>
                    <a:pt x="4416" y="6399"/>
                  </a:cubicBezTo>
                  <a:close/>
                  <a:moveTo>
                    <a:pt x="13623" y="6006"/>
                  </a:moveTo>
                  <a:cubicBezTo>
                    <a:pt x="13739" y="6604"/>
                    <a:pt x="13801" y="7184"/>
                    <a:pt x="13703" y="7808"/>
                  </a:cubicBezTo>
                  <a:cubicBezTo>
                    <a:pt x="13605" y="7719"/>
                    <a:pt x="13507" y="7666"/>
                    <a:pt x="13436" y="7576"/>
                  </a:cubicBezTo>
                  <a:cubicBezTo>
                    <a:pt x="13159" y="7229"/>
                    <a:pt x="13052" y="6845"/>
                    <a:pt x="13213" y="6408"/>
                  </a:cubicBezTo>
                  <a:cubicBezTo>
                    <a:pt x="13284" y="6220"/>
                    <a:pt x="13427" y="6104"/>
                    <a:pt x="13623" y="6006"/>
                  </a:cubicBezTo>
                  <a:close/>
                  <a:moveTo>
                    <a:pt x="3498" y="6863"/>
                  </a:moveTo>
                  <a:lnTo>
                    <a:pt x="3498" y="6863"/>
                  </a:lnTo>
                  <a:cubicBezTo>
                    <a:pt x="3524" y="7086"/>
                    <a:pt x="3471" y="7264"/>
                    <a:pt x="3337" y="7425"/>
                  </a:cubicBezTo>
                  <a:cubicBezTo>
                    <a:pt x="3120" y="7685"/>
                    <a:pt x="2818" y="7820"/>
                    <a:pt x="2508" y="7820"/>
                  </a:cubicBezTo>
                  <a:cubicBezTo>
                    <a:pt x="2308" y="7820"/>
                    <a:pt x="2104" y="7763"/>
                    <a:pt x="1919" y="7648"/>
                  </a:cubicBezTo>
                  <a:cubicBezTo>
                    <a:pt x="1847" y="7612"/>
                    <a:pt x="1776" y="7568"/>
                    <a:pt x="1678" y="7505"/>
                  </a:cubicBezTo>
                  <a:cubicBezTo>
                    <a:pt x="2266" y="7175"/>
                    <a:pt x="2864" y="6979"/>
                    <a:pt x="3498" y="6863"/>
                  </a:cubicBezTo>
                  <a:close/>
                  <a:moveTo>
                    <a:pt x="4914" y="6147"/>
                  </a:moveTo>
                  <a:cubicBezTo>
                    <a:pt x="4923" y="6147"/>
                    <a:pt x="4933" y="6148"/>
                    <a:pt x="4943" y="6149"/>
                  </a:cubicBezTo>
                  <a:cubicBezTo>
                    <a:pt x="5344" y="6176"/>
                    <a:pt x="5728" y="6301"/>
                    <a:pt x="6103" y="6443"/>
                  </a:cubicBezTo>
                  <a:cubicBezTo>
                    <a:pt x="6611" y="6649"/>
                    <a:pt x="7120" y="6863"/>
                    <a:pt x="7566" y="7175"/>
                  </a:cubicBezTo>
                  <a:cubicBezTo>
                    <a:pt x="8235" y="7568"/>
                    <a:pt x="8770" y="8076"/>
                    <a:pt x="9225" y="8683"/>
                  </a:cubicBezTo>
                  <a:cubicBezTo>
                    <a:pt x="9305" y="8790"/>
                    <a:pt x="9368" y="8906"/>
                    <a:pt x="9439" y="9022"/>
                  </a:cubicBezTo>
                  <a:cubicBezTo>
                    <a:pt x="9475" y="9084"/>
                    <a:pt x="9475" y="9147"/>
                    <a:pt x="9439" y="9218"/>
                  </a:cubicBezTo>
                  <a:cubicBezTo>
                    <a:pt x="9314" y="9468"/>
                    <a:pt x="9109" y="9619"/>
                    <a:pt x="8841" y="9691"/>
                  </a:cubicBezTo>
                  <a:cubicBezTo>
                    <a:pt x="8822" y="9696"/>
                    <a:pt x="8806" y="9699"/>
                    <a:pt x="8791" y="9699"/>
                  </a:cubicBezTo>
                  <a:cubicBezTo>
                    <a:pt x="8757" y="9699"/>
                    <a:pt x="8732" y="9683"/>
                    <a:pt x="8707" y="9646"/>
                  </a:cubicBezTo>
                  <a:cubicBezTo>
                    <a:pt x="8306" y="9111"/>
                    <a:pt x="7789" y="8692"/>
                    <a:pt x="7244" y="8299"/>
                  </a:cubicBezTo>
                  <a:cubicBezTo>
                    <a:pt x="6584" y="7817"/>
                    <a:pt x="5853" y="7469"/>
                    <a:pt x="5077" y="7211"/>
                  </a:cubicBezTo>
                  <a:cubicBezTo>
                    <a:pt x="4996" y="7184"/>
                    <a:pt x="4907" y="7157"/>
                    <a:pt x="4827" y="7148"/>
                  </a:cubicBezTo>
                  <a:cubicBezTo>
                    <a:pt x="4720" y="7130"/>
                    <a:pt x="4675" y="7077"/>
                    <a:pt x="4657" y="6979"/>
                  </a:cubicBezTo>
                  <a:cubicBezTo>
                    <a:pt x="4595" y="6711"/>
                    <a:pt x="4631" y="6461"/>
                    <a:pt x="4773" y="6229"/>
                  </a:cubicBezTo>
                  <a:cubicBezTo>
                    <a:pt x="4812" y="6175"/>
                    <a:pt x="4851" y="6147"/>
                    <a:pt x="4914" y="6147"/>
                  </a:cubicBezTo>
                  <a:close/>
                  <a:moveTo>
                    <a:pt x="13250" y="9914"/>
                  </a:moveTo>
                  <a:cubicBezTo>
                    <a:pt x="13293" y="9914"/>
                    <a:pt x="13337" y="9917"/>
                    <a:pt x="13382" y="9923"/>
                  </a:cubicBezTo>
                  <a:cubicBezTo>
                    <a:pt x="13168" y="10520"/>
                    <a:pt x="12856" y="11047"/>
                    <a:pt x="12365" y="11475"/>
                  </a:cubicBezTo>
                  <a:cubicBezTo>
                    <a:pt x="12249" y="11288"/>
                    <a:pt x="12240" y="11100"/>
                    <a:pt x="12276" y="10922"/>
                  </a:cubicBezTo>
                  <a:cubicBezTo>
                    <a:pt x="12347" y="10574"/>
                    <a:pt x="12517" y="10288"/>
                    <a:pt x="12793" y="10065"/>
                  </a:cubicBezTo>
                  <a:cubicBezTo>
                    <a:pt x="12928" y="9959"/>
                    <a:pt x="13081" y="9914"/>
                    <a:pt x="13250" y="9914"/>
                  </a:cubicBezTo>
                  <a:close/>
                  <a:moveTo>
                    <a:pt x="13953" y="10360"/>
                  </a:moveTo>
                  <a:cubicBezTo>
                    <a:pt x="14230" y="10699"/>
                    <a:pt x="13775" y="11725"/>
                    <a:pt x="13132" y="11814"/>
                  </a:cubicBezTo>
                  <a:cubicBezTo>
                    <a:pt x="13489" y="11350"/>
                    <a:pt x="13721" y="10859"/>
                    <a:pt x="13953" y="10360"/>
                  </a:cubicBezTo>
                  <a:close/>
                  <a:moveTo>
                    <a:pt x="10135" y="10592"/>
                  </a:moveTo>
                  <a:lnTo>
                    <a:pt x="10135" y="10592"/>
                  </a:lnTo>
                  <a:cubicBezTo>
                    <a:pt x="10554" y="10734"/>
                    <a:pt x="10697" y="11082"/>
                    <a:pt x="10759" y="11475"/>
                  </a:cubicBezTo>
                  <a:cubicBezTo>
                    <a:pt x="10813" y="11787"/>
                    <a:pt x="10634" y="12153"/>
                    <a:pt x="10367" y="12296"/>
                  </a:cubicBezTo>
                  <a:cubicBezTo>
                    <a:pt x="10331" y="11725"/>
                    <a:pt x="10269" y="11154"/>
                    <a:pt x="10135" y="10592"/>
                  </a:cubicBezTo>
                  <a:close/>
                  <a:moveTo>
                    <a:pt x="9394" y="10815"/>
                  </a:moveTo>
                  <a:cubicBezTo>
                    <a:pt x="9600" y="11368"/>
                    <a:pt x="9716" y="11921"/>
                    <a:pt x="9724" y="12519"/>
                  </a:cubicBezTo>
                  <a:cubicBezTo>
                    <a:pt x="9475" y="12510"/>
                    <a:pt x="9278" y="12429"/>
                    <a:pt x="9136" y="12251"/>
                  </a:cubicBezTo>
                  <a:cubicBezTo>
                    <a:pt x="8770" y="11805"/>
                    <a:pt x="8859" y="11198"/>
                    <a:pt x="9394" y="10815"/>
                  </a:cubicBezTo>
                  <a:close/>
                  <a:moveTo>
                    <a:pt x="7086" y="1529"/>
                  </a:moveTo>
                  <a:cubicBezTo>
                    <a:pt x="7296" y="1529"/>
                    <a:pt x="7507" y="1542"/>
                    <a:pt x="7717" y="1564"/>
                  </a:cubicBezTo>
                  <a:cubicBezTo>
                    <a:pt x="7869" y="1582"/>
                    <a:pt x="7976" y="1635"/>
                    <a:pt x="8074" y="1751"/>
                  </a:cubicBezTo>
                  <a:cubicBezTo>
                    <a:pt x="8235" y="1929"/>
                    <a:pt x="8413" y="2072"/>
                    <a:pt x="8645" y="2161"/>
                  </a:cubicBezTo>
                  <a:cubicBezTo>
                    <a:pt x="8773" y="2211"/>
                    <a:pt x="8900" y="2235"/>
                    <a:pt x="9027" y="2235"/>
                  </a:cubicBezTo>
                  <a:cubicBezTo>
                    <a:pt x="9175" y="2235"/>
                    <a:pt x="9322" y="2202"/>
                    <a:pt x="9466" y="2135"/>
                  </a:cubicBezTo>
                  <a:cubicBezTo>
                    <a:pt x="9521" y="2109"/>
                    <a:pt x="9568" y="2099"/>
                    <a:pt x="9614" y="2099"/>
                  </a:cubicBezTo>
                  <a:cubicBezTo>
                    <a:pt x="9650" y="2099"/>
                    <a:pt x="9686" y="2105"/>
                    <a:pt x="9724" y="2117"/>
                  </a:cubicBezTo>
                  <a:cubicBezTo>
                    <a:pt x="10188" y="2268"/>
                    <a:pt x="10590" y="2518"/>
                    <a:pt x="10947" y="2839"/>
                  </a:cubicBezTo>
                  <a:cubicBezTo>
                    <a:pt x="10973" y="2866"/>
                    <a:pt x="11000" y="2884"/>
                    <a:pt x="11027" y="2911"/>
                  </a:cubicBezTo>
                  <a:cubicBezTo>
                    <a:pt x="11161" y="3000"/>
                    <a:pt x="11232" y="3107"/>
                    <a:pt x="11241" y="3277"/>
                  </a:cubicBezTo>
                  <a:cubicBezTo>
                    <a:pt x="11295" y="3901"/>
                    <a:pt x="11803" y="4401"/>
                    <a:pt x="12419" y="4454"/>
                  </a:cubicBezTo>
                  <a:cubicBezTo>
                    <a:pt x="12499" y="4463"/>
                    <a:pt x="12535" y="4490"/>
                    <a:pt x="12579" y="4552"/>
                  </a:cubicBezTo>
                  <a:cubicBezTo>
                    <a:pt x="12838" y="4989"/>
                    <a:pt x="13025" y="5462"/>
                    <a:pt x="13150" y="5953"/>
                  </a:cubicBezTo>
                  <a:cubicBezTo>
                    <a:pt x="13159" y="5988"/>
                    <a:pt x="13159" y="6051"/>
                    <a:pt x="13132" y="6078"/>
                  </a:cubicBezTo>
                  <a:cubicBezTo>
                    <a:pt x="12963" y="6292"/>
                    <a:pt x="12909" y="6542"/>
                    <a:pt x="12918" y="6800"/>
                  </a:cubicBezTo>
                  <a:cubicBezTo>
                    <a:pt x="12927" y="7121"/>
                    <a:pt x="13016" y="7434"/>
                    <a:pt x="13222" y="7692"/>
                  </a:cubicBezTo>
                  <a:cubicBezTo>
                    <a:pt x="13275" y="7755"/>
                    <a:pt x="13284" y="7817"/>
                    <a:pt x="13284" y="7898"/>
                  </a:cubicBezTo>
                  <a:cubicBezTo>
                    <a:pt x="13257" y="8415"/>
                    <a:pt x="13177" y="8915"/>
                    <a:pt x="13034" y="9405"/>
                  </a:cubicBezTo>
                  <a:cubicBezTo>
                    <a:pt x="13025" y="9441"/>
                    <a:pt x="13007" y="9477"/>
                    <a:pt x="12999" y="9521"/>
                  </a:cubicBezTo>
                  <a:cubicBezTo>
                    <a:pt x="12981" y="9655"/>
                    <a:pt x="12918" y="9726"/>
                    <a:pt x="12793" y="9789"/>
                  </a:cubicBezTo>
                  <a:cubicBezTo>
                    <a:pt x="12526" y="9923"/>
                    <a:pt x="12347" y="10146"/>
                    <a:pt x="12213" y="10404"/>
                  </a:cubicBezTo>
                  <a:cubicBezTo>
                    <a:pt x="12044" y="10708"/>
                    <a:pt x="11973" y="11029"/>
                    <a:pt x="12053" y="11377"/>
                  </a:cubicBezTo>
                  <a:cubicBezTo>
                    <a:pt x="12062" y="11421"/>
                    <a:pt x="12044" y="11484"/>
                    <a:pt x="12017" y="11520"/>
                  </a:cubicBezTo>
                  <a:cubicBezTo>
                    <a:pt x="11589" y="12037"/>
                    <a:pt x="11125" y="12536"/>
                    <a:pt x="10536" y="12875"/>
                  </a:cubicBezTo>
                  <a:cubicBezTo>
                    <a:pt x="10498" y="12901"/>
                    <a:pt x="10468" y="12914"/>
                    <a:pt x="10444" y="12914"/>
                  </a:cubicBezTo>
                  <a:cubicBezTo>
                    <a:pt x="10402" y="12914"/>
                    <a:pt x="10381" y="12872"/>
                    <a:pt x="10376" y="12786"/>
                  </a:cubicBezTo>
                  <a:cubicBezTo>
                    <a:pt x="10376" y="12706"/>
                    <a:pt x="10376" y="12626"/>
                    <a:pt x="10376" y="12554"/>
                  </a:cubicBezTo>
                  <a:cubicBezTo>
                    <a:pt x="10938" y="12331"/>
                    <a:pt x="11107" y="11662"/>
                    <a:pt x="10929" y="11172"/>
                  </a:cubicBezTo>
                  <a:cubicBezTo>
                    <a:pt x="10840" y="10922"/>
                    <a:pt x="10706" y="10708"/>
                    <a:pt x="10501" y="10538"/>
                  </a:cubicBezTo>
                  <a:cubicBezTo>
                    <a:pt x="10367" y="10422"/>
                    <a:pt x="10215" y="10351"/>
                    <a:pt x="10063" y="10333"/>
                  </a:cubicBezTo>
                  <a:cubicBezTo>
                    <a:pt x="9921" y="10012"/>
                    <a:pt x="9778" y="9700"/>
                    <a:pt x="9626" y="9370"/>
                  </a:cubicBezTo>
                  <a:cubicBezTo>
                    <a:pt x="9626" y="9370"/>
                    <a:pt x="9644" y="9334"/>
                    <a:pt x="9662" y="9298"/>
                  </a:cubicBezTo>
                  <a:cubicBezTo>
                    <a:pt x="9716" y="9164"/>
                    <a:pt x="9724" y="9039"/>
                    <a:pt x="9653" y="8906"/>
                  </a:cubicBezTo>
                  <a:cubicBezTo>
                    <a:pt x="9493" y="8593"/>
                    <a:pt x="9270" y="8326"/>
                    <a:pt x="9029" y="8058"/>
                  </a:cubicBezTo>
                  <a:cubicBezTo>
                    <a:pt x="8368" y="7336"/>
                    <a:pt x="7557" y="6809"/>
                    <a:pt x="6665" y="6426"/>
                  </a:cubicBezTo>
                  <a:cubicBezTo>
                    <a:pt x="6254" y="6247"/>
                    <a:pt x="5844" y="6069"/>
                    <a:pt x="5398" y="5971"/>
                  </a:cubicBezTo>
                  <a:cubicBezTo>
                    <a:pt x="5210" y="5935"/>
                    <a:pt x="5014" y="5917"/>
                    <a:pt x="4827" y="5899"/>
                  </a:cubicBezTo>
                  <a:cubicBezTo>
                    <a:pt x="4821" y="5899"/>
                    <a:pt x="4815" y="5899"/>
                    <a:pt x="4809" y="5899"/>
                  </a:cubicBezTo>
                  <a:cubicBezTo>
                    <a:pt x="4703" y="5899"/>
                    <a:pt x="4628" y="5975"/>
                    <a:pt x="4586" y="6060"/>
                  </a:cubicBezTo>
                  <a:cubicBezTo>
                    <a:pt x="4532" y="6167"/>
                    <a:pt x="4461" y="6176"/>
                    <a:pt x="4354" y="6176"/>
                  </a:cubicBezTo>
                  <a:cubicBezTo>
                    <a:pt x="4122" y="6176"/>
                    <a:pt x="3881" y="6194"/>
                    <a:pt x="3649" y="6203"/>
                  </a:cubicBezTo>
                  <a:cubicBezTo>
                    <a:pt x="3637" y="6204"/>
                    <a:pt x="3625" y="6205"/>
                    <a:pt x="3614" y="6205"/>
                  </a:cubicBezTo>
                  <a:cubicBezTo>
                    <a:pt x="3554" y="6205"/>
                    <a:pt x="3514" y="6184"/>
                    <a:pt x="3462" y="6131"/>
                  </a:cubicBezTo>
                  <a:cubicBezTo>
                    <a:pt x="3227" y="5878"/>
                    <a:pt x="2857" y="5735"/>
                    <a:pt x="2510" y="5735"/>
                  </a:cubicBezTo>
                  <a:cubicBezTo>
                    <a:pt x="2343" y="5735"/>
                    <a:pt x="2182" y="5767"/>
                    <a:pt x="2043" y="5837"/>
                  </a:cubicBezTo>
                  <a:cubicBezTo>
                    <a:pt x="1669" y="6024"/>
                    <a:pt x="1464" y="6336"/>
                    <a:pt x="1410" y="6747"/>
                  </a:cubicBezTo>
                  <a:cubicBezTo>
                    <a:pt x="1410" y="6765"/>
                    <a:pt x="1410" y="6791"/>
                    <a:pt x="1401" y="6827"/>
                  </a:cubicBezTo>
                  <a:cubicBezTo>
                    <a:pt x="1339" y="6854"/>
                    <a:pt x="1276" y="6872"/>
                    <a:pt x="1187" y="6907"/>
                  </a:cubicBezTo>
                  <a:cubicBezTo>
                    <a:pt x="1196" y="6836"/>
                    <a:pt x="1196" y="6774"/>
                    <a:pt x="1205" y="6720"/>
                  </a:cubicBezTo>
                  <a:cubicBezTo>
                    <a:pt x="1294" y="6265"/>
                    <a:pt x="1455" y="5837"/>
                    <a:pt x="1651" y="5418"/>
                  </a:cubicBezTo>
                  <a:cubicBezTo>
                    <a:pt x="1740" y="5230"/>
                    <a:pt x="1847" y="5052"/>
                    <a:pt x="1936" y="4864"/>
                  </a:cubicBezTo>
                  <a:cubicBezTo>
                    <a:pt x="1972" y="4793"/>
                    <a:pt x="2026" y="4784"/>
                    <a:pt x="2088" y="4775"/>
                  </a:cubicBezTo>
                  <a:cubicBezTo>
                    <a:pt x="2605" y="4668"/>
                    <a:pt x="2980" y="4222"/>
                    <a:pt x="3007" y="3705"/>
                  </a:cubicBezTo>
                  <a:cubicBezTo>
                    <a:pt x="3016" y="3616"/>
                    <a:pt x="3007" y="3526"/>
                    <a:pt x="2980" y="3437"/>
                  </a:cubicBezTo>
                  <a:cubicBezTo>
                    <a:pt x="2971" y="3357"/>
                    <a:pt x="2980" y="3303"/>
                    <a:pt x="3043" y="3241"/>
                  </a:cubicBezTo>
                  <a:cubicBezTo>
                    <a:pt x="3364" y="2893"/>
                    <a:pt x="3747" y="2616"/>
                    <a:pt x="4140" y="2367"/>
                  </a:cubicBezTo>
                  <a:cubicBezTo>
                    <a:pt x="4193" y="2331"/>
                    <a:pt x="4238" y="2304"/>
                    <a:pt x="4283" y="2277"/>
                  </a:cubicBezTo>
                  <a:cubicBezTo>
                    <a:pt x="4408" y="2304"/>
                    <a:pt x="4532" y="2358"/>
                    <a:pt x="4657" y="2367"/>
                  </a:cubicBezTo>
                  <a:cubicBezTo>
                    <a:pt x="4671" y="2367"/>
                    <a:pt x="4684" y="2367"/>
                    <a:pt x="4697" y="2367"/>
                  </a:cubicBezTo>
                  <a:cubicBezTo>
                    <a:pt x="5242" y="2367"/>
                    <a:pt x="5709" y="2186"/>
                    <a:pt x="6040" y="1724"/>
                  </a:cubicBezTo>
                  <a:cubicBezTo>
                    <a:pt x="6085" y="1671"/>
                    <a:pt x="6138" y="1635"/>
                    <a:pt x="6201" y="1617"/>
                  </a:cubicBezTo>
                  <a:cubicBezTo>
                    <a:pt x="6493" y="1554"/>
                    <a:pt x="6789" y="1529"/>
                    <a:pt x="7086" y="1529"/>
                  </a:cubicBezTo>
                  <a:close/>
                  <a:moveTo>
                    <a:pt x="9484" y="9593"/>
                  </a:moveTo>
                  <a:cubicBezTo>
                    <a:pt x="9582" y="9816"/>
                    <a:pt x="9680" y="10030"/>
                    <a:pt x="9769" y="10244"/>
                  </a:cubicBezTo>
                  <a:cubicBezTo>
                    <a:pt x="9983" y="10779"/>
                    <a:pt x="10055" y="11332"/>
                    <a:pt x="10090" y="11894"/>
                  </a:cubicBezTo>
                  <a:cubicBezTo>
                    <a:pt x="10117" y="12215"/>
                    <a:pt x="10117" y="12528"/>
                    <a:pt x="10126" y="12849"/>
                  </a:cubicBezTo>
                  <a:cubicBezTo>
                    <a:pt x="10126" y="13090"/>
                    <a:pt x="10135" y="13330"/>
                    <a:pt x="10144" y="13580"/>
                  </a:cubicBezTo>
                  <a:cubicBezTo>
                    <a:pt x="10028" y="13500"/>
                    <a:pt x="9903" y="13438"/>
                    <a:pt x="9796" y="13357"/>
                  </a:cubicBezTo>
                  <a:cubicBezTo>
                    <a:pt x="9760" y="13322"/>
                    <a:pt x="9724" y="13268"/>
                    <a:pt x="9716" y="13223"/>
                  </a:cubicBezTo>
                  <a:cubicBezTo>
                    <a:pt x="9680" y="13072"/>
                    <a:pt x="9662" y="12911"/>
                    <a:pt x="9635" y="12760"/>
                  </a:cubicBezTo>
                  <a:cubicBezTo>
                    <a:pt x="9653" y="12751"/>
                    <a:pt x="9662" y="12751"/>
                    <a:pt x="9662" y="12751"/>
                  </a:cubicBezTo>
                  <a:cubicBezTo>
                    <a:pt x="9930" y="12697"/>
                    <a:pt x="9956" y="12670"/>
                    <a:pt x="9956" y="12394"/>
                  </a:cubicBezTo>
                  <a:cubicBezTo>
                    <a:pt x="9948" y="11814"/>
                    <a:pt x="9823" y="11261"/>
                    <a:pt x="9600" y="10726"/>
                  </a:cubicBezTo>
                  <a:cubicBezTo>
                    <a:pt x="9555" y="10618"/>
                    <a:pt x="9501" y="10529"/>
                    <a:pt x="9385" y="10529"/>
                  </a:cubicBezTo>
                  <a:cubicBezTo>
                    <a:pt x="9278" y="10306"/>
                    <a:pt x="9180" y="10101"/>
                    <a:pt x="9082" y="9878"/>
                  </a:cubicBezTo>
                  <a:cubicBezTo>
                    <a:pt x="9207" y="9798"/>
                    <a:pt x="9341" y="9700"/>
                    <a:pt x="9484" y="9593"/>
                  </a:cubicBezTo>
                  <a:close/>
                  <a:moveTo>
                    <a:pt x="7174" y="606"/>
                  </a:moveTo>
                  <a:cubicBezTo>
                    <a:pt x="7871" y="606"/>
                    <a:pt x="8555" y="723"/>
                    <a:pt x="9234" y="930"/>
                  </a:cubicBezTo>
                  <a:cubicBezTo>
                    <a:pt x="9965" y="1162"/>
                    <a:pt x="10679" y="1439"/>
                    <a:pt x="11330" y="1849"/>
                  </a:cubicBezTo>
                  <a:cubicBezTo>
                    <a:pt x="12089" y="2313"/>
                    <a:pt x="12722" y="2911"/>
                    <a:pt x="13195" y="3669"/>
                  </a:cubicBezTo>
                  <a:cubicBezTo>
                    <a:pt x="14096" y="5087"/>
                    <a:pt x="14462" y="6631"/>
                    <a:pt x="14337" y="8299"/>
                  </a:cubicBezTo>
                  <a:cubicBezTo>
                    <a:pt x="14310" y="8692"/>
                    <a:pt x="14185" y="9075"/>
                    <a:pt x="14069" y="9450"/>
                  </a:cubicBezTo>
                  <a:cubicBezTo>
                    <a:pt x="13908" y="9940"/>
                    <a:pt x="13685" y="10404"/>
                    <a:pt x="13453" y="10868"/>
                  </a:cubicBezTo>
                  <a:cubicBezTo>
                    <a:pt x="13213" y="11350"/>
                    <a:pt x="12900" y="11787"/>
                    <a:pt x="12570" y="12206"/>
                  </a:cubicBezTo>
                  <a:cubicBezTo>
                    <a:pt x="12249" y="12608"/>
                    <a:pt x="11857" y="12947"/>
                    <a:pt x="11428" y="13241"/>
                  </a:cubicBezTo>
                  <a:cubicBezTo>
                    <a:pt x="11259" y="13366"/>
                    <a:pt x="11072" y="13482"/>
                    <a:pt x="10884" y="13598"/>
                  </a:cubicBezTo>
                  <a:cubicBezTo>
                    <a:pt x="10840" y="13624"/>
                    <a:pt x="10803" y="13638"/>
                    <a:pt x="10769" y="13638"/>
                  </a:cubicBezTo>
                  <a:cubicBezTo>
                    <a:pt x="10722" y="13638"/>
                    <a:pt x="10681" y="13611"/>
                    <a:pt x="10634" y="13553"/>
                  </a:cubicBezTo>
                  <a:cubicBezTo>
                    <a:pt x="10590" y="13491"/>
                    <a:pt x="10554" y="13411"/>
                    <a:pt x="10527" y="13322"/>
                  </a:cubicBezTo>
                  <a:cubicBezTo>
                    <a:pt x="10501" y="13232"/>
                    <a:pt x="10536" y="13152"/>
                    <a:pt x="10634" y="13099"/>
                  </a:cubicBezTo>
                  <a:cubicBezTo>
                    <a:pt x="11152" y="12804"/>
                    <a:pt x="11571" y="12403"/>
                    <a:pt x="11955" y="11957"/>
                  </a:cubicBezTo>
                  <a:cubicBezTo>
                    <a:pt x="12035" y="11867"/>
                    <a:pt x="12106" y="11778"/>
                    <a:pt x="12169" y="11698"/>
                  </a:cubicBezTo>
                  <a:cubicBezTo>
                    <a:pt x="12240" y="11716"/>
                    <a:pt x="12303" y="11751"/>
                    <a:pt x="12374" y="11751"/>
                  </a:cubicBezTo>
                  <a:cubicBezTo>
                    <a:pt x="12472" y="11751"/>
                    <a:pt x="12526" y="11662"/>
                    <a:pt x="12588" y="11600"/>
                  </a:cubicBezTo>
                  <a:cubicBezTo>
                    <a:pt x="12874" y="11341"/>
                    <a:pt x="13114" y="11047"/>
                    <a:pt x="13284" y="10708"/>
                  </a:cubicBezTo>
                  <a:cubicBezTo>
                    <a:pt x="13400" y="10494"/>
                    <a:pt x="13489" y="10262"/>
                    <a:pt x="13569" y="10030"/>
                  </a:cubicBezTo>
                  <a:cubicBezTo>
                    <a:pt x="13659" y="9798"/>
                    <a:pt x="13578" y="9700"/>
                    <a:pt x="13329" y="9673"/>
                  </a:cubicBezTo>
                  <a:cubicBezTo>
                    <a:pt x="13293" y="9673"/>
                    <a:pt x="13257" y="9673"/>
                    <a:pt x="13204" y="9664"/>
                  </a:cubicBezTo>
                  <a:cubicBezTo>
                    <a:pt x="13400" y="9120"/>
                    <a:pt x="13489" y="8558"/>
                    <a:pt x="13507" y="7969"/>
                  </a:cubicBezTo>
                  <a:cubicBezTo>
                    <a:pt x="13587" y="7996"/>
                    <a:pt x="13650" y="8014"/>
                    <a:pt x="13712" y="8040"/>
                  </a:cubicBezTo>
                  <a:cubicBezTo>
                    <a:pt x="13745" y="8051"/>
                    <a:pt x="13772" y="8057"/>
                    <a:pt x="13793" y="8057"/>
                  </a:cubicBezTo>
                  <a:cubicBezTo>
                    <a:pt x="13842" y="8057"/>
                    <a:pt x="13869" y="8028"/>
                    <a:pt x="13900" y="7960"/>
                  </a:cubicBezTo>
                  <a:cubicBezTo>
                    <a:pt x="13926" y="7898"/>
                    <a:pt x="13944" y="7835"/>
                    <a:pt x="13953" y="7773"/>
                  </a:cubicBezTo>
                  <a:cubicBezTo>
                    <a:pt x="14033" y="7175"/>
                    <a:pt x="13989" y="6595"/>
                    <a:pt x="13855" y="6015"/>
                  </a:cubicBezTo>
                  <a:cubicBezTo>
                    <a:pt x="13814" y="5845"/>
                    <a:pt x="13753" y="5771"/>
                    <a:pt x="13648" y="5771"/>
                  </a:cubicBezTo>
                  <a:cubicBezTo>
                    <a:pt x="13594" y="5771"/>
                    <a:pt x="13527" y="5791"/>
                    <a:pt x="13445" y="5828"/>
                  </a:cubicBezTo>
                  <a:cubicBezTo>
                    <a:pt x="13418" y="5837"/>
                    <a:pt x="13400" y="5846"/>
                    <a:pt x="13373" y="5855"/>
                  </a:cubicBezTo>
                  <a:cubicBezTo>
                    <a:pt x="13293" y="5614"/>
                    <a:pt x="13230" y="5364"/>
                    <a:pt x="13132" y="5132"/>
                  </a:cubicBezTo>
                  <a:cubicBezTo>
                    <a:pt x="13034" y="4891"/>
                    <a:pt x="12909" y="4668"/>
                    <a:pt x="12802" y="4445"/>
                  </a:cubicBezTo>
                  <a:cubicBezTo>
                    <a:pt x="12865" y="4409"/>
                    <a:pt x="12945" y="4383"/>
                    <a:pt x="12999" y="4338"/>
                  </a:cubicBezTo>
                  <a:cubicBezTo>
                    <a:pt x="13177" y="4204"/>
                    <a:pt x="13159" y="4097"/>
                    <a:pt x="13088" y="3981"/>
                  </a:cubicBezTo>
                  <a:cubicBezTo>
                    <a:pt x="12856" y="3598"/>
                    <a:pt x="12579" y="3277"/>
                    <a:pt x="12258" y="2982"/>
                  </a:cubicBezTo>
                  <a:cubicBezTo>
                    <a:pt x="12097" y="2839"/>
                    <a:pt x="11928" y="2714"/>
                    <a:pt x="11767" y="2581"/>
                  </a:cubicBezTo>
                  <a:cubicBezTo>
                    <a:pt x="11732" y="2554"/>
                    <a:pt x="11696" y="2527"/>
                    <a:pt x="11660" y="2509"/>
                  </a:cubicBezTo>
                  <a:cubicBezTo>
                    <a:pt x="11608" y="2480"/>
                    <a:pt x="11561" y="2465"/>
                    <a:pt x="11519" y="2465"/>
                  </a:cubicBezTo>
                  <a:cubicBezTo>
                    <a:pt x="11444" y="2465"/>
                    <a:pt x="11385" y="2511"/>
                    <a:pt x="11339" y="2607"/>
                  </a:cubicBezTo>
                  <a:cubicBezTo>
                    <a:pt x="11312" y="2661"/>
                    <a:pt x="11295" y="2714"/>
                    <a:pt x="11259" y="2804"/>
                  </a:cubicBezTo>
                  <a:cubicBezTo>
                    <a:pt x="10822" y="2411"/>
                    <a:pt x="10376" y="2072"/>
                    <a:pt x="9805" y="1912"/>
                  </a:cubicBezTo>
                  <a:cubicBezTo>
                    <a:pt x="9858" y="1849"/>
                    <a:pt x="9903" y="1805"/>
                    <a:pt x="9939" y="1751"/>
                  </a:cubicBezTo>
                  <a:cubicBezTo>
                    <a:pt x="10028" y="1626"/>
                    <a:pt x="10028" y="1564"/>
                    <a:pt x="9903" y="1474"/>
                  </a:cubicBezTo>
                  <a:cubicBezTo>
                    <a:pt x="9787" y="1376"/>
                    <a:pt x="9653" y="1296"/>
                    <a:pt x="9510" y="1234"/>
                  </a:cubicBezTo>
                  <a:cubicBezTo>
                    <a:pt x="9073" y="1019"/>
                    <a:pt x="8600" y="904"/>
                    <a:pt x="8110" y="877"/>
                  </a:cubicBezTo>
                  <a:cubicBezTo>
                    <a:pt x="8038" y="877"/>
                    <a:pt x="7967" y="877"/>
                    <a:pt x="7896" y="886"/>
                  </a:cubicBezTo>
                  <a:cubicBezTo>
                    <a:pt x="7771" y="904"/>
                    <a:pt x="7744" y="939"/>
                    <a:pt x="7771" y="1064"/>
                  </a:cubicBezTo>
                  <a:cubicBezTo>
                    <a:pt x="7789" y="1153"/>
                    <a:pt x="7806" y="1243"/>
                    <a:pt x="7833" y="1350"/>
                  </a:cubicBezTo>
                  <a:cubicBezTo>
                    <a:pt x="7581" y="1314"/>
                    <a:pt x="7334" y="1292"/>
                    <a:pt x="7088" y="1292"/>
                  </a:cubicBezTo>
                  <a:cubicBezTo>
                    <a:pt x="6787" y="1292"/>
                    <a:pt x="6488" y="1324"/>
                    <a:pt x="6183" y="1403"/>
                  </a:cubicBezTo>
                  <a:cubicBezTo>
                    <a:pt x="6192" y="1323"/>
                    <a:pt x="6192" y="1251"/>
                    <a:pt x="6192" y="1189"/>
                  </a:cubicBezTo>
                  <a:cubicBezTo>
                    <a:pt x="6183" y="1073"/>
                    <a:pt x="6147" y="1028"/>
                    <a:pt x="6040" y="1019"/>
                  </a:cubicBezTo>
                  <a:cubicBezTo>
                    <a:pt x="5968" y="1014"/>
                    <a:pt x="5896" y="1009"/>
                    <a:pt x="5824" y="1009"/>
                  </a:cubicBezTo>
                  <a:cubicBezTo>
                    <a:pt x="5771" y="1009"/>
                    <a:pt x="5718" y="1012"/>
                    <a:pt x="5665" y="1019"/>
                  </a:cubicBezTo>
                  <a:cubicBezTo>
                    <a:pt x="5112" y="1118"/>
                    <a:pt x="4604" y="1323"/>
                    <a:pt x="4140" y="1644"/>
                  </a:cubicBezTo>
                  <a:cubicBezTo>
                    <a:pt x="3935" y="1787"/>
                    <a:pt x="3926" y="1885"/>
                    <a:pt x="4086" y="2081"/>
                  </a:cubicBezTo>
                  <a:cubicBezTo>
                    <a:pt x="4095" y="2090"/>
                    <a:pt x="4113" y="2108"/>
                    <a:pt x="4131" y="2135"/>
                  </a:cubicBezTo>
                  <a:cubicBezTo>
                    <a:pt x="3658" y="2375"/>
                    <a:pt x="3239" y="2679"/>
                    <a:pt x="2882" y="3089"/>
                  </a:cubicBezTo>
                  <a:cubicBezTo>
                    <a:pt x="2864" y="3071"/>
                    <a:pt x="2846" y="3062"/>
                    <a:pt x="2837" y="3045"/>
                  </a:cubicBezTo>
                  <a:cubicBezTo>
                    <a:pt x="2759" y="2951"/>
                    <a:pt x="2715" y="2906"/>
                    <a:pt x="2657" y="2906"/>
                  </a:cubicBezTo>
                  <a:cubicBezTo>
                    <a:pt x="2616" y="2906"/>
                    <a:pt x="2569" y="2929"/>
                    <a:pt x="2498" y="2973"/>
                  </a:cubicBezTo>
                  <a:cubicBezTo>
                    <a:pt x="2356" y="3053"/>
                    <a:pt x="2222" y="3169"/>
                    <a:pt x="2115" y="3294"/>
                  </a:cubicBezTo>
                  <a:cubicBezTo>
                    <a:pt x="1803" y="3607"/>
                    <a:pt x="1571" y="3972"/>
                    <a:pt x="1428" y="4401"/>
                  </a:cubicBezTo>
                  <a:cubicBezTo>
                    <a:pt x="1410" y="4427"/>
                    <a:pt x="1401" y="4463"/>
                    <a:pt x="1392" y="4499"/>
                  </a:cubicBezTo>
                  <a:cubicBezTo>
                    <a:pt x="1365" y="4579"/>
                    <a:pt x="1392" y="4641"/>
                    <a:pt x="1481" y="4686"/>
                  </a:cubicBezTo>
                  <a:cubicBezTo>
                    <a:pt x="1544" y="4722"/>
                    <a:pt x="1615" y="4757"/>
                    <a:pt x="1696" y="4793"/>
                  </a:cubicBezTo>
                  <a:cubicBezTo>
                    <a:pt x="1651" y="4873"/>
                    <a:pt x="1615" y="4954"/>
                    <a:pt x="1571" y="5025"/>
                  </a:cubicBezTo>
                  <a:cubicBezTo>
                    <a:pt x="1303" y="5542"/>
                    <a:pt x="1080" y="6069"/>
                    <a:pt x="991" y="6649"/>
                  </a:cubicBezTo>
                  <a:cubicBezTo>
                    <a:pt x="973" y="6765"/>
                    <a:pt x="910" y="6836"/>
                    <a:pt x="803" y="6881"/>
                  </a:cubicBezTo>
                  <a:cubicBezTo>
                    <a:pt x="724" y="6918"/>
                    <a:pt x="641" y="6939"/>
                    <a:pt x="557" y="6939"/>
                  </a:cubicBezTo>
                  <a:cubicBezTo>
                    <a:pt x="500" y="6939"/>
                    <a:pt x="442" y="6929"/>
                    <a:pt x="384" y="6907"/>
                  </a:cubicBezTo>
                  <a:cubicBezTo>
                    <a:pt x="250" y="6854"/>
                    <a:pt x="215" y="6791"/>
                    <a:pt x="241" y="6649"/>
                  </a:cubicBezTo>
                  <a:cubicBezTo>
                    <a:pt x="340" y="6122"/>
                    <a:pt x="482" y="5605"/>
                    <a:pt x="687" y="5105"/>
                  </a:cubicBezTo>
                  <a:cubicBezTo>
                    <a:pt x="937" y="4472"/>
                    <a:pt x="1312" y="3919"/>
                    <a:pt x="1722" y="3392"/>
                  </a:cubicBezTo>
                  <a:cubicBezTo>
                    <a:pt x="2231" y="2714"/>
                    <a:pt x="2855" y="2188"/>
                    <a:pt x="3551" y="1715"/>
                  </a:cubicBezTo>
                  <a:cubicBezTo>
                    <a:pt x="4470" y="1100"/>
                    <a:pt x="5469" y="734"/>
                    <a:pt x="6566" y="636"/>
                  </a:cubicBezTo>
                  <a:cubicBezTo>
                    <a:pt x="6770" y="616"/>
                    <a:pt x="6973" y="606"/>
                    <a:pt x="7174" y="606"/>
                  </a:cubicBezTo>
                  <a:close/>
                  <a:moveTo>
                    <a:pt x="8868" y="1"/>
                  </a:moveTo>
                  <a:cubicBezTo>
                    <a:pt x="8753" y="1"/>
                    <a:pt x="8634" y="13"/>
                    <a:pt x="8511" y="38"/>
                  </a:cubicBezTo>
                  <a:cubicBezTo>
                    <a:pt x="8279" y="83"/>
                    <a:pt x="8083" y="199"/>
                    <a:pt x="7967" y="413"/>
                  </a:cubicBezTo>
                  <a:lnTo>
                    <a:pt x="7896" y="413"/>
                  </a:lnTo>
                  <a:cubicBezTo>
                    <a:pt x="7636" y="392"/>
                    <a:pt x="7377" y="379"/>
                    <a:pt x="7118" y="379"/>
                  </a:cubicBezTo>
                  <a:cubicBezTo>
                    <a:pt x="6708" y="379"/>
                    <a:pt x="6298" y="411"/>
                    <a:pt x="5888" y="493"/>
                  </a:cubicBezTo>
                  <a:cubicBezTo>
                    <a:pt x="5882" y="495"/>
                    <a:pt x="5875" y="495"/>
                    <a:pt x="5868" y="495"/>
                  </a:cubicBezTo>
                  <a:cubicBezTo>
                    <a:pt x="5834" y="495"/>
                    <a:pt x="5793" y="479"/>
                    <a:pt x="5764" y="457"/>
                  </a:cubicBezTo>
                  <a:cubicBezTo>
                    <a:pt x="5527" y="287"/>
                    <a:pt x="5283" y="209"/>
                    <a:pt x="5033" y="209"/>
                  </a:cubicBezTo>
                  <a:cubicBezTo>
                    <a:pt x="4839" y="209"/>
                    <a:pt x="4642" y="256"/>
                    <a:pt x="4443" y="341"/>
                  </a:cubicBezTo>
                  <a:cubicBezTo>
                    <a:pt x="4042" y="520"/>
                    <a:pt x="3801" y="832"/>
                    <a:pt x="3783" y="1296"/>
                  </a:cubicBezTo>
                  <a:cubicBezTo>
                    <a:pt x="3221" y="1680"/>
                    <a:pt x="2659" y="2063"/>
                    <a:pt x="2168" y="2554"/>
                  </a:cubicBezTo>
                  <a:cubicBezTo>
                    <a:pt x="2155" y="2567"/>
                    <a:pt x="2118" y="2575"/>
                    <a:pt x="2089" y="2575"/>
                  </a:cubicBezTo>
                  <a:cubicBezTo>
                    <a:pt x="2078" y="2575"/>
                    <a:pt x="2068" y="2574"/>
                    <a:pt x="2061" y="2572"/>
                  </a:cubicBezTo>
                  <a:cubicBezTo>
                    <a:pt x="1996" y="2554"/>
                    <a:pt x="1933" y="2546"/>
                    <a:pt x="1871" y="2546"/>
                  </a:cubicBezTo>
                  <a:cubicBezTo>
                    <a:pt x="1778" y="2546"/>
                    <a:pt x="1688" y="2563"/>
                    <a:pt x="1597" y="2590"/>
                  </a:cubicBezTo>
                  <a:cubicBezTo>
                    <a:pt x="1232" y="2697"/>
                    <a:pt x="973" y="2929"/>
                    <a:pt x="795" y="3268"/>
                  </a:cubicBezTo>
                  <a:cubicBezTo>
                    <a:pt x="616" y="3607"/>
                    <a:pt x="607" y="3946"/>
                    <a:pt x="830" y="4285"/>
                  </a:cubicBezTo>
                  <a:cubicBezTo>
                    <a:pt x="732" y="4472"/>
                    <a:pt x="643" y="4641"/>
                    <a:pt x="554" y="4820"/>
                  </a:cubicBezTo>
                  <a:cubicBezTo>
                    <a:pt x="331" y="5328"/>
                    <a:pt x="179" y="5855"/>
                    <a:pt x="63" y="6399"/>
                  </a:cubicBezTo>
                  <a:cubicBezTo>
                    <a:pt x="27" y="6568"/>
                    <a:pt x="9" y="6738"/>
                    <a:pt x="1" y="6898"/>
                  </a:cubicBezTo>
                  <a:cubicBezTo>
                    <a:pt x="1" y="7237"/>
                    <a:pt x="134" y="7496"/>
                    <a:pt x="420" y="7675"/>
                  </a:cubicBezTo>
                  <a:cubicBezTo>
                    <a:pt x="500" y="7728"/>
                    <a:pt x="589" y="7791"/>
                    <a:pt x="679" y="7844"/>
                  </a:cubicBezTo>
                  <a:cubicBezTo>
                    <a:pt x="761" y="7897"/>
                    <a:pt x="850" y="7918"/>
                    <a:pt x="951" y="7918"/>
                  </a:cubicBezTo>
                  <a:cubicBezTo>
                    <a:pt x="970" y="7918"/>
                    <a:pt x="989" y="7917"/>
                    <a:pt x="1009" y="7915"/>
                  </a:cubicBezTo>
                  <a:cubicBezTo>
                    <a:pt x="1187" y="7898"/>
                    <a:pt x="1348" y="7844"/>
                    <a:pt x="1499" y="7764"/>
                  </a:cubicBezTo>
                  <a:cubicBezTo>
                    <a:pt x="1529" y="7747"/>
                    <a:pt x="1554" y="7738"/>
                    <a:pt x="1580" y="7738"/>
                  </a:cubicBezTo>
                  <a:cubicBezTo>
                    <a:pt x="1608" y="7738"/>
                    <a:pt x="1636" y="7749"/>
                    <a:pt x="1669" y="7773"/>
                  </a:cubicBezTo>
                  <a:cubicBezTo>
                    <a:pt x="1767" y="7835"/>
                    <a:pt x="1874" y="7898"/>
                    <a:pt x="1981" y="7942"/>
                  </a:cubicBezTo>
                  <a:cubicBezTo>
                    <a:pt x="2161" y="8014"/>
                    <a:pt x="2339" y="8046"/>
                    <a:pt x="2510" y="8046"/>
                  </a:cubicBezTo>
                  <a:cubicBezTo>
                    <a:pt x="3104" y="8046"/>
                    <a:pt x="3605" y="7659"/>
                    <a:pt x="3730" y="7202"/>
                  </a:cubicBezTo>
                  <a:cubicBezTo>
                    <a:pt x="3738" y="7175"/>
                    <a:pt x="3765" y="7139"/>
                    <a:pt x="3792" y="7130"/>
                  </a:cubicBezTo>
                  <a:cubicBezTo>
                    <a:pt x="3976" y="7082"/>
                    <a:pt x="4167" y="7049"/>
                    <a:pt x="4359" y="7049"/>
                  </a:cubicBezTo>
                  <a:cubicBezTo>
                    <a:pt x="4381" y="7049"/>
                    <a:pt x="4403" y="7049"/>
                    <a:pt x="4425" y="7050"/>
                  </a:cubicBezTo>
                  <a:cubicBezTo>
                    <a:pt x="4434" y="7077"/>
                    <a:pt x="4452" y="7104"/>
                    <a:pt x="4461" y="7130"/>
                  </a:cubicBezTo>
                  <a:cubicBezTo>
                    <a:pt x="4506" y="7282"/>
                    <a:pt x="4604" y="7353"/>
                    <a:pt x="4764" y="7380"/>
                  </a:cubicBezTo>
                  <a:cubicBezTo>
                    <a:pt x="4871" y="7398"/>
                    <a:pt x="4978" y="7434"/>
                    <a:pt x="5086" y="7469"/>
                  </a:cubicBezTo>
                  <a:cubicBezTo>
                    <a:pt x="5772" y="7683"/>
                    <a:pt x="6406" y="8014"/>
                    <a:pt x="7004" y="8424"/>
                  </a:cubicBezTo>
                  <a:cubicBezTo>
                    <a:pt x="7557" y="8816"/>
                    <a:pt x="8083" y="9245"/>
                    <a:pt x="8511" y="9780"/>
                  </a:cubicBezTo>
                  <a:cubicBezTo>
                    <a:pt x="8587" y="9878"/>
                    <a:pt x="8669" y="9957"/>
                    <a:pt x="8796" y="9957"/>
                  </a:cubicBezTo>
                  <a:cubicBezTo>
                    <a:pt x="8818" y="9957"/>
                    <a:pt x="8842" y="9955"/>
                    <a:pt x="8868" y="9949"/>
                  </a:cubicBezTo>
                  <a:cubicBezTo>
                    <a:pt x="8957" y="10155"/>
                    <a:pt x="9038" y="10351"/>
                    <a:pt x="9127" y="10556"/>
                  </a:cubicBezTo>
                  <a:cubicBezTo>
                    <a:pt x="9154" y="10618"/>
                    <a:pt x="9145" y="10672"/>
                    <a:pt x="9091" y="10717"/>
                  </a:cubicBezTo>
                  <a:cubicBezTo>
                    <a:pt x="9038" y="10779"/>
                    <a:pt x="8984" y="10842"/>
                    <a:pt x="8931" y="10904"/>
                  </a:cubicBezTo>
                  <a:cubicBezTo>
                    <a:pt x="8502" y="11439"/>
                    <a:pt x="8681" y="12082"/>
                    <a:pt x="8975" y="12429"/>
                  </a:cubicBezTo>
                  <a:cubicBezTo>
                    <a:pt x="9055" y="12519"/>
                    <a:pt x="9171" y="12572"/>
                    <a:pt x="9270" y="12644"/>
                  </a:cubicBezTo>
                  <a:cubicBezTo>
                    <a:pt x="9314" y="12670"/>
                    <a:pt x="9359" y="12688"/>
                    <a:pt x="9394" y="12715"/>
                  </a:cubicBezTo>
                  <a:cubicBezTo>
                    <a:pt x="9412" y="12840"/>
                    <a:pt x="9421" y="12956"/>
                    <a:pt x="9430" y="13072"/>
                  </a:cubicBezTo>
                  <a:cubicBezTo>
                    <a:pt x="9466" y="13268"/>
                    <a:pt x="9519" y="13455"/>
                    <a:pt x="9698" y="13580"/>
                  </a:cubicBezTo>
                  <a:cubicBezTo>
                    <a:pt x="9894" y="13732"/>
                    <a:pt x="10117" y="13857"/>
                    <a:pt x="10349" y="13937"/>
                  </a:cubicBezTo>
                  <a:cubicBezTo>
                    <a:pt x="10409" y="13958"/>
                    <a:pt x="10466" y="13970"/>
                    <a:pt x="10523" y="13970"/>
                  </a:cubicBezTo>
                  <a:cubicBezTo>
                    <a:pt x="10585" y="13970"/>
                    <a:pt x="10645" y="13956"/>
                    <a:pt x="10706" y="13928"/>
                  </a:cubicBezTo>
                  <a:cubicBezTo>
                    <a:pt x="10822" y="13884"/>
                    <a:pt x="10938" y="13839"/>
                    <a:pt x="11045" y="13777"/>
                  </a:cubicBezTo>
                  <a:cubicBezTo>
                    <a:pt x="11357" y="13562"/>
                    <a:pt x="11669" y="13357"/>
                    <a:pt x="11964" y="13125"/>
                  </a:cubicBezTo>
                  <a:cubicBezTo>
                    <a:pt x="12329" y="12858"/>
                    <a:pt x="12597" y="12492"/>
                    <a:pt x="12883" y="12153"/>
                  </a:cubicBezTo>
                  <a:cubicBezTo>
                    <a:pt x="12927" y="12108"/>
                    <a:pt x="12954" y="12082"/>
                    <a:pt x="13025" y="12082"/>
                  </a:cubicBezTo>
                  <a:cubicBezTo>
                    <a:pt x="13257" y="12073"/>
                    <a:pt x="13462" y="12001"/>
                    <a:pt x="13641" y="11850"/>
                  </a:cubicBezTo>
                  <a:cubicBezTo>
                    <a:pt x="13989" y="11573"/>
                    <a:pt x="14203" y="11198"/>
                    <a:pt x="14256" y="10752"/>
                  </a:cubicBezTo>
                  <a:cubicBezTo>
                    <a:pt x="14283" y="10547"/>
                    <a:pt x="14256" y="10342"/>
                    <a:pt x="14131" y="10172"/>
                  </a:cubicBezTo>
                  <a:cubicBezTo>
                    <a:pt x="14078" y="10092"/>
                    <a:pt x="14087" y="10039"/>
                    <a:pt x="14114" y="9958"/>
                  </a:cubicBezTo>
                  <a:cubicBezTo>
                    <a:pt x="14363" y="9280"/>
                    <a:pt x="14560" y="8584"/>
                    <a:pt x="14595" y="7853"/>
                  </a:cubicBezTo>
                  <a:cubicBezTo>
                    <a:pt x="14595" y="7844"/>
                    <a:pt x="14604" y="7826"/>
                    <a:pt x="14604" y="7826"/>
                  </a:cubicBezTo>
                  <a:cubicBezTo>
                    <a:pt x="14658" y="7791"/>
                    <a:pt x="14711" y="7764"/>
                    <a:pt x="14756" y="7728"/>
                  </a:cubicBezTo>
                  <a:cubicBezTo>
                    <a:pt x="14809" y="7692"/>
                    <a:pt x="14854" y="7648"/>
                    <a:pt x="14899" y="7603"/>
                  </a:cubicBezTo>
                  <a:cubicBezTo>
                    <a:pt x="15247" y="7184"/>
                    <a:pt x="15264" y="6542"/>
                    <a:pt x="14943" y="6096"/>
                  </a:cubicBezTo>
                  <a:cubicBezTo>
                    <a:pt x="14818" y="5917"/>
                    <a:pt x="14649" y="5783"/>
                    <a:pt x="14435" y="5712"/>
                  </a:cubicBezTo>
                  <a:cubicBezTo>
                    <a:pt x="14363" y="5685"/>
                    <a:pt x="14328" y="5649"/>
                    <a:pt x="14310" y="5578"/>
                  </a:cubicBezTo>
                  <a:cubicBezTo>
                    <a:pt x="14123" y="4945"/>
                    <a:pt x="13882" y="4347"/>
                    <a:pt x="13543" y="3785"/>
                  </a:cubicBezTo>
                  <a:cubicBezTo>
                    <a:pt x="13507" y="3740"/>
                    <a:pt x="13498" y="3705"/>
                    <a:pt x="13525" y="3642"/>
                  </a:cubicBezTo>
                  <a:cubicBezTo>
                    <a:pt x="13623" y="3428"/>
                    <a:pt x="13623" y="3205"/>
                    <a:pt x="13561" y="2982"/>
                  </a:cubicBezTo>
                  <a:cubicBezTo>
                    <a:pt x="13427" y="2474"/>
                    <a:pt x="13123" y="2117"/>
                    <a:pt x="12615" y="1956"/>
                  </a:cubicBezTo>
                  <a:cubicBezTo>
                    <a:pt x="12502" y="1917"/>
                    <a:pt x="12387" y="1897"/>
                    <a:pt x="12273" y="1897"/>
                  </a:cubicBezTo>
                  <a:cubicBezTo>
                    <a:pt x="12153" y="1897"/>
                    <a:pt x="12034" y="1919"/>
                    <a:pt x="11919" y="1965"/>
                  </a:cubicBezTo>
                  <a:cubicBezTo>
                    <a:pt x="11393" y="1599"/>
                    <a:pt x="10840" y="1296"/>
                    <a:pt x="10260" y="1055"/>
                  </a:cubicBezTo>
                  <a:cubicBezTo>
                    <a:pt x="10188" y="1028"/>
                    <a:pt x="10162" y="993"/>
                    <a:pt x="10153" y="921"/>
                  </a:cubicBezTo>
                  <a:cubicBezTo>
                    <a:pt x="10135" y="770"/>
                    <a:pt x="10072" y="636"/>
                    <a:pt x="9965" y="520"/>
                  </a:cubicBezTo>
                  <a:cubicBezTo>
                    <a:pt x="9664" y="169"/>
                    <a:pt x="9291" y="1"/>
                    <a:pt x="8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501;p58">
              <a:extLst>
                <a:ext uri="{FF2B5EF4-FFF2-40B4-BE49-F238E27FC236}">
                  <a16:creationId xmlns:a16="http://schemas.microsoft.com/office/drawing/2014/main" id="{AC885D82-58DA-88C5-F226-473E3AF62E86}"/>
                </a:ext>
              </a:extLst>
            </p:cNvPr>
            <p:cNvSpPr/>
            <p:nvPr/>
          </p:nvSpPr>
          <p:spPr>
            <a:xfrm>
              <a:off x="1707521" y="464970"/>
              <a:ext cx="233580" cy="170029"/>
            </a:xfrm>
            <a:custGeom>
              <a:avLst/>
              <a:gdLst/>
              <a:ahLst/>
              <a:cxnLst/>
              <a:rect l="l" t="t" r="r" b="b"/>
              <a:pathLst>
                <a:path w="4881" h="3553" extrusionOk="0">
                  <a:moveTo>
                    <a:pt x="320" y="0"/>
                  </a:moveTo>
                  <a:cubicBezTo>
                    <a:pt x="257" y="0"/>
                    <a:pt x="218" y="28"/>
                    <a:pt x="179" y="82"/>
                  </a:cubicBezTo>
                  <a:cubicBezTo>
                    <a:pt x="37" y="314"/>
                    <a:pt x="1" y="564"/>
                    <a:pt x="63" y="832"/>
                  </a:cubicBezTo>
                  <a:cubicBezTo>
                    <a:pt x="81" y="930"/>
                    <a:pt x="126" y="983"/>
                    <a:pt x="233" y="1001"/>
                  </a:cubicBezTo>
                  <a:cubicBezTo>
                    <a:pt x="313" y="1010"/>
                    <a:pt x="402" y="1037"/>
                    <a:pt x="483" y="1064"/>
                  </a:cubicBezTo>
                  <a:cubicBezTo>
                    <a:pt x="1259" y="1322"/>
                    <a:pt x="1990" y="1670"/>
                    <a:pt x="2650" y="2152"/>
                  </a:cubicBezTo>
                  <a:cubicBezTo>
                    <a:pt x="3195" y="2545"/>
                    <a:pt x="3712" y="2964"/>
                    <a:pt x="4113" y="3499"/>
                  </a:cubicBezTo>
                  <a:cubicBezTo>
                    <a:pt x="4138" y="3536"/>
                    <a:pt x="4163" y="3552"/>
                    <a:pt x="4197" y="3552"/>
                  </a:cubicBezTo>
                  <a:cubicBezTo>
                    <a:pt x="4212" y="3552"/>
                    <a:pt x="4228" y="3549"/>
                    <a:pt x="4247" y="3544"/>
                  </a:cubicBezTo>
                  <a:cubicBezTo>
                    <a:pt x="4515" y="3472"/>
                    <a:pt x="4720" y="3321"/>
                    <a:pt x="4845" y="3071"/>
                  </a:cubicBezTo>
                  <a:cubicBezTo>
                    <a:pt x="4881" y="3000"/>
                    <a:pt x="4881" y="2937"/>
                    <a:pt x="4845" y="2875"/>
                  </a:cubicBezTo>
                  <a:cubicBezTo>
                    <a:pt x="4774" y="2759"/>
                    <a:pt x="4711" y="2643"/>
                    <a:pt x="4631" y="2536"/>
                  </a:cubicBezTo>
                  <a:cubicBezTo>
                    <a:pt x="4176" y="1929"/>
                    <a:pt x="3641" y="1421"/>
                    <a:pt x="2972" y="1028"/>
                  </a:cubicBezTo>
                  <a:cubicBezTo>
                    <a:pt x="2526" y="716"/>
                    <a:pt x="2017" y="502"/>
                    <a:pt x="1509" y="296"/>
                  </a:cubicBezTo>
                  <a:cubicBezTo>
                    <a:pt x="1134" y="154"/>
                    <a:pt x="750" y="29"/>
                    <a:pt x="349" y="2"/>
                  </a:cubicBezTo>
                  <a:cubicBezTo>
                    <a:pt x="339" y="1"/>
                    <a:pt x="329"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502;p58">
              <a:extLst>
                <a:ext uri="{FF2B5EF4-FFF2-40B4-BE49-F238E27FC236}">
                  <a16:creationId xmlns:a16="http://schemas.microsoft.com/office/drawing/2014/main" id="{3B93B651-748A-B8A7-A429-210192E37C50}"/>
                </a:ext>
              </a:extLst>
            </p:cNvPr>
            <p:cNvGrpSpPr/>
            <p:nvPr/>
          </p:nvGrpSpPr>
          <p:grpSpPr>
            <a:xfrm>
              <a:off x="1497913" y="199801"/>
              <a:ext cx="681838" cy="623646"/>
              <a:chOff x="1497913" y="199801"/>
              <a:chExt cx="681838" cy="623646"/>
            </a:xfrm>
          </p:grpSpPr>
          <p:sp>
            <p:nvSpPr>
              <p:cNvPr id="1329" name="Google Shape;1503;p58">
                <a:extLst>
                  <a:ext uri="{FF2B5EF4-FFF2-40B4-BE49-F238E27FC236}">
                    <a16:creationId xmlns:a16="http://schemas.microsoft.com/office/drawing/2014/main" id="{035260CE-0541-8220-11C0-7C17FA9AD869}"/>
                  </a:ext>
                </a:extLst>
              </p:cNvPr>
              <p:cNvSpPr/>
              <p:nvPr/>
            </p:nvSpPr>
            <p:spPr>
              <a:xfrm>
                <a:off x="1497913" y="199801"/>
                <a:ext cx="681838" cy="623646"/>
              </a:xfrm>
              <a:custGeom>
                <a:avLst/>
                <a:gdLst/>
                <a:ahLst/>
                <a:cxnLst/>
                <a:rect l="l" t="t" r="r" b="b"/>
                <a:pathLst>
                  <a:path w="14248" h="13032" extrusionOk="0">
                    <a:moveTo>
                      <a:pt x="6960" y="0"/>
                    </a:moveTo>
                    <a:cubicBezTo>
                      <a:pt x="6759" y="0"/>
                      <a:pt x="6556" y="10"/>
                      <a:pt x="6352" y="30"/>
                    </a:cubicBezTo>
                    <a:cubicBezTo>
                      <a:pt x="5255" y="128"/>
                      <a:pt x="4256" y="494"/>
                      <a:pt x="3337" y="1109"/>
                    </a:cubicBezTo>
                    <a:cubicBezTo>
                      <a:pt x="2641" y="1582"/>
                      <a:pt x="2017" y="2108"/>
                      <a:pt x="1508" y="2786"/>
                    </a:cubicBezTo>
                    <a:cubicBezTo>
                      <a:pt x="1098" y="3313"/>
                      <a:pt x="723" y="3866"/>
                      <a:pt x="473" y="4499"/>
                    </a:cubicBezTo>
                    <a:cubicBezTo>
                      <a:pt x="268" y="4999"/>
                      <a:pt x="126" y="5516"/>
                      <a:pt x="27" y="6043"/>
                    </a:cubicBezTo>
                    <a:cubicBezTo>
                      <a:pt x="1" y="6185"/>
                      <a:pt x="36" y="6248"/>
                      <a:pt x="170" y="6301"/>
                    </a:cubicBezTo>
                    <a:cubicBezTo>
                      <a:pt x="228" y="6323"/>
                      <a:pt x="286" y="6333"/>
                      <a:pt x="343" y="6333"/>
                    </a:cubicBezTo>
                    <a:cubicBezTo>
                      <a:pt x="427" y="6333"/>
                      <a:pt x="510" y="6312"/>
                      <a:pt x="589" y="6275"/>
                    </a:cubicBezTo>
                    <a:cubicBezTo>
                      <a:pt x="696" y="6230"/>
                      <a:pt x="759" y="6159"/>
                      <a:pt x="777" y="6043"/>
                    </a:cubicBezTo>
                    <a:cubicBezTo>
                      <a:pt x="866" y="5463"/>
                      <a:pt x="1089" y="4936"/>
                      <a:pt x="1357" y="4419"/>
                    </a:cubicBezTo>
                    <a:cubicBezTo>
                      <a:pt x="1401" y="4348"/>
                      <a:pt x="1437" y="4267"/>
                      <a:pt x="1482" y="4187"/>
                    </a:cubicBezTo>
                    <a:cubicBezTo>
                      <a:pt x="1401" y="4151"/>
                      <a:pt x="1330" y="4116"/>
                      <a:pt x="1267" y="4080"/>
                    </a:cubicBezTo>
                    <a:cubicBezTo>
                      <a:pt x="1178" y="4035"/>
                      <a:pt x="1151" y="3973"/>
                      <a:pt x="1178" y="3893"/>
                    </a:cubicBezTo>
                    <a:cubicBezTo>
                      <a:pt x="1187" y="3857"/>
                      <a:pt x="1196" y="3821"/>
                      <a:pt x="1214" y="3795"/>
                    </a:cubicBezTo>
                    <a:cubicBezTo>
                      <a:pt x="1357" y="3366"/>
                      <a:pt x="1589" y="3001"/>
                      <a:pt x="1901" y="2688"/>
                    </a:cubicBezTo>
                    <a:cubicBezTo>
                      <a:pt x="2017" y="2563"/>
                      <a:pt x="2142" y="2447"/>
                      <a:pt x="2284" y="2367"/>
                    </a:cubicBezTo>
                    <a:cubicBezTo>
                      <a:pt x="2355" y="2323"/>
                      <a:pt x="2402" y="2300"/>
                      <a:pt x="2443" y="2300"/>
                    </a:cubicBezTo>
                    <a:cubicBezTo>
                      <a:pt x="2501" y="2300"/>
                      <a:pt x="2545" y="2345"/>
                      <a:pt x="2623" y="2439"/>
                    </a:cubicBezTo>
                    <a:cubicBezTo>
                      <a:pt x="2632" y="2456"/>
                      <a:pt x="2650" y="2465"/>
                      <a:pt x="2668" y="2483"/>
                    </a:cubicBezTo>
                    <a:cubicBezTo>
                      <a:pt x="3025" y="2073"/>
                      <a:pt x="3444" y="1769"/>
                      <a:pt x="3917" y="1529"/>
                    </a:cubicBezTo>
                    <a:cubicBezTo>
                      <a:pt x="3899" y="1502"/>
                      <a:pt x="3881" y="1484"/>
                      <a:pt x="3872" y="1475"/>
                    </a:cubicBezTo>
                    <a:cubicBezTo>
                      <a:pt x="3712" y="1279"/>
                      <a:pt x="3721" y="1181"/>
                      <a:pt x="3926" y="1038"/>
                    </a:cubicBezTo>
                    <a:cubicBezTo>
                      <a:pt x="4390" y="717"/>
                      <a:pt x="4898" y="512"/>
                      <a:pt x="5451" y="413"/>
                    </a:cubicBezTo>
                    <a:cubicBezTo>
                      <a:pt x="5504" y="406"/>
                      <a:pt x="5557" y="403"/>
                      <a:pt x="5610" y="403"/>
                    </a:cubicBezTo>
                    <a:cubicBezTo>
                      <a:pt x="5682" y="403"/>
                      <a:pt x="5754" y="408"/>
                      <a:pt x="5826" y="413"/>
                    </a:cubicBezTo>
                    <a:cubicBezTo>
                      <a:pt x="5933" y="422"/>
                      <a:pt x="5969" y="467"/>
                      <a:pt x="5978" y="583"/>
                    </a:cubicBezTo>
                    <a:cubicBezTo>
                      <a:pt x="5978" y="645"/>
                      <a:pt x="5978" y="717"/>
                      <a:pt x="5969" y="797"/>
                    </a:cubicBezTo>
                    <a:cubicBezTo>
                      <a:pt x="6274" y="718"/>
                      <a:pt x="6573" y="686"/>
                      <a:pt x="6874" y="686"/>
                    </a:cubicBezTo>
                    <a:cubicBezTo>
                      <a:pt x="7120" y="686"/>
                      <a:pt x="7367" y="708"/>
                      <a:pt x="7619" y="744"/>
                    </a:cubicBezTo>
                    <a:cubicBezTo>
                      <a:pt x="7592" y="637"/>
                      <a:pt x="7575" y="547"/>
                      <a:pt x="7557" y="458"/>
                    </a:cubicBezTo>
                    <a:cubicBezTo>
                      <a:pt x="7530" y="333"/>
                      <a:pt x="7557" y="298"/>
                      <a:pt x="7682" y="280"/>
                    </a:cubicBezTo>
                    <a:cubicBezTo>
                      <a:pt x="7753" y="271"/>
                      <a:pt x="7824" y="271"/>
                      <a:pt x="7896" y="271"/>
                    </a:cubicBezTo>
                    <a:cubicBezTo>
                      <a:pt x="8386" y="298"/>
                      <a:pt x="8859" y="413"/>
                      <a:pt x="9296" y="628"/>
                    </a:cubicBezTo>
                    <a:cubicBezTo>
                      <a:pt x="9439" y="690"/>
                      <a:pt x="9573" y="770"/>
                      <a:pt x="9689" y="868"/>
                    </a:cubicBezTo>
                    <a:cubicBezTo>
                      <a:pt x="9814" y="958"/>
                      <a:pt x="9814" y="1020"/>
                      <a:pt x="9725" y="1145"/>
                    </a:cubicBezTo>
                    <a:cubicBezTo>
                      <a:pt x="9689" y="1199"/>
                      <a:pt x="9644" y="1243"/>
                      <a:pt x="9591" y="1306"/>
                    </a:cubicBezTo>
                    <a:cubicBezTo>
                      <a:pt x="10162" y="1466"/>
                      <a:pt x="10608" y="1805"/>
                      <a:pt x="11045" y="2198"/>
                    </a:cubicBezTo>
                    <a:cubicBezTo>
                      <a:pt x="11081" y="2108"/>
                      <a:pt x="11098" y="2055"/>
                      <a:pt x="11125" y="2001"/>
                    </a:cubicBezTo>
                    <a:cubicBezTo>
                      <a:pt x="11171" y="1905"/>
                      <a:pt x="11230" y="1859"/>
                      <a:pt x="11305" y="1859"/>
                    </a:cubicBezTo>
                    <a:cubicBezTo>
                      <a:pt x="11347" y="1859"/>
                      <a:pt x="11394" y="1874"/>
                      <a:pt x="11446" y="1903"/>
                    </a:cubicBezTo>
                    <a:cubicBezTo>
                      <a:pt x="11482" y="1921"/>
                      <a:pt x="11518" y="1948"/>
                      <a:pt x="11553" y="1975"/>
                    </a:cubicBezTo>
                    <a:cubicBezTo>
                      <a:pt x="11714" y="2108"/>
                      <a:pt x="11883" y="2233"/>
                      <a:pt x="12044" y="2376"/>
                    </a:cubicBezTo>
                    <a:cubicBezTo>
                      <a:pt x="12365" y="2671"/>
                      <a:pt x="12642" y="2992"/>
                      <a:pt x="12874" y="3375"/>
                    </a:cubicBezTo>
                    <a:cubicBezTo>
                      <a:pt x="12945" y="3491"/>
                      <a:pt x="12963" y="3598"/>
                      <a:pt x="12785" y="3732"/>
                    </a:cubicBezTo>
                    <a:cubicBezTo>
                      <a:pt x="12731" y="3777"/>
                      <a:pt x="12651" y="3803"/>
                      <a:pt x="12588" y="3839"/>
                    </a:cubicBezTo>
                    <a:cubicBezTo>
                      <a:pt x="12695" y="4062"/>
                      <a:pt x="12820" y="4285"/>
                      <a:pt x="12918" y="4526"/>
                    </a:cubicBezTo>
                    <a:cubicBezTo>
                      <a:pt x="13016" y="4758"/>
                      <a:pt x="13079" y="5008"/>
                      <a:pt x="13159" y="5249"/>
                    </a:cubicBezTo>
                    <a:cubicBezTo>
                      <a:pt x="13186" y="5240"/>
                      <a:pt x="13204" y="5231"/>
                      <a:pt x="13231" y="5222"/>
                    </a:cubicBezTo>
                    <a:cubicBezTo>
                      <a:pt x="13313" y="5185"/>
                      <a:pt x="13380" y="5165"/>
                      <a:pt x="13434" y="5165"/>
                    </a:cubicBezTo>
                    <a:cubicBezTo>
                      <a:pt x="13539" y="5165"/>
                      <a:pt x="13600" y="5239"/>
                      <a:pt x="13641" y="5409"/>
                    </a:cubicBezTo>
                    <a:cubicBezTo>
                      <a:pt x="13775" y="5989"/>
                      <a:pt x="13819" y="6569"/>
                      <a:pt x="13739" y="7167"/>
                    </a:cubicBezTo>
                    <a:cubicBezTo>
                      <a:pt x="13730" y="7229"/>
                      <a:pt x="13712" y="7292"/>
                      <a:pt x="13686" y="7354"/>
                    </a:cubicBezTo>
                    <a:cubicBezTo>
                      <a:pt x="13655" y="7422"/>
                      <a:pt x="13628" y="7451"/>
                      <a:pt x="13579" y="7451"/>
                    </a:cubicBezTo>
                    <a:cubicBezTo>
                      <a:pt x="13558" y="7451"/>
                      <a:pt x="13531" y="7445"/>
                      <a:pt x="13498" y="7434"/>
                    </a:cubicBezTo>
                    <a:cubicBezTo>
                      <a:pt x="13436" y="7408"/>
                      <a:pt x="13373" y="7390"/>
                      <a:pt x="13293" y="7363"/>
                    </a:cubicBezTo>
                    <a:cubicBezTo>
                      <a:pt x="13275" y="7952"/>
                      <a:pt x="13186" y="8514"/>
                      <a:pt x="12990" y="9058"/>
                    </a:cubicBezTo>
                    <a:cubicBezTo>
                      <a:pt x="13043" y="9067"/>
                      <a:pt x="13079" y="9067"/>
                      <a:pt x="13115" y="9067"/>
                    </a:cubicBezTo>
                    <a:cubicBezTo>
                      <a:pt x="13364" y="9094"/>
                      <a:pt x="13445" y="9192"/>
                      <a:pt x="13364" y="9424"/>
                    </a:cubicBezTo>
                    <a:cubicBezTo>
                      <a:pt x="13284" y="9656"/>
                      <a:pt x="13186" y="9888"/>
                      <a:pt x="13070" y="10102"/>
                    </a:cubicBezTo>
                    <a:cubicBezTo>
                      <a:pt x="12900" y="10441"/>
                      <a:pt x="12660" y="10735"/>
                      <a:pt x="12374" y="10994"/>
                    </a:cubicBezTo>
                    <a:cubicBezTo>
                      <a:pt x="12312" y="11056"/>
                      <a:pt x="12258" y="11145"/>
                      <a:pt x="12160" y="11145"/>
                    </a:cubicBezTo>
                    <a:cubicBezTo>
                      <a:pt x="12089" y="11145"/>
                      <a:pt x="12026" y="11110"/>
                      <a:pt x="11955" y="11092"/>
                    </a:cubicBezTo>
                    <a:cubicBezTo>
                      <a:pt x="11892" y="11172"/>
                      <a:pt x="11821" y="11261"/>
                      <a:pt x="11741" y="11351"/>
                    </a:cubicBezTo>
                    <a:cubicBezTo>
                      <a:pt x="11357" y="11797"/>
                      <a:pt x="10938" y="12198"/>
                      <a:pt x="10420" y="12493"/>
                    </a:cubicBezTo>
                    <a:cubicBezTo>
                      <a:pt x="10322" y="12546"/>
                      <a:pt x="10287" y="12626"/>
                      <a:pt x="10313" y="12716"/>
                    </a:cubicBezTo>
                    <a:cubicBezTo>
                      <a:pt x="10340" y="12805"/>
                      <a:pt x="10376" y="12885"/>
                      <a:pt x="10420" y="12947"/>
                    </a:cubicBezTo>
                    <a:cubicBezTo>
                      <a:pt x="10467" y="13005"/>
                      <a:pt x="10508" y="13032"/>
                      <a:pt x="10555" y="13032"/>
                    </a:cubicBezTo>
                    <a:cubicBezTo>
                      <a:pt x="10589" y="13032"/>
                      <a:pt x="10626" y="13018"/>
                      <a:pt x="10670" y="12992"/>
                    </a:cubicBezTo>
                    <a:cubicBezTo>
                      <a:pt x="10858" y="12876"/>
                      <a:pt x="11045" y="12760"/>
                      <a:pt x="11214" y="12635"/>
                    </a:cubicBezTo>
                    <a:cubicBezTo>
                      <a:pt x="11643" y="12341"/>
                      <a:pt x="12035" y="12002"/>
                      <a:pt x="12356" y="11600"/>
                    </a:cubicBezTo>
                    <a:cubicBezTo>
                      <a:pt x="12686" y="11181"/>
                      <a:pt x="12999" y="10744"/>
                      <a:pt x="13239" y="10262"/>
                    </a:cubicBezTo>
                    <a:cubicBezTo>
                      <a:pt x="13471" y="9798"/>
                      <a:pt x="13694" y="9334"/>
                      <a:pt x="13855" y="8844"/>
                    </a:cubicBezTo>
                    <a:cubicBezTo>
                      <a:pt x="13971" y="8469"/>
                      <a:pt x="14096" y="8086"/>
                      <a:pt x="14123" y="7693"/>
                    </a:cubicBezTo>
                    <a:cubicBezTo>
                      <a:pt x="14248" y="6025"/>
                      <a:pt x="13882" y="4481"/>
                      <a:pt x="12981" y="3063"/>
                    </a:cubicBezTo>
                    <a:cubicBezTo>
                      <a:pt x="12508" y="2305"/>
                      <a:pt x="11875" y="1707"/>
                      <a:pt x="11116" y="1243"/>
                    </a:cubicBezTo>
                    <a:cubicBezTo>
                      <a:pt x="10465" y="833"/>
                      <a:pt x="9751" y="556"/>
                      <a:pt x="9020" y="324"/>
                    </a:cubicBezTo>
                    <a:cubicBezTo>
                      <a:pt x="8341" y="117"/>
                      <a:pt x="7657" y="0"/>
                      <a:pt x="6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504;p58">
                <a:extLst>
                  <a:ext uri="{FF2B5EF4-FFF2-40B4-BE49-F238E27FC236}">
                    <a16:creationId xmlns:a16="http://schemas.microsoft.com/office/drawing/2014/main" id="{FD0570E9-5785-4B7F-B003-62982C331B8C}"/>
                  </a:ext>
                </a:extLst>
              </p:cNvPr>
              <p:cNvSpPr/>
              <p:nvPr/>
            </p:nvSpPr>
            <p:spPr>
              <a:xfrm>
                <a:off x="1922298" y="629833"/>
                <a:ext cx="50822" cy="190894"/>
              </a:xfrm>
              <a:custGeom>
                <a:avLst/>
                <a:gdLst/>
                <a:ahLst/>
                <a:cxnLst/>
                <a:rect l="l" t="t" r="r" b="b"/>
                <a:pathLst>
                  <a:path w="1062" h="3989" extrusionOk="0">
                    <a:moveTo>
                      <a:pt x="402" y="1"/>
                    </a:moveTo>
                    <a:cubicBezTo>
                      <a:pt x="259" y="108"/>
                      <a:pt x="125" y="206"/>
                      <a:pt x="0" y="286"/>
                    </a:cubicBezTo>
                    <a:cubicBezTo>
                      <a:pt x="98" y="509"/>
                      <a:pt x="196" y="714"/>
                      <a:pt x="303" y="937"/>
                    </a:cubicBezTo>
                    <a:cubicBezTo>
                      <a:pt x="419" y="937"/>
                      <a:pt x="473" y="1026"/>
                      <a:pt x="518" y="1134"/>
                    </a:cubicBezTo>
                    <a:cubicBezTo>
                      <a:pt x="741" y="1669"/>
                      <a:pt x="866" y="2222"/>
                      <a:pt x="874" y="2802"/>
                    </a:cubicBezTo>
                    <a:cubicBezTo>
                      <a:pt x="874" y="3078"/>
                      <a:pt x="848" y="3105"/>
                      <a:pt x="580" y="3159"/>
                    </a:cubicBezTo>
                    <a:cubicBezTo>
                      <a:pt x="580" y="3159"/>
                      <a:pt x="571" y="3159"/>
                      <a:pt x="553" y="3168"/>
                    </a:cubicBezTo>
                    <a:cubicBezTo>
                      <a:pt x="580" y="3319"/>
                      <a:pt x="598" y="3480"/>
                      <a:pt x="634" y="3631"/>
                    </a:cubicBezTo>
                    <a:cubicBezTo>
                      <a:pt x="642" y="3676"/>
                      <a:pt x="678" y="3730"/>
                      <a:pt x="714" y="3765"/>
                    </a:cubicBezTo>
                    <a:cubicBezTo>
                      <a:pt x="821" y="3846"/>
                      <a:pt x="946" y="3908"/>
                      <a:pt x="1062" y="3988"/>
                    </a:cubicBezTo>
                    <a:cubicBezTo>
                      <a:pt x="1053" y="3738"/>
                      <a:pt x="1044" y="3498"/>
                      <a:pt x="1044" y="3257"/>
                    </a:cubicBezTo>
                    <a:cubicBezTo>
                      <a:pt x="1035" y="2936"/>
                      <a:pt x="1035" y="2623"/>
                      <a:pt x="1008" y="2302"/>
                    </a:cubicBezTo>
                    <a:cubicBezTo>
                      <a:pt x="973" y="1740"/>
                      <a:pt x="901" y="1187"/>
                      <a:pt x="687" y="652"/>
                    </a:cubicBezTo>
                    <a:cubicBezTo>
                      <a:pt x="598" y="438"/>
                      <a:pt x="500" y="224"/>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505;p58">
                <a:extLst>
                  <a:ext uri="{FF2B5EF4-FFF2-40B4-BE49-F238E27FC236}">
                    <a16:creationId xmlns:a16="http://schemas.microsoft.com/office/drawing/2014/main" id="{E232B2AE-5F48-96C1-F086-C7C99478ABA1}"/>
                  </a:ext>
                </a:extLst>
              </p:cNvPr>
              <p:cNvSpPr/>
              <p:nvPr/>
            </p:nvSpPr>
            <p:spPr>
              <a:xfrm>
                <a:off x="1506479" y="476981"/>
                <a:ext cx="192569" cy="61924"/>
              </a:xfrm>
              <a:custGeom>
                <a:avLst/>
                <a:gdLst/>
                <a:ahLst/>
                <a:cxnLst/>
                <a:rect l="l" t="t" r="r" b="b"/>
                <a:pathLst>
                  <a:path w="4024" h="1294" extrusionOk="0">
                    <a:moveTo>
                      <a:pt x="4023" y="1"/>
                    </a:moveTo>
                    <a:cubicBezTo>
                      <a:pt x="3711" y="1"/>
                      <a:pt x="3408" y="10"/>
                      <a:pt x="3105" y="63"/>
                    </a:cubicBezTo>
                    <a:cubicBezTo>
                      <a:pt x="2427" y="179"/>
                      <a:pt x="1766" y="376"/>
                      <a:pt x="1124" y="625"/>
                    </a:cubicBezTo>
                    <a:cubicBezTo>
                      <a:pt x="794" y="759"/>
                      <a:pt x="455" y="893"/>
                      <a:pt x="98" y="938"/>
                    </a:cubicBezTo>
                    <a:cubicBezTo>
                      <a:pt x="71" y="938"/>
                      <a:pt x="45" y="946"/>
                      <a:pt x="0" y="955"/>
                    </a:cubicBezTo>
                    <a:cubicBezTo>
                      <a:pt x="233" y="1194"/>
                      <a:pt x="397" y="1294"/>
                      <a:pt x="584" y="1294"/>
                    </a:cubicBezTo>
                    <a:cubicBezTo>
                      <a:pt x="720" y="1294"/>
                      <a:pt x="867" y="1241"/>
                      <a:pt x="1062" y="1152"/>
                    </a:cubicBezTo>
                    <a:cubicBezTo>
                      <a:pt x="1053" y="1027"/>
                      <a:pt x="1115" y="938"/>
                      <a:pt x="1213" y="884"/>
                    </a:cubicBezTo>
                    <a:cubicBezTo>
                      <a:pt x="1329" y="822"/>
                      <a:pt x="1445" y="759"/>
                      <a:pt x="1561" y="706"/>
                    </a:cubicBezTo>
                    <a:cubicBezTo>
                      <a:pt x="2025" y="492"/>
                      <a:pt x="2498" y="331"/>
                      <a:pt x="3006" y="260"/>
                    </a:cubicBezTo>
                    <a:cubicBezTo>
                      <a:pt x="3049" y="255"/>
                      <a:pt x="3086" y="252"/>
                      <a:pt x="3117" y="252"/>
                    </a:cubicBezTo>
                    <a:cubicBezTo>
                      <a:pt x="3256" y="252"/>
                      <a:pt x="3300" y="306"/>
                      <a:pt x="3372" y="474"/>
                    </a:cubicBezTo>
                    <a:cubicBezTo>
                      <a:pt x="3372" y="474"/>
                      <a:pt x="3381" y="483"/>
                      <a:pt x="3381" y="483"/>
                    </a:cubicBezTo>
                    <a:cubicBezTo>
                      <a:pt x="3586" y="456"/>
                      <a:pt x="3792" y="429"/>
                      <a:pt x="3979" y="402"/>
                    </a:cubicBezTo>
                    <a:cubicBezTo>
                      <a:pt x="3997" y="268"/>
                      <a:pt x="4006" y="144"/>
                      <a:pt x="4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506;p58">
              <a:extLst>
                <a:ext uri="{FF2B5EF4-FFF2-40B4-BE49-F238E27FC236}">
                  <a16:creationId xmlns:a16="http://schemas.microsoft.com/office/drawing/2014/main" id="{AF02019E-DE2E-7B7D-9411-EE1D9D229F37}"/>
                </a:ext>
              </a:extLst>
            </p:cNvPr>
            <p:cNvGrpSpPr/>
            <p:nvPr/>
          </p:nvGrpSpPr>
          <p:grpSpPr>
            <a:xfrm>
              <a:off x="1527823" y="181328"/>
              <a:ext cx="682231" cy="588577"/>
              <a:chOff x="1527823" y="181328"/>
              <a:chExt cx="682231" cy="588577"/>
            </a:xfrm>
          </p:grpSpPr>
          <p:sp>
            <p:nvSpPr>
              <p:cNvPr id="1313" name="Google Shape;1507;p58">
                <a:extLst>
                  <a:ext uri="{FF2B5EF4-FFF2-40B4-BE49-F238E27FC236}">
                    <a16:creationId xmlns:a16="http://schemas.microsoft.com/office/drawing/2014/main" id="{0087C86E-64EC-BE82-22A7-366C53C40F50}"/>
                  </a:ext>
                </a:extLst>
              </p:cNvPr>
              <p:cNvSpPr/>
              <p:nvPr/>
            </p:nvSpPr>
            <p:spPr>
              <a:xfrm>
                <a:off x="2031983" y="301973"/>
                <a:ext cx="73505" cy="70443"/>
              </a:xfrm>
              <a:custGeom>
                <a:avLst/>
                <a:gdLst/>
                <a:ahLst/>
                <a:cxnLst/>
                <a:rect l="l" t="t" r="r" b="b"/>
                <a:pathLst>
                  <a:path w="1536" h="1472" extrusionOk="0">
                    <a:moveTo>
                      <a:pt x="170" y="0"/>
                    </a:moveTo>
                    <a:cubicBezTo>
                      <a:pt x="1" y="464"/>
                      <a:pt x="144" y="964"/>
                      <a:pt x="527" y="1249"/>
                    </a:cubicBezTo>
                    <a:cubicBezTo>
                      <a:pt x="716" y="1396"/>
                      <a:pt x="944" y="1472"/>
                      <a:pt x="1151" y="1472"/>
                    </a:cubicBezTo>
                    <a:cubicBezTo>
                      <a:pt x="1297" y="1472"/>
                      <a:pt x="1432" y="1434"/>
                      <a:pt x="1535" y="1356"/>
                    </a:cubicBezTo>
                    <a:cubicBezTo>
                      <a:pt x="1178" y="803"/>
                      <a:pt x="732" y="357"/>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508;p58">
                <a:extLst>
                  <a:ext uri="{FF2B5EF4-FFF2-40B4-BE49-F238E27FC236}">
                    <a16:creationId xmlns:a16="http://schemas.microsoft.com/office/drawing/2014/main" id="{08BFCC4D-A11B-4B4F-93FE-0518A183CDD0}"/>
                  </a:ext>
                </a:extLst>
              </p:cNvPr>
              <p:cNvSpPr/>
              <p:nvPr/>
            </p:nvSpPr>
            <p:spPr>
              <a:xfrm>
                <a:off x="1567926" y="499187"/>
                <a:ext cx="88436" cy="45845"/>
              </a:xfrm>
              <a:custGeom>
                <a:avLst/>
                <a:gdLst/>
                <a:ahLst/>
                <a:cxnLst/>
                <a:rect l="l" t="t" r="r" b="b"/>
                <a:pathLst>
                  <a:path w="1848" h="958" extrusionOk="0">
                    <a:moveTo>
                      <a:pt x="1821" y="1"/>
                    </a:moveTo>
                    <a:lnTo>
                      <a:pt x="1821" y="1"/>
                    </a:lnTo>
                    <a:cubicBezTo>
                      <a:pt x="1187" y="117"/>
                      <a:pt x="589" y="313"/>
                      <a:pt x="1" y="643"/>
                    </a:cubicBezTo>
                    <a:cubicBezTo>
                      <a:pt x="99" y="706"/>
                      <a:pt x="170" y="750"/>
                      <a:pt x="242" y="786"/>
                    </a:cubicBezTo>
                    <a:cubicBezTo>
                      <a:pt x="427" y="901"/>
                      <a:pt x="631" y="958"/>
                      <a:pt x="831" y="958"/>
                    </a:cubicBezTo>
                    <a:cubicBezTo>
                      <a:pt x="1141" y="958"/>
                      <a:pt x="1443" y="823"/>
                      <a:pt x="1660" y="563"/>
                    </a:cubicBezTo>
                    <a:cubicBezTo>
                      <a:pt x="1794" y="402"/>
                      <a:pt x="1847" y="224"/>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509;p58">
                <a:extLst>
                  <a:ext uri="{FF2B5EF4-FFF2-40B4-BE49-F238E27FC236}">
                    <a16:creationId xmlns:a16="http://schemas.microsoft.com/office/drawing/2014/main" id="{CB403C9F-6D62-E799-781F-370EC05539FA}"/>
                  </a:ext>
                </a:extLst>
              </p:cNvPr>
              <p:cNvSpPr/>
              <p:nvPr/>
            </p:nvSpPr>
            <p:spPr>
              <a:xfrm>
                <a:off x="1688331" y="229184"/>
                <a:ext cx="85230" cy="45175"/>
              </a:xfrm>
              <a:custGeom>
                <a:avLst/>
                <a:gdLst/>
                <a:ahLst/>
                <a:cxnLst/>
                <a:rect l="l" t="t" r="r" b="b"/>
                <a:pathLst>
                  <a:path w="1781" h="944" extrusionOk="0">
                    <a:moveTo>
                      <a:pt x="1677" y="1"/>
                    </a:moveTo>
                    <a:cubicBezTo>
                      <a:pt x="1664" y="1"/>
                      <a:pt x="1649" y="2"/>
                      <a:pt x="1633" y="5"/>
                    </a:cubicBezTo>
                    <a:cubicBezTo>
                      <a:pt x="1071" y="94"/>
                      <a:pt x="545" y="272"/>
                      <a:pt x="63" y="593"/>
                    </a:cubicBezTo>
                    <a:cubicBezTo>
                      <a:pt x="45" y="611"/>
                      <a:pt x="27" y="629"/>
                      <a:pt x="0" y="647"/>
                    </a:cubicBezTo>
                    <a:cubicBezTo>
                      <a:pt x="142" y="822"/>
                      <a:pt x="308" y="943"/>
                      <a:pt x="533" y="943"/>
                    </a:cubicBezTo>
                    <a:cubicBezTo>
                      <a:pt x="549" y="943"/>
                      <a:pt x="564" y="943"/>
                      <a:pt x="580" y="941"/>
                    </a:cubicBezTo>
                    <a:cubicBezTo>
                      <a:pt x="919" y="924"/>
                      <a:pt x="1223" y="799"/>
                      <a:pt x="1490" y="576"/>
                    </a:cubicBezTo>
                    <a:cubicBezTo>
                      <a:pt x="1624" y="469"/>
                      <a:pt x="1713" y="317"/>
                      <a:pt x="1758" y="147"/>
                    </a:cubicBezTo>
                    <a:cubicBezTo>
                      <a:pt x="1781" y="48"/>
                      <a:pt x="1758"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510;p58">
                <a:extLst>
                  <a:ext uri="{FF2B5EF4-FFF2-40B4-BE49-F238E27FC236}">
                    <a16:creationId xmlns:a16="http://schemas.microsoft.com/office/drawing/2014/main" id="{E03FB6FD-29E5-C7EA-CB48-BC5C45DC7760}"/>
                  </a:ext>
                </a:extLst>
              </p:cNvPr>
              <p:cNvSpPr/>
              <p:nvPr/>
            </p:nvSpPr>
            <p:spPr>
              <a:xfrm>
                <a:off x="1871906" y="223394"/>
                <a:ext cx="82454" cy="43357"/>
              </a:xfrm>
              <a:custGeom>
                <a:avLst/>
                <a:gdLst/>
                <a:ahLst/>
                <a:cxnLst/>
                <a:rect l="l" t="t" r="r" b="b"/>
                <a:pathLst>
                  <a:path w="1723" h="906" extrusionOk="0">
                    <a:moveTo>
                      <a:pt x="0" y="1"/>
                    </a:moveTo>
                    <a:cubicBezTo>
                      <a:pt x="9" y="28"/>
                      <a:pt x="9" y="54"/>
                      <a:pt x="9" y="72"/>
                    </a:cubicBezTo>
                    <a:cubicBezTo>
                      <a:pt x="72" y="358"/>
                      <a:pt x="268" y="563"/>
                      <a:pt x="500" y="723"/>
                    </a:cubicBezTo>
                    <a:cubicBezTo>
                      <a:pt x="663" y="846"/>
                      <a:pt x="837" y="906"/>
                      <a:pt x="1010" y="906"/>
                    </a:cubicBezTo>
                    <a:cubicBezTo>
                      <a:pt x="1227" y="906"/>
                      <a:pt x="1441" y="813"/>
                      <a:pt x="1624" y="634"/>
                    </a:cubicBezTo>
                    <a:cubicBezTo>
                      <a:pt x="1660" y="590"/>
                      <a:pt x="1687" y="545"/>
                      <a:pt x="1722" y="500"/>
                    </a:cubicBezTo>
                    <a:cubicBezTo>
                      <a:pt x="1178" y="197"/>
                      <a:pt x="616"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511;p58">
                <a:extLst>
                  <a:ext uri="{FF2B5EF4-FFF2-40B4-BE49-F238E27FC236}">
                    <a16:creationId xmlns:a16="http://schemas.microsoft.com/office/drawing/2014/main" id="{A0C101D0-EA44-6589-4FB2-F15B87AD4EE0}"/>
                  </a:ext>
                </a:extLst>
              </p:cNvPr>
              <p:cNvSpPr/>
              <p:nvPr/>
            </p:nvSpPr>
            <p:spPr>
              <a:xfrm>
                <a:off x="1564528" y="320732"/>
                <a:ext cx="60249" cy="67332"/>
              </a:xfrm>
              <a:custGeom>
                <a:avLst/>
                <a:gdLst/>
                <a:ahLst/>
                <a:cxnLst/>
                <a:rect l="l" t="t" r="r" b="b"/>
                <a:pathLst>
                  <a:path w="1259" h="1407" extrusionOk="0">
                    <a:moveTo>
                      <a:pt x="999" y="1"/>
                    </a:moveTo>
                    <a:cubicBezTo>
                      <a:pt x="536" y="375"/>
                      <a:pt x="206" y="830"/>
                      <a:pt x="0" y="1375"/>
                    </a:cubicBezTo>
                    <a:cubicBezTo>
                      <a:pt x="90" y="1397"/>
                      <a:pt x="175" y="1407"/>
                      <a:pt x="255" y="1407"/>
                    </a:cubicBezTo>
                    <a:cubicBezTo>
                      <a:pt x="660" y="1407"/>
                      <a:pt x="940" y="1152"/>
                      <a:pt x="1089" y="929"/>
                    </a:cubicBezTo>
                    <a:cubicBezTo>
                      <a:pt x="1258" y="643"/>
                      <a:pt x="1223" y="25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512;p58">
                <a:extLst>
                  <a:ext uri="{FF2B5EF4-FFF2-40B4-BE49-F238E27FC236}">
                    <a16:creationId xmlns:a16="http://schemas.microsoft.com/office/drawing/2014/main" id="{A29EB650-F81B-FDB3-CFDC-99F1ED776F45}"/>
                  </a:ext>
                </a:extLst>
              </p:cNvPr>
              <p:cNvSpPr/>
              <p:nvPr/>
            </p:nvSpPr>
            <p:spPr>
              <a:xfrm>
                <a:off x="1907319" y="688313"/>
                <a:ext cx="45749" cy="81593"/>
              </a:xfrm>
              <a:custGeom>
                <a:avLst/>
                <a:gdLst/>
                <a:ahLst/>
                <a:cxnLst/>
                <a:rect l="l" t="t" r="r" b="b"/>
                <a:pathLst>
                  <a:path w="956" h="1705" extrusionOk="0">
                    <a:moveTo>
                      <a:pt x="625" y="1"/>
                    </a:moveTo>
                    <a:cubicBezTo>
                      <a:pt x="90" y="384"/>
                      <a:pt x="1" y="991"/>
                      <a:pt x="367" y="1437"/>
                    </a:cubicBezTo>
                    <a:cubicBezTo>
                      <a:pt x="509" y="1615"/>
                      <a:pt x="706" y="1696"/>
                      <a:pt x="955" y="1705"/>
                    </a:cubicBezTo>
                    <a:cubicBezTo>
                      <a:pt x="947" y="1107"/>
                      <a:pt x="831" y="554"/>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513;p58">
                <a:extLst>
                  <a:ext uri="{FF2B5EF4-FFF2-40B4-BE49-F238E27FC236}">
                    <a16:creationId xmlns:a16="http://schemas.microsoft.com/office/drawing/2014/main" id="{3D812015-8CE9-5BA7-F92B-A869B0747AE3}"/>
                  </a:ext>
                </a:extLst>
              </p:cNvPr>
              <p:cNvSpPr/>
              <p:nvPr/>
            </p:nvSpPr>
            <p:spPr>
              <a:xfrm>
                <a:off x="2073426" y="645242"/>
                <a:ext cx="54698" cy="74702"/>
              </a:xfrm>
              <a:custGeom>
                <a:avLst/>
                <a:gdLst/>
                <a:ahLst/>
                <a:cxnLst/>
                <a:rect l="l" t="t" r="r" b="b"/>
                <a:pathLst>
                  <a:path w="1143" h="1561" extrusionOk="0">
                    <a:moveTo>
                      <a:pt x="1010" y="0"/>
                    </a:moveTo>
                    <a:cubicBezTo>
                      <a:pt x="841" y="0"/>
                      <a:pt x="688" y="45"/>
                      <a:pt x="553" y="151"/>
                    </a:cubicBezTo>
                    <a:cubicBezTo>
                      <a:pt x="277" y="374"/>
                      <a:pt x="107" y="660"/>
                      <a:pt x="36" y="1008"/>
                    </a:cubicBezTo>
                    <a:cubicBezTo>
                      <a:pt x="0" y="1186"/>
                      <a:pt x="9" y="1374"/>
                      <a:pt x="125" y="1561"/>
                    </a:cubicBezTo>
                    <a:cubicBezTo>
                      <a:pt x="616" y="1133"/>
                      <a:pt x="928" y="606"/>
                      <a:pt x="1142" y="9"/>
                    </a:cubicBezTo>
                    <a:cubicBezTo>
                      <a:pt x="1097" y="3"/>
                      <a:pt x="105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514;p58">
                <a:extLst>
                  <a:ext uri="{FF2B5EF4-FFF2-40B4-BE49-F238E27FC236}">
                    <a16:creationId xmlns:a16="http://schemas.microsoft.com/office/drawing/2014/main" id="{440970BC-C56A-106C-10CC-43943E89626D}"/>
                  </a:ext>
                </a:extLst>
              </p:cNvPr>
              <p:cNvSpPr/>
              <p:nvPr/>
            </p:nvSpPr>
            <p:spPr>
              <a:xfrm>
                <a:off x="2112285" y="458222"/>
                <a:ext cx="35891" cy="86283"/>
              </a:xfrm>
              <a:custGeom>
                <a:avLst/>
                <a:gdLst/>
                <a:ahLst/>
                <a:cxnLst/>
                <a:rect l="l" t="t" r="r" b="b"/>
                <a:pathLst>
                  <a:path w="750" h="1803" extrusionOk="0">
                    <a:moveTo>
                      <a:pt x="571" y="0"/>
                    </a:moveTo>
                    <a:cubicBezTo>
                      <a:pt x="375" y="98"/>
                      <a:pt x="232" y="214"/>
                      <a:pt x="161" y="402"/>
                    </a:cubicBezTo>
                    <a:cubicBezTo>
                      <a:pt x="0" y="839"/>
                      <a:pt x="107" y="1223"/>
                      <a:pt x="384" y="1570"/>
                    </a:cubicBezTo>
                    <a:cubicBezTo>
                      <a:pt x="455" y="1660"/>
                      <a:pt x="553" y="1713"/>
                      <a:pt x="651" y="1802"/>
                    </a:cubicBezTo>
                    <a:cubicBezTo>
                      <a:pt x="749" y="1178"/>
                      <a:pt x="687" y="598"/>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515;p58">
                <a:extLst>
                  <a:ext uri="{FF2B5EF4-FFF2-40B4-BE49-F238E27FC236}">
                    <a16:creationId xmlns:a16="http://schemas.microsoft.com/office/drawing/2014/main" id="{E778DEC6-E075-50BB-4168-392B5A892096}"/>
                  </a:ext>
                </a:extLst>
              </p:cNvPr>
              <p:cNvSpPr/>
              <p:nvPr/>
            </p:nvSpPr>
            <p:spPr>
              <a:xfrm>
                <a:off x="1972642" y="677641"/>
                <a:ext cx="32494" cy="81593"/>
              </a:xfrm>
              <a:custGeom>
                <a:avLst/>
                <a:gdLst/>
                <a:ahLst/>
                <a:cxnLst/>
                <a:rect l="l" t="t" r="r" b="b"/>
                <a:pathLst>
                  <a:path w="679" h="1705" extrusionOk="0">
                    <a:moveTo>
                      <a:pt x="1" y="1"/>
                    </a:moveTo>
                    <a:lnTo>
                      <a:pt x="1" y="1"/>
                    </a:lnTo>
                    <a:cubicBezTo>
                      <a:pt x="135" y="563"/>
                      <a:pt x="197" y="1134"/>
                      <a:pt x="233" y="1705"/>
                    </a:cubicBezTo>
                    <a:cubicBezTo>
                      <a:pt x="500" y="1562"/>
                      <a:pt x="679" y="1196"/>
                      <a:pt x="625" y="884"/>
                    </a:cubicBezTo>
                    <a:cubicBezTo>
                      <a:pt x="563" y="491"/>
                      <a:pt x="420" y="14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516;p58">
                <a:extLst>
                  <a:ext uri="{FF2B5EF4-FFF2-40B4-BE49-F238E27FC236}">
                    <a16:creationId xmlns:a16="http://schemas.microsoft.com/office/drawing/2014/main" id="{0E55F405-4DD2-9156-70CF-D0624EC64D67}"/>
                  </a:ext>
                </a:extLst>
              </p:cNvPr>
              <p:cNvSpPr/>
              <p:nvPr/>
            </p:nvSpPr>
            <p:spPr>
              <a:xfrm>
                <a:off x="1566634" y="456786"/>
                <a:ext cx="75228" cy="36466"/>
              </a:xfrm>
              <a:custGeom>
                <a:avLst/>
                <a:gdLst/>
                <a:ahLst/>
                <a:cxnLst/>
                <a:rect l="l" t="t" r="r" b="b"/>
                <a:pathLst>
                  <a:path w="1572" h="762" extrusionOk="0">
                    <a:moveTo>
                      <a:pt x="845" y="0"/>
                    </a:moveTo>
                    <a:cubicBezTo>
                      <a:pt x="416" y="0"/>
                      <a:pt x="57" y="313"/>
                      <a:pt x="1" y="762"/>
                    </a:cubicBezTo>
                    <a:cubicBezTo>
                      <a:pt x="527" y="592"/>
                      <a:pt x="1045" y="423"/>
                      <a:pt x="1571" y="262"/>
                    </a:cubicBezTo>
                    <a:cubicBezTo>
                      <a:pt x="1402" y="111"/>
                      <a:pt x="1205" y="48"/>
                      <a:pt x="991" y="12"/>
                    </a:cubicBezTo>
                    <a:cubicBezTo>
                      <a:pt x="942" y="4"/>
                      <a:pt x="893"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517;p58">
                <a:extLst>
                  <a:ext uri="{FF2B5EF4-FFF2-40B4-BE49-F238E27FC236}">
                    <a16:creationId xmlns:a16="http://schemas.microsoft.com/office/drawing/2014/main" id="{6D64B798-6086-43E8-5E27-BE3780CB9EF6}"/>
                  </a:ext>
                </a:extLst>
              </p:cNvPr>
              <p:cNvSpPr/>
              <p:nvPr/>
            </p:nvSpPr>
            <p:spPr>
              <a:xfrm>
                <a:off x="1881716" y="181328"/>
                <a:ext cx="80731" cy="31871"/>
              </a:xfrm>
              <a:custGeom>
                <a:avLst/>
                <a:gdLst/>
                <a:ahLst/>
                <a:cxnLst/>
                <a:rect l="l" t="t" r="r" b="b"/>
                <a:pathLst>
                  <a:path w="1687" h="666" extrusionOk="0">
                    <a:moveTo>
                      <a:pt x="591" y="1"/>
                    </a:moveTo>
                    <a:cubicBezTo>
                      <a:pt x="334" y="1"/>
                      <a:pt x="110" y="85"/>
                      <a:pt x="1" y="220"/>
                    </a:cubicBezTo>
                    <a:cubicBezTo>
                      <a:pt x="554" y="362"/>
                      <a:pt x="1107" y="514"/>
                      <a:pt x="1687" y="666"/>
                    </a:cubicBezTo>
                    <a:cubicBezTo>
                      <a:pt x="1544" y="309"/>
                      <a:pt x="1259" y="130"/>
                      <a:pt x="902" y="41"/>
                    </a:cubicBezTo>
                    <a:cubicBezTo>
                      <a:pt x="797" y="14"/>
                      <a:pt x="691"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518;p58">
                <a:extLst>
                  <a:ext uri="{FF2B5EF4-FFF2-40B4-BE49-F238E27FC236}">
                    <a16:creationId xmlns:a16="http://schemas.microsoft.com/office/drawing/2014/main" id="{31A54709-32A8-390C-4884-59030A275293}"/>
                  </a:ext>
                </a:extLst>
              </p:cNvPr>
              <p:cNvSpPr/>
              <p:nvPr/>
            </p:nvSpPr>
            <p:spPr>
              <a:xfrm>
                <a:off x="2178422" y="455207"/>
                <a:ext cx="31632" cy="76472"/>
              </a:xfrm>
              <a:custGeom>
                <a:avLst/>
                <a:gdLst/>
                <a:ahLst/>
                <a:cxnLst/>
                <a:rect l="l" t="t" r="r" b="b"/>
                <a:pathLst>
                  <a:path w="661" h="1598" extrusionOk="0">
                    <a:moveTo>
                      <a:pt x="1" y="1"/>
                    </a:moveTo>
                    <a:cubicBezTo>
                      <a:pt x="63" y="545"/>
                      <a:pt x="126" y="1071"/>
                      <a:pt x="188" y="1598"/>
                    </a:cubicBezTo>
                    <a:cubicBezTo>
                      <a:pt x="661" y="1286"/>
                      <a:pt x="616" y="28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519;p58">
                <a:extLst>
                  <a:ext uri="{FF2B5EF4-FFF2-40B4-BE49-F238E27FC236}">
                    <a16:creationId xmlns:a16="http://schemas.microsoft.com/office/drawing/2014/main" id="{844BCFAA-FA8E-2F4B-F9FA-E7B457775B8C}"/>
                  </a:ext>
                </a:extLst>
              </p:cNvPr>
              <p:cNvSpPr/>
              <p:nvPr/>
            </p:nvSpPr>
            <p:spPr>
              <a:xfrm>
                <a:off x="2068737" y="272829"/>
                <a:ext cx="64844" cy="63743"/>
              </a:xfrm>
              <a:custGeom>
                <a:avLst/>
                <a:gdLst/>
                <a:ahLst/>
                <a:cxnLst/>
                <a:rect l="l" t="t" r="r" b="b"/>
                <a:pathLst>
                  <a:path w="1355" h="1332" extrusionOk="0">
                    <a:moveTo>
                      <a:pt x="141" y="0"/>
                    </a:moveTo>
                    <a:cubicBezTo>
                      <a:pt x="95" y="0"/>
                      <a:pt x="48" y="4"/>
                      <a:pt x="0" y="12"/>
                    </a:cubicBezTo>
                    <a:cubicBezTo>
                      <a:pt x="464" y="395"/>
                      <a:pt x="857" y="814"/>
                      <a:pt x="1187" y="1332"/>
                    </a:cubicBezTo>
                    <a:cubicBezTo>
                      <a:pt x="1354" y="863"/>
                      <a:pt x="853"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520;p58">
                <a:extLst>
                  <a:ext uri="{FF2B5EF4-FFF2-40B4-BE49-F238E27FC236}">
                    <a16:creationId xmlns:a16="http://schemas.microsoft.com/office/drawing/2014/main" id="{2370E506-CF73-68A6-B1B2-CA45857288DC}"/>
                  </a:ext>
                </a:extLst>
              </p:cNvPr>
              <p:cNvSpPr/>
              <p:nvPr/>
            </p:nvSpPr>
            <p:spPr>
              <a:xfrm>
                <a:off x="1527823" y="304461"/>
                <a:ext cx="50822" cy="60297"/>
              </a:xfrm>
              <a:custGeom>
                <a:avLst/>
                <a:gdLst/>
                <a:ahLst/>
                <a:cxnLst/>
                <a:rect l="l" t="t" r="r" b="b"/>
                <a:pathLst>
                  <a:path w="1062" h="1260" extrusionOk="0">
                    <a:moveTo>
                      <a:pt x="971" y="1"/>
                    </a:moveTo>
                    <a:cubicBezTo>
                      <a:pt x="712" y="1"/>
                      <a:pt x="381" y="222"/>
                      <a:pt x="214" y="492"/>
                    </a:cubicBezTo>
                    <a:cubicBezTo>
                      <a:pt x="36" y="760"/>
                      <a:pt x="0" y="1090"/>
                      <a:pt x="116" y="1260"/>
                    </a:cubicBezTo>
                    <a:cubicBezTo>
                      <a:pt x="437" y="849"/>
                      <a:pt x="749" y="430"/>
                      <a:pt x="1062" y="11"/>
                    </a:cubicBezTo>
                    <a:cubicBezTo>
                      <a:pt x="1033" y="4"/>
                      <a:pt x="1003"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521;p58">
                <a:extLst>
                  <a:ext uri="{FF2B5EF4-FFF2-40B4-BE49-F238E27FC236}">
                    <a16:creationId xmlns:a16="http://schemas.microsoft.com/office/drawing/2014/main" id="{05BDF653-E4D6-50B9-F378-56315E2270FF}"/>
                  </a:ext>
                </a:extLst>
              </p:cNvPr>
              <p:cNvSpPr/>
              <p:nvPr/>
            </p:nvSpPr>
            <p:spPr>
              <a:xfrm>
                <a:off x="1679382" y="191809"/>
                <a:ext cx="72596" cy="35078"/>
              </a:xfrm>
              <a:custGeom>
                <a:avLst/>
                <a:gdLst/>
                <a:ahLst/>
                <a:cxnLst/>
                <a:rect l="l" t="t" r="r" b="b"/>
                <a:pathLst>
                  <a:path w="1517" h="733" extrusionOk="0">
                    <a:moveTo>
                      <a:pt x="1026" y="1"/>
                    </a:moveTo>
                    <a:cubicBezTo>
                      <a:pt x="564" y="1"/>
                      <a:pt x="71" y="306"/>
                      <a:pt x="0" y="732"/>
                    </a:cubicBezTo>
                    <a:cubicBezTo>
                      <a:pt x="482" y="491"/>
                      <a:pt x="972" y="277"/>
                      <a:pt x="1517" y="143"/>
                    </a:cubicBezTo>
                    <a:cubicBezTo>
                      <a:pt x="1374" y="45"/>
                      <a:pt x="1202"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522;p58">
                <a:extLst>
                  <a:ext uri="{FF2B5EF4-FFF2-40B4-BE49-F238E27FC236}">
                    <a16:creationId xmlns:a16="http://schemas.microsoft.com/office/drawing/2014/main" id="{6763714F-57BF-B344-6228-5928D539D62C}"/>
                  </a:ext>
                </a:extLst>
              </p:cNvPr>
              <p:cNvSpPr/>
              <p:nvPr/>
            </p:nvSpPr>
            <p:spPr>
              <a:xfrm>
                <a:off x="2116114" y="666538"/>
                <a:ext cx="52545" cy="69629"/>
              </a:xfrm>
              <a:custGeom>
                <a:avLst/>
                <a:gdLst/>
                <a:ahLst/>
                <a:cxnLst/>
                <a:rect l="l" t="t" r="r" b="b"/>
                <a:pathLst>
                  <a:path w="1098" h="1455" extrusionOk="0">
                    <a:moveTo>
                      <a:pt x="821" y="1"/>
                    </a:moveTo>
                    <a:lnTo>
                      <a:pt x="821" y="1"/>
                    </a:lnTo>
                    <a:cubicBezTo>
                      <a:pt x="589" y="500"/>
                      <a:pt x="357" y="991"/>
                      <a:pt x="0" y="1455"/>
                    </a:cubicBezTo>
                    <a:cubicBezTo>
                      <a:pt x="643" y="1366"/>
                      <a:pt x="1098" y="340"/>
                      <a:pt x="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grpSp>
        <p:nvGrpSpPr>
          <p:cNvPr id="2229" name="Google Shape;2229;p73"/>
          <p:cNvGrpSpPr/>
          <p:nvPr/>
        </p:nvGrpSpPr>
        <p:grpSpPr>
          <a:xfrm>
            <a:off x="7482610" y="2989092"/>
            <a:ext cx="1455775" cy="969235"/>
            <a:chOff x="-2053" y="70101"/>
            <a:chExt cx="960211" cy="639295"/>
          </a:xfrm>
        </p:grpSpPr>
        <p:sp>
          <p:nvSpPr>
            <p:cNvPr id="2230" name="Google Shape;2230;p73"/>
            <p:cNvSpPr/>
            <p:nvPr/>
          </p:nvSpPr>
          <p:spPr>
            <a:xfrm>
              <a:off x="-2053" y="70101"/>
              <a:ext cx="960211" cy="639295"/>
            </a:xfrm>
            <a:custGeom>
              <a:avLst/>
              <a:gdLst/>
              <a:ahLst/>
              <a:cxnLst/>
              <a:rect l="l" t="t" r="r" b="b"/>
              <a:pathLst>
                <a:path w="20065" h="13359" extrusionOk="0">
                  <a:moveTo>
                    <a:pt x="16838" y="2438"/>
                  </a:moveTo>
                  <a:cubicBezTo>
                    <a:pt x="16959" y="2438"/>
                    <a:pt x="17079" y="2496"/>
                    <a:pt x="17147" y="2606"/>
                  </a:cubicBezTo>
                  <a:cubicBezTo>
                    <a:pt x="17165" y="2642"/>
                    <a:pt x="17174" y="2695"/>
                    <a:pt x="17156" y="2740"/>
                  </a:cubicBezTo>
                  <a:cubicBezTo>
                    <a:pt x="17129" y="2847"/>
                    <a:pt x="17076" y="2954"/>
                    <a:pt x="17040" y="3043"/>
                  </a:cubicBezTo>
                  <a:cubicBezTo>
                    <a:pt x="16826" y="2972"/>
                    <a:pt x="16612" y="2892"/>
                    <a:pt x="16371" y="2802"/>
                  </a:cubicBezTo>
                  <a:cubicBezTo>
                    <a:pt x="16451" y="2704"/>
                    <a:pt x="16523" y="2606"/>
                    <a:pt x="16603" y="2526"/>
                  </a:cubicBezTo>
                  <a:cubicBezTo>
                    <a:pt x="16669" y="2467"/>
                    <a:pt x="16754" y="2438"/>
                    <a:pt x="16838" y="2438"/>
                  </a:cubicBezTo>
                  <a:close/>
                  <a:moveTo>
                    <a:pt x="14497" y="1864"/>
                  </a:moveTo>
                  <a:cubicBezTo>
                    <a:pt x="14776" y="1864"/>
                    <a:pt x="15055" y="1893"/>
                    <a:pt x="15336" y="1955"/>
                  </a:cubicBezTo>
                  <a:cubicBezTo>
                    <a:pt x="15470" y="1982"/>
                    <a:pt x="15595" y="2026"/>
                    <a:pt x="15729" y="2071"/>
                  </a:cubicBezTo>
                  <a:cubicBezTo>
                    <a:pt x="15613" y="2294"/>
                    <a:pt x="15514" y="2499"/>
                    <a:pt x="15407" y="2713"/>
                  </a:cubicBezTo>
                  <a:cubicBezTo>
                    <a:pt x="15336" y="2695"/>
                    <a:pt x="15265" y="2669"/>
                    <a:pt x="15193" y="2651"/>
                  </a:cubicBezTo>
                  <a:cubicBezTo>
                    <a:pt x="14858" y="2570"/>
                    <a:pt x="14528" y="2528"/>
                    <a:pt x="14202" y="2528"/>
                  </a:cubicBezTo>
                  <a:cubicBezTo>
                    <a:pt x="13626" y="2528"/>
                    <a:pt x="13064" y="2660"/>
                    <a:pt x="12517" y="2945"/>
                  </a:cubicBezTo>
                  <a:cubicBezTo>
                    <a:pt x="12428" y="2999"/>
                    <a:pt x="12339" y="3061"/>
                    <a:pt x="12249" y="3115"/>
                  </a:cubicBezTo>
                  <a:cubicBezTo>
                    <a:pt x="12230" y="3128"/>
                    <a:pt x="12201" y="3136"/>
                    <a:pt x="12176" y="3136"/>
                  </a:cubicBezTo>
                  <a:cubicBezTo>
                    <a:pt x="12167" y="3136"/>
                    <a:pt x="12158" y="3135"/>
                    <a:pt x="12151" y="3133"/>
                  </a:cubicBezTo>
                  <a:cubicBezTo>
                    <a:pt x="12062" y="3106"/>
                    <a:pt x="11991" y="3070"/>
                    <a:pt x="11910" y="3034"/>
                  </a:cubicBezTo>
                  <a:cubicBezTo>
                    <a:pt x="11830" y="3008"/>
                    <a:pt x="11741" y="2981"/>
                    <a:pt x="11652" y="2954"/>
                  </a:cubicBezTo>
                  <a:cubicBezTo>
                    <a:pt x="11732" y="2820"/>
                    <a:pt x="11857" y="2740"/>
                    <a:pt x="11973" y="2660"/>
                  </a:cubicBezTo>
                  <a:cubicBezTo>
                    <a:pt x="12481" y="2294"/>
                    <a:pt x="13052" y="2071"/>
                    <a:pt x="13659" y="1946"/>
                  </a:cubicBezTo>
                  <a:cubicBezTo>
                    <a:pt x="13940" y="1893"/>
                    <a:pt x="14219" y="1864"/>
                    <a:pt x="14497" y="1864"/>
                  </a:cubicBezTo>
                  <a:close/>
                  <a:moveTo>
                    <a:pt x="16808" y="3186"/>
                  </a:moveTo>
                  <a:cubicBezTo>
                    <a:pt x="16862" y="3213"/>
                    <a:pt x="16915" y="3240"/>
                    <a:pt x="16978" y="3275"/>
                  </a:cubicBezTo>
                  <a:cubicBezTo>
                    <a:pt x="16969" y="3329"/>
                    <a:pt x="16951" y="3373"/>
                    <a:pt x="16933" y="3454"/>
                  </a:cubicBezTo>
                  <a:cubicBezTo>
                    <a:pt x="16879" y="3347"/>
                    <a:pt x="16835" y="3275"/>
                    <a:pt x="16799" y="3204"/>
                  </a:cubicBezTo>
                  <a:cubicBezTo>
                    <a:pt x="16799" y="3195"/>
                    <a:pt x="16808" y="3186"/>
                    <a:pt x="16808" y="3186"/>
                  </a:cubicBezTo>
                  <a:close/>
                  <a:moveTo>
                    <a:pt x="14337" y="2759"/>
                  </a:moveTo>
                  <a:cubicBezTo>
                    <a:pt x="14730" y="2759"/>
                    <a:pt x="15096" y="2815"/>
                    <a:pt x="15345" y="2936"/>
                  </a:cubicBezTo>
                  <a:cubicBezTo>
                    <a:pt x="15283" y="3133"/>
                    <a:pt x="15229" y="3320"/>
                    <a:pt x="15167" y="3516"/>
                  </a:cubicBezTo>
                  <a:cubicBezTo>
                    <a:pt x="14782" y="3216"/>
                    <a:pt x="14402" y="3084"/>
                    <a:pt x="14026" y="3084"/>
                  </a:cubicBezTo>
                  <a:cubicBezTo>
                    <a:pt x="13573" y="3084"/>
                    <a:pt x="13126" y="3275"/>
                    <a:pt x="12678" y="3596"/>
                  </a:cubicBezTo>
                  <a:cubicBezTo>
                    <a:pt x="12642" y="3561"/>
                    <a:pt x="12597" y="3507"/>
                    <a:pt x="12553" y="3454"/>
                  </a:cubicBezTo>
                  <a:cubicBezTo>
                    <a:pt x="12499" y="3400"/>
                    <a:pt x="12455" y="3347"/>
                    <a:pt x="12401" y="3302"/>
                  </a:cubicBezTo>
                  <a:cubicBezTo>
                    <a:pt x="12713" y="2967"/>
                    <a:pt x="13575" y="2759"/>
                    <a:pt x="14337" y="2759"/>
                  </a:cubicBezTo>
                  <a:close/>
                  <a:moveTo>
                    <a:pt x="19125" y="234"/>
                  </a:moveTo>
                  <a:cubicBezTo>
                    <a:pt x="19179" y="234"/>
                    <a:pt x="19234" y="237"/>
                    <a:pt x="19288" y="242"/>
                  </a:cubicBezTo>
                  <a:cubicBezTo>
                    <a:pt x="19342" y="251"/>
                    <a:pt x="19368" y="278"/>
                    <a:pt x="19377" y="340"/>
                  </a:cubicBezTo>
                  <a:cubicBezTo>
                    <a:pt x="19386" y="438"/>
                    <a:pt x="19386" y="545"/>
                    <a:pt x="19315" y="626"/>
                  </a:cubicBezTo>
                  <a:cubicBezTo>
                    <a:pt x="19217" y="733"/>
                    <a:pt x="19199" y="858"/>
                    <a:pt x="19208" y="992"/>
                  </a:cubicBezTo>
                  <a:cubicBezTo>
                    <a:pt x="19235" y="1910"/>
                    <a:pt x="19261" y="2838"/>
                    <a:pt x="19288" y="3757"/>
                  </a:cubicBezTo>
                  <a:cubicBezTo>
                    <a:pt x="19288" y="3802"/>
                    <a:pt x="19288" y="3855"/>
                    <a:pt x="19297" y="3900"/>
                  </a:cubicBezTo>
                  <a:cubicBezTo>
                    <a:pt x="19306" y="3971"/>
                    <a:pt x="19270" y="4016"/>
                    <a:pt x="19199" y="4051"/>
                  </a:cubicBezTo>
                  <a:cubicBezTo>
                    <a:pt x="19047" y="3953"/>
                    <a:pt x="19020" y="3811"/>
                    <a:pt x="19020" y="3659"/>
                  </a:cubicBezTo>
                  <a:cubicBezTo>
                    <a:pt x="19003" y="3257"/>
                    <a:pt x="19003" y="2856"/>
                    <a:pt x="18994" y="2455"/>
                  </a:cubicBezTo>
                  <a:cubicBezTo>
                    <a:pt x="18976" y="1964"/>
                    <a:pt x="18958" y="1482"/>
                    <a:pt x="18931" y="992"/>
                  </a:cubicBezTo>
                  <a:cubicBezTo>
                    <a:pt x="18922" y="840"/>
                    <a:pt x="18896" y="706"/>
                    <a:pt x="18771" y="599"/>
                  </a:cubicBezTo>
                  <a:cubicBezTo>
                    <a:pt x="18690" y="528"/>
                    <a:pt x="18726" y="403"/>
                    <a:pt x="18726" y="296"/>
                  </a:cubicBezTo>
                  <a:cubicBezTo>
                    <a:pt x="18859" y="251"/>
                    <a:pt x="18992" y="234"/>
                    <a:pt x="19125" y="234"/>
                  </a:cubicBezTo>
                  <a:close/>
                  <a:moveTo>
                    <a:pt x="14048" y="3337"/>
                  </a:moveTo>
                  <a:cubicBezTo>
                    <a:pt x="14064" y="3337"/>
                    <a:pt x="14080" y="3337"/>
                    <a:pt x="14096" y="3338"/>
                  </a:cubicBezTo>
                  <a:cubicBezTo>
                    <a:pt x="14462" y="3347"/>
                    <a:pt x="14765" y="3516"/>
                    <a:pt x="15042" y="3730"/>
                  </a:cubicBezTo>
                  <a:cubicBezTo>
                    <a:pt x="15068" y="3757"/>
                    <a:pt x="15086" y="3811"/>
                    <a:pt x="15086" y="3855"/>
                  </a:cubicBezTo>
                  <a:cubicBezTo>
                    <a:pt x="15077" y="3944"/>
                    <a:pt x="15051" y="4034"/>
                    <a:pt x="15033" y="4141"/>
                  </a:cubicBezTo>
                  <a:cubicBezTo>
                    <a:pt x="14645" y="3876"/>
                    <a:pt x="14275" y="3765"/>
                    <a:pt x="13936" y="3765"/>
                  </a:cubicBezTo>
                  <a:cubicBezTo>
                    <a:pt x="13532" y="3765"/>
                    <a:pt x="13173" y="3921"/>
                    <a:pt x="12883" y="4158"/>
                  </a:cubicBezTo>
                  <a:cubicBezTo>
                    <a:pt x="12856" y="4051"/>
                    <a:pt x="12829" y="3953"/>
                    <a:pt x="12802" y="3828"/>
                  </a:cubicBezTo>
                  <a:cubicBezTo>
                    <a:pt x="12927" y="3739"/>
                    <a:pt x="13043" y="3632"/>
                    <a:pt x="13186" y="3561"/>
                  </a:cubicBezTo>
                  <a:cubicBezTo>
                    <a:pt x="13457" y="3417"/>
                    <a:pt x="13744" y="3337"/>
                    <a:pt x="14048" y="3337"/>
                  </a:cubicBezTo>
                  <a:close/>
                  <a:moveTo>
                    <a:pt x="11288" y="3792"/>
                  </a:moveTo>
                  <a:cubicBezTo>
                    <a:pt x="11293" y="3792"/>
                    <a:pt x="11298" y="3793"/>
                    <a:pt x="11304" y="3793"/>
                  </a:cubicBezTo>
                  <a:cubicBezTo>
                    <a:pt x="11107" y="3989"/>
                    <a:pt x="10911" y="4194"/>
                    <a:pt x="10715" y="4399"/>
                  </a:cubicBezTo>
                  <a:cubicBezTo>
                    <a:pt x="10759" y="4031"/>
                    <a:pt x="11000" y="3792"/>
                    <a:pt x="11288" y="3792"/>
                  </a:cubicBezTo>
                  <a:close/>
                  <a:moveTo>
                    <a:pt x="16818" y="1716"/>
                  </a:moveTo>
                  <a:cubicBezTo>
                    <a:pt x="17158" y="1716"/>
                    <a:pt x="17506" y="1891"/>
                    <a:pt x="17611" y="2187"/>
                  </a:cubicBezTo>
                  <a:cubicBezTo>
                    <a:pt x="17504" y="2267"/>
                    <a:pt x="17406" y="2347"/>
                    <a:pt x="17299" y="2428"/>
                  </a:cubicBezTo>
                  <a:cubicBezTo>
                    <a:pt x="17227" y="2303"/>
                    <a:pt x="17076" y="2240"/>
                    <a:pt x="16906" y="2223"/>
                  </a:cubicBezTo>
                  <a:cubicBezTo>
                    <a:pt x="16873" y="2218"/>
                    <a:pt x="16840" y="2216"/>
                    <a:pt x="16808" y="2216"/>
                  </a:cubicBezTo>
                  <a:cubicBezTo>
                    <a:pt x="16646" y="2216"/>
                    <a:pt x="16508" y="2274"/>
                    <a:pt x="16389" y="2401"/>
                  </a:cubicBezTo>
                  <a:cubicBezTo>
                    <a:pt x="16184" y="2624"/>
                    <a:pt x="16041" y="2883"/>
                    <a:pt x="15952" y="3168"/>
                  </a:cubicBezTo>
                  <a:cubicBezTo>
                    <a:pt x="15871" y="3409"/>
                    <a:pt x="15809" y="3650"/>
                    <a:pt x="15755" y="3891"/>
                  </a:cubicBezTo>
                  <a:cubicBezTo>
                    <a:pt x="15675" y="4266"/>
                    <a:pt x="15595" y="4640"/>
                    <a:pt x="15514" y="5015"/>
                  </a:cubicBezTo>
                  <a:cubicBezTo>
                    <a:pt x="15381" y="5006"/>
                    <a:pt x="15256" y="4988"/>
                    <a:pt x="15131" y="4979"/>
                  </a:cubicBezTo>
                  <a:cubicBezTo>
                    <a:pt x="15211" y="4506"/>
                    <a:pt x="15283" y="4042"/>
                    <a:pt x="15390" y="3588"/>
                  </a:cubicBezTo>
                  <a:cubicBezTo>
                    <a:pt x="15497" y="3106"/>
                    <a:pt x="15666" y="2642"/>
                    <a:pt x="15961" y="2240"/>
                  </a:cubicBezTo>
                  <a:cubicBezTo>
                    <a:pt x="16094" y="2053"/>
                    <a:pt x="16255" y="1893"/>
                    <a:pt x="16469" y="1785"/>
                  </a:cubicBezTo>
                  <a:cubicBezTo>
                    <a:pt x="16577" y="1739"/>
                    <a:pt x="16697" y="1716"/>
                    <a:pt x="16818" y="1716"/>
                  </a:cubicBezTo>
                  <a:close/>
                  <a:moveTo>
                    <a:pt x="16059" y="3588"/>
                  </a:moveTo>
                  <a:cubicBezTo>
                    <a:pt x="16139" y="3632"/>
                    <a:pt x="16175" y="3695"/>
                    <a:pt x="16192" y="3766"/>
                  </a:cubicBezTo>
                  <a:cubicBezTo>
                    <a:pt x="16219" y="3927"/>
                    <a:pt x="16255" y="4087"/>
                    <a:pt x="16255" y="4248"/>
                  </a:cubicBezTo>
                  <a:cubicBezTo>
                    <a:pt x="16255" y="4542"/>
                    <a:pt x="16192" y="4836"/>
                    <a:pt x="16103" y="5131"/>
                  </a:cubicBezTo>
                  <a:cubicBezTo>
                    <a:pt x="15969" y="5104"/>
                    <a:pt x="15862" y="5086"/>
                    <a:pt x="15737" y="5068"/>
                  </a:cubicBezTo>
                  <a:cubicBezTo>
                    <a:pt x="15845" y="4569"/>
                    <a:pt x="15952" y="4087"/>
                    <a:pt x="16059" y="3588"/>
                  </a:cubicBezTo>
                  <a:close/>
                  <a:moveTo>
                    <a:pt x="17926" y="3149"/>
                  </a:moveTo>
                  <a:cubicBezTo>
                    <a:pt x="17934" y="3149"/>
                    <a:pt x="17942" y="3149"/>
                    <a:pt x="17950" y="3150"/>
                  </a:cubicBezTo>
                  <a:cubicBezTo>
                    <a:pt x="18021" y="3168"/>
                    <a:pt x="18048" y="3231"/>
                    <a:pt x="18057" y="3293"/>
                  </a:cubicBezTo>
                  <a:cubicBezTo>
                    <a:pt x="18066" y="3356"/>
                    <a:pt x="18066" y="3418"/>
                    <a:pt x="18066" y="3480"/>
                  </a:cubicBezTo>
                  <a:cubicBezTo>
                    <a:pt x="17995" y="4042"/>
                    <a:pt x="17852" y="4596"/>
                    <a:pt x="17656" y="5131"/>
                  </a:cubicBezTo>
                  <a:cubicBezTo>
                    <a:pt x="17656" y="5140"/>
                    <a:pt x="17647" y="5149"/>
                    <a:pt x="17629" y="5175"/>
                  </a:cubicBezTo>
                  <a:cubicBezTo>
                    <a:pt x="17513" y="5175"/>
                    <a:pt x="17406" y="5175"/>
                    <a:pt x="17290" y="5184"/>
                  </a:cubicBezTo>
                  <a:cubicBezTo>
                    <a:pt x="17299" y="5122"/>
                    <a:pt x="17299" y="5068"/>
                    <a:pt x="17308" y="5024"/>
                  </a:cubicBezTo>
                  <a:cubicBezTo>
                    <a:pt x="17406" y="4524"/>
                    <a:pt x="17486" y="4025"/>
                    <a:pt x="17647" y="3543"/>
                  </a:cubicBezTo>
                  <a:cubicBezTo>
                    <a:pt x="17691" y="3436"/>
                    <a:pt x="17745" y="3338"/>
                    <a:pt x="17798" y="3231"/>
                  </a:cubicBezTo>
                  <a:cubicBezTo>
                    <a:pt x="17822" y="3183"/>
                    <a:pt x="17861" y="3149"/>
                    <a:pt x="17926" y="3149"/>
                  </a:cubicBezTo>
                  <a:close/>
                  <a:moveTo>
                    <a:pt x="16264" y="3017"/>
                  </a:moveTo>
                  <a:cubicBezTo>
                    <a:pt x="16326" y="3052"/>
                    <a:pt x="16389" y="3061"/>
                    <a:pt x="16424" y="3106"/>
                  </a:cubicBezTo>
                  <a:cubicBezTo>
                    <a:pt x="16656" y="3329"/>
                    <a:pt x="16790" y="3605"/>
                    <a:pt x="16808" y="3935"/>
                  </a:cubicBezTo>
                  <a:cubicBezTo>
                    <a:pt x="16817" y="4034"/>
                    <a:pt x="16772" y="4141"/>
                    <a:pt x="16746" y="4239"/>
                  </a:cubicBezTo>
                  <a:cubicBezTo>
                    <a:pt x="16692" y="4569"/>
                    <a:pt x="16630" y="4899"/>
                    <a:pt x="16567" y="5238"/>
                  </a:cubicBezTo>
                  <a:cubicBezTo>
                    <a:pt x="16469" y="5220"/>
                    <a:pt x="16389" y="5211"/>
                    <a:pt x="16300" y="5193"/>
                  </a:cubicBezTo>
                  <a:cubicBezTo>
                    <a:pt x="16326" y="5113"/>
                    <a:pt x="16353" y="5042"/>
                    <a:pt x="16371" y="4970"/>
                  </a:cubicBezTo>
                  <a:cubicBezTo>
                    <a:pt x="16478" y="4649"/>
                    <a:pt x="16523" y="4319"/>
                    <a:pt x="16478" y="3980"/>
                  </a:cubicBezTo>
                  <a:cubicBezTo>
                    <a:pt x="16451" y="3721"/>
                    <a:pt x="16344" y="3498"/>
                    <a:pt x="16139" y="3311"/>
                  </a:cubicBezTo>
                  <a:cubicBezTo>
                    <a:pt x="16184" y="3213"/>
                    <a:pt x="16219" y="3124"/>
                    <a:pt x="16264" y="3017"/>
                  </a:cubicBezTo>
                  <a:close/>
                  <a:moveTo>
                    <a:pt x="13926" y="4020"/>
                  </a:moveTo>
                  <a:cubicBezTo>
                    <a:pt x="14185" y="4020"/>
                    <a:pt x="14445" y="4093"/>
                    <a:pt x="14685" y="4221"/>
                  </a:cubicBezTo>
                  <a:cubicBezTo>
                    <a:pt x="14747" y="4248"/>
                    <a:pt x="14792" y="4283"/>
                    <a:pt x="14845" y="4328"/>
                  </a:cubicBezTo>
                  <a:cubicBezTo>
                    <a:pt x="14935" y="4390"/>
                    <a:pt x="14988" y="4480"/>
                    <a:pt x="14944" y="4596"/>
                  </a:cubicBezTo>
                  <a:cubicBezTo>
                    <a:pt x="14935" y="4640"/>
                    <a:pt x="14926" y="4685"/>
                    <a:pt x="14926" y="4720"/>
                  </a:cubicBezTo>
                  <a:cubicBezTo>
                    <a:pt x="14908" y="4908"/>
                    <a:pt x="14854" y="5033"/>
                    <a:pt x="14658" y="5095"/>
                  </a:cubicBezTo>
                  <a:cubicBezTo>
                    <a:pt x="14542" y="5131"/>
                    <a:pt x="14453" y="5247"/>
                    <a:pt x="14328" y="5336"/>
                  </a:cubicBezTo>
                  <a:cubicBezTo>
                    <a:pt x="14248" y="5318"/>
                    <a:pt x="14132" y="5291"/>
                    <a:pt x="14025" y="5274"/>
                  </a:cubicBezTo>
                  <a:cubicBezTo>
                    <a:pt x="13766" y="5220"/>
                    <a:pt x="13498" y="5167"/>
                    <a:pt x="13240" y="5113"/>
                  </a:cubicBezTo>
                  <a:cubicBezTo>
                    <a:pt x="13186" y="5104"/>
                    <a:pt x="13133" y="5077"/>
                    <a:pt x="13079" y="5059"/>
                  </a:cubicBezTo>
                  <a:cubicBezTo>
                    <a:pt x="12972" y="5033"/>
                    <a:pt x="12910" y="4952"/>
                    <a:pt x="12883" y="4854"/>
                  </a:cubicBezTo>
                  <a:cubicBezTo>
                    <a:pt x="12820" y="4631"/>
                    <a:pt x="12874" y="4489"/>
                    <a:pt x="13052" y="4337"/>
                  </a:cubicBezTo>
                  <a:cubicBezTo>
                    <a:pt x="13325" y="4117"/>
                    <a:pt x="13626" y="4020"/>
                    <a:pt x="13926" y="4020"/>
                  </a:cubicBezTo>
                  <a:close/>
                  <a:moveTo>
                    <a:pt x="15024" y="5226"/>
                  </a:moveTo>
                  <a:cubicBezTo>
                    <a:pt x="15044" y="5226"/>
                    <a:pt x="15065" y="5227"/>
                    <a:pt x="15086" y="5229"/>
                  </a:cubicBezTo>
                  <a:cubicBezTo>
                    <a:pt x="15309" y="5256"/>
                    <a:pt x="15541" y="5291"/>
                    <a:pt x="15764" y="5336"/>
                  </a:cubicBezTo>
                  <a:cubicBezTo>
                    <a:pt x="15952" y="5372"/>
                    <a:pt x="16130" y="5407"/>
                    <a:pt x="16317" y="5452"/>
                  </a:cubicBezTo>
                  <a:cubicBezTo>
                    <a:pt x="16371" y="5461"/>
                    <a:pt x="16424" y="5479"/>
                    <a:pt x="16487" y="5497"/>
                  </a:cubicBezTo>
                  <a:cubicBezTo>
                    <a:pt x="16469" y="5595"/>
                    <a:pt x="16451" y="5684"/>
                    <a:pt x="16433" y="5791"/>
                  </a:cubicBezTo>
                  <a:cubicBezTo>
                    <a:pt x="15827" y="5657"/>
                    <a:pt x="15238" y="5532"/>
                    <a:pt x="14613" y="5398"/>
                  </a:cubicBezTo>
                  <a:cubicBezTo>
                    <a:pt x="14746" y="5281"/>
                    <a:pt x="14879" y="5226"/>
                    <a:pt x="15024" y="5226"/>
                  </a:cubicBezTo>
                  <a:close/>
                  <a:moveTo>
                    <a:pt x="17453" y="5417"/>
                  </a:moveTo>
                  <a:cubicBezTo>
                    <a:pt x="17481" y="5417"/>
                    <a:pt x="17510" y="5420"/>
                    <a:pt x="17540" y="5425"/>
                  </a:cubicBezTo>
                  <a:cubicBezTo>
                    <a:pt x="17789" y="5470"/>
                    <a:pt x="17950" y="5702"/>
                    <a:pt x="17905" y="5943"/>
                  </a:cubicBezTo>
                  <a:cubicBezTo>
                    <a:pt x="17866" y="6155"/>
                    <a:pt x="17688" y="6298"/>
                    <a:pt x="17474" y="6298"/>
                  </a:cubicBezTo>
                  <a:cubicBezTo>
                    <a:pt x="17446" y="6298"/>
                    <a:pt x="17417" y="6296"/>
                    <a:pt x="17388" y="6291"/>
                  </a:cubicBezTo>
                  <a:cubicBezTo>
                    <a:pt x="17138" y="6246"/>
                    <a:pt x="16986" y="6032"/>
                    <a:pt x="17031" y="5773"/>
                  </a:cubicBezTo>
                  <a:cubicBezTo>
                    <a:pt x="17063" y="5561"/>
                    <a:pt x="17240" y="5417"/>
                    <a:pt x="17453" y="5417"/>
                  </a:cubicBezTo>
                  <a:close/>
                  <a:moveTo>
                    <a:pt x="11625" y="3837"/>
                  </a:moveTo>
                  <a:cubicBezTo>
                    <a:pt x="11848" y="3927"/>
                    <a:pt x="11982" y="4087"/>
                    <a:pt x="12000" y="4319"/>
                  </a:cubicBezTo>
                  <a:cubicBezTo>
                    <a:pt x="12017" y="4515"/>
                    <a:pt x="12000" y="4720"/>
                    <a:pt x="12008" y="4926"/>
                  </a:cubicBezTo>
                  <a:cubicBezTo>
                    <a:pt x="12017" y="5086"/>
                    <a:pt x="12026" y="5247"/>
                    <a:pt x="12053" y="5407"/>
                  </a:cubicBezTo>
                  <a:cubicBezTo>
                    <a:pt x="12080" y="5532"/>
                    <a:pt x="12160" y="5630"/>
                    <a:pt x="12267" y="5711"/>
                  </a:cubicBezTo>
                  <a:cubicBezTo>
                    <a:pt x="12463" y="5862"/>
                    <a:pt x="12704" y="5961"/>
                    <a:pt x="12945" y="6014"/>
                  </a:cubicBezTo>
                  <a:cubicBezTo>
                    <a:pt x="13784" y="6201"/>
                    <a:pt x="14631" y="6380"/>
                    <a:pt x="15470" y="6558"/>
                  </a:cubicBezTo>
                  <a:cubicBezTo>
                    <a:pt x="15791" y="6630"/>
                    <a:pt x="16112" y="6701"/>
                    <a:pt x="16433" y="6763"/>
                  </a:cubicBezTo>
                  <a:cubicBezTo>
                    <a:pt x="16440" y="6878"/>
                    <a:pt x="16431" y="6916"/>
                    <a:pt x="16369" y="6916"/>
                  </a:cubicBezTo>
                  <a:cubicBezTo>
                    <a:pt x="16348" y="6916"/>
                    <a:pt x="16323" y="6913"/>
                    <a:pt x="16291" y="6906"/>
                  </a:cubicBezTo>
                  <a:cubicBezTo>
                    <a:pt x="15702" y="6772"/>
                    <a:pt x="15113" y="6638"/>
                    <a:pt x="14524" y="6514"/>
                  </a:cubicBezTo>
                  <a:cubicBezTo>
                    <a:pt x="14257" y="6451"/>
                    <a:pt x="13989" y="6389"/>
                    <a:pt x="13721" y="6326"/>
                  </a:cubicBezTo>
                  <a:cubicBezTo>
                    <a:pt x="13150" y="6201"/>
                    <a:pt x="12571" y="6076"/>
                    <a:pt x="12000" y="5952"/>
                  </a:cubicBezTo>
                  <a:cubicBezTo>
                    <a:pt x="11536" y="5845"/>
                    <a:pt x="11143" y="5639"/>
                    <a:pt x="10867" y="5238"/>
                  </a:cubicBezTo>
                  <a:cubicBezTo>
                    <a:pt x="10831" y="5202"/>
                    <a:pt x="10804" y="5149"/>
                    <a:pt x="10786" y="5104"/>
                  </a:cubicBezTo>
                  <a:cubicBezTo>
                    <a:pt x="10706" y="4961"/>
                    <a:pt x="10679" y="4828"/>
                    <a:pt x="10795" y="4676"/>
                  </a:cubicBezTo>
                  <a:cubicBezTo>
                    <a:pt x="11027" y="4355"/>
                    <a:pt x="11295" y="4078"/>
                    <a:pt x="11625" y="3837"/>
                  </a:cubicBezTo>
                  <a:close/>
                  <a:moveTo>
                    <a:pt x="17159" y="6567"/>
                  </a:moveTo>
                  <a:cubicBezTo>
                    <a:pt x="17191" y="6567"/>
                    <a:pt x="17222" y="6570"/>
                    <a:pt x="17254" y="6576"/>
                  </a:cubicBezTo>
                  <a:cubicBezTo>
                    <a:pt x="17531" y="6630"/>
                    <a:pt x="17709" y="6888"/>
                    <a:pt x="17656" y="7165"/>
                  </a:cubicBezTo>
                  <a:cubicBezTo>
                    <a:pt x="17615" y="7406"/>
                    <a:pt x="17401" y="7582"/>
                    <a:pt x="17164" y="7582"/>
                  </a:cubicBezTo>
                  <a:cubicBezTo>
                    <a:pt x="17138" y="7582"/>
                    <a:pt x="17111" y="7580"/>
                    <a:pt x="17085" y="7575"/>
                  </a:cubicBezTo>
                  <a:cubicBezTo>
                    <a:pt x="16817" y="7522"/>
                    <a:pt x="16630" y="7263"/>
                    <a:pt x="16674" y="6986"/>
                  </a:cubicBezTo>
                  <a:cubicBezTo>
                    <a:pt x="16714" y="6742"/>
                    <a:pt x="16921" y="6567"/>
                    <a:pt x="17159" y="6567"/>
                  </a:cubicBezTo>
                  <a:close/>
                  <a:moveTo>
                    <a:pt x="11259" y="3159"/>
                  </a:moveTo>
                  <a:cubicBezTo>
                    <a:pt x="11271" y="3159"/>
                    <a:pt x="11283" y="3159"/>
                    <a:pt x="11295" y="3159"/>
                  </a:cubicBezTo>
                  <a:cubicBezTo>
                    <a:pt x="11705" y="3168"/>
                    <a:pt x="12062" y="3293"/>
                    <a:pt x="12356" y="3588"/>
                  </a:cubicBezTo>
                  <a:cubicBezTo>
                    <a:pt x="12597" y="3837"/>
                    <a:pt x="12686" y="4132"/>
                    <a:pt x="12651" y="4471"/>
                  </a:cubicBezTo>
                  <a:cubicBezTo>
                    <a:pt x="12642" y="4596"/>
                    <a:pt x="12633" y="4729"/>
                    <a:pt x="12642" y="4845"/>
                  </a:cubicBezTo>
                  <a:cubicBezTo>
                    <a:pt x="12669" y="5095"/>
                    <a:pt x="12811" y="5238"/>
                    <a:pt x="13043" y="5291"/>
                  </a:cubicBezTo>
                  <a:cubicBezTo>
                    <a:pt x="13579" y="5416"/>
                    <a:pt x="14114" y="5532"/>
                    <a:pt x="14640" y="5648"/>
                  </a:cubicBezTo>
                  <a:cubicBezTo>
                    <a:pt x="15291" y="5791"/>
                    <a:pt x="15943" y="5925"/>
                    <a:pt x="16594" y="6068"/>
                  </a:cubicBezTo>
                  <a:cubicBezTo>
                    <a:pt x="16737" y="6103"/>
                    <a:pt x="16763" y="6130"/>
                    <a:pt x="16737" y="6282"/>
                  </a:cubicBezTo>
                  <a:cubicBezTo>
                    <a:pt x="16707" y="6446"/>
                    <a:pt x="16633" y="6522"/>
                    <a:pt x="16490" y="6522"/>
                  </a:cubicBezTo>
                  <a:cubicBezTo>
                    <a:pt x="16462" y="6522"/>
                    <a:pt x="16431" y="6519"/>
                    <a:pt x="16398" y="6514"/>
                  </a:cubicBezTo>
                  <a:cubicBezTo>
                    <a:pt x="15836" y="6389"/>
                    <a:pt x="15274" y="6273"/>
                    <a:pt x="14703" y="6148"/>
                  </a:cubicBezTo>
                  <a:cubicBezTo>
                    <a:pt x="14703" y="6148"/>
                    <a:pt x="14703" y="6157"/>
                    <a:pt x="14703" y="6157"/>
                  </a:cubicBezTo>
                  <a:cubicBezTo>
                    <a:pt x="14132" y="6032"/>
                    <a:pt x="13561" y="5907"/>
                    <a:pt x="12999" y="5773"/>
                  </a:cubicBezTo>
                  <a:cubicBezTo>
                    <a:pt x="12820" y="5729"/>
                    <a:pt x="12651" y="5648"/>
                    <a:pt x="12481" y="5577"/>
                  </a:cubicBezTo>
                  <a:cubicBezTo>
                    <a:pt x="12356" y="5523"/>
                    <a:pt x="12276" y="5416"/>
                    <a:pt x="12267" y="5283"/>
                  </a:cubicBezTo>
                  <a:cubicBezTo>
                    <a:pt x="12258" y="5059"/>
                    <a:pt x="12240" y="4845"/>
                    <a:pt x="12258" y="4631"/>
                  </a:cubicBezTo>
                  <a:cubicBezTo>
                    <a:pt x="12276" y="4337"/>
                    <a:pt x="12196" y="4078"/>
                    <a:pt x="12035" y="3846"/>
                  </a:cubicBezTo>
                  <a:cubicBezTo>
                    <a:pt x="12000" y="3793"/>
                    <a:pt x="11955" y="3739"/>
                    <a:pt x="11901" y="3712"/>
                  </a:cubicBezTo>
                  <a:cubicBezTo>
                    <a:pt x="11714" y="3605"/>
                    <a:pt x="11518" y="3543"/>
                    <a:pt x="11304" y="3543"/>
                  </a:cubicBezTo>
                  <a:cubicBezTo>
                    <a:pt x="10983" y="3543"/>
                    <a:pt x="10751" y="3703"/>
                    <a:pt x="10599" y="3980"/>
                  </a:cubicBezTo>
                  <a:cubicBezTo>
                    <a:pt x="10206" y="4694"/>
                    <a:pt x="10483" y="5461"/>
                    <a:pt x="11125" y="5836"/>
                  </a:cubicBezTo>
                  <a:cubicBezTo>
                    <a:pt x="11420" y="6005"/>
                    <a:pt x="11732" y="6121"/>
                    <a:pt x="12053" y="6201"/>
                  </a:cubicBezTo>
                  <a:cubicBezTo>
                    <a:pt x="12749" y="6371"/>
                    <a:pt x="13454" y="6523"/>
                    <a:pt x="14150" y="6683"/>
                  </a:cubicBezTo>
                  <a:cubicBezTo>
                    <a:pt x="14845" y="6835"/>
                    <a:pt x="15532" y="6995"/>
                    <a:pt x="16219" y="7156"/>
                  </a:cubicBezTo>
                  <a:cubicBezTo>
                    <a:pt x="16353" y="7192"/>
                    <a:pt x="16415" y="7254"/>
                    <a:pt x="16433" y="7397"/>
                  </a:cubicBezTo>
                  <a:cubicBezTo>
                    <a:pt x="16442" y="7522"/>
                    <a:pt x="16424" y="7647"/>
                    <a:pt x="16300" y="7709"/>
                  </a:cubicBezTo>
                  <a:cubicBezTo>
                    <a:pt x="16266" y="7726"/>
                    <a:pt x="16224" y="7732"/>
                    <a:pt x="16185" y="7732"/>
                  </a:cubicBezTo>
                  <a:cubicBezTo>
                    <a:pt x="16163" y="7732"/>
                    <a:pt x="16141" y="7730"/>
                    <a:pt x="16121" y="7727"/>
                  </a:cubicBezTo>
                  <a:cubicBezTo>
                    <a:pt x="15791" y="7655"/>
                    <a:pt x="15470" y="7584"/>
                    <a:pt x="15149" y="7513"/>
                  </a:cubicBezTo>
                  <a:cubicBezTo>
                    <a:pt x="14774" y="7432"/>
                    <a:pt x="14399" y="7343"/>
                    <a:pt x="14034" y="7263"/>
                  </a:cubicBezTo>
                  <a:cubicBezTo>
                    <a:pt x="13534" y="7165"/>
                    <a:pt x="13034" y="7067"/>
                    <a:pt x="12544" y="6951"/>
                  </a:cubicBezTo>
                  <a:cubicBezTo>
                    <a:pt x="12160" y="6870"/>
                    <a:pt x="11768" y="6808"/>
                    <a:pt x="11402" y="6638"/>
                  </a:cubicBezTo>
                  <a:cubicBezTo>
                    <a:pt x="10938" y="6424"/>
                    <a:pt x="10528" y="6148"/>
                    <a:pt x="10260" y="5684"/>
                  </a:cubicBezTo>
                  <a:cubicBezTo>
                    <a:pt x="9974" y="5167"/>
                    <a:pt x="9912" y="4613"/>
                    <a:pt x="10064" y="4051"/>
                  </a:cubicBezTo>
                  <a:cubicBezTo>
                    <a:pt x="10203" y="3537"/>
                    <a:pt x="10735" y="3159"/>
                    <a:pt x="11259" y="3159"/>
                  </a:cubicBezTo>
                  <a:close/>
                  <a:moveTo>
                    <a:pt x="10171" y="5987"/>
                  </a:moveTo>
                  <a:cubicBezTo>
                    <a:pt x="10198" y="6014"/>
                    <a:pt x="10215" y="6041"/>
                    <a:pt x="10242" y="6068"/>
                  </a:cubicBezTo>
                  <a:cubicBezTo>
                    <a:pt x="10697" y="6603"/>
                    <a:pt x="11277" y="6933"/>
                    <a:pt x="11964" y="7076"/>
                  </a:cubicBezTo>
                  <a:cubicBezTo>
                    <a:pt x="12829" y="7245"/>
                    <a:pt x="13686" y="7441"/>
                    <a:pt x="14551" y="7629"/>
                  </a:cubicBezTo>
                  <a:cubicBezTo>
                    <a:pt x="14560" y="7629"/>
                    <a:pt x="14578" y="7638"/>
                    <a:pt x="14596" y="7655"/>
                  </a:cubicBezTo>
                  <a:cubicBezTo>
                    <a:pt x="14587" y="7736"/>
                    <a:pt x="14569" y="7816"/>
                    <a:pt x="14551" y="7914"/>
                  </a:cubicBezTo>
                  <a:cubicBezTo>
                    <a:pt x="14497" y="7905"/>
                    <a:pt x="14444" y="7896"/>
                    <a:pt x="14390" y="7887"/>
                  </a:cubicBezTo>
                  <a:cubicBezTo>
                    <a:pt x="14105" y="7834"/>
                    <a:pt x="13811" y="7780"/>
                    <a:pt x="13516" y="7727"/>
                  </a:cubicBezTo>
                  <a:cubicBezTo>
                    <a:pt x="12892" y="7602"/>
                    <a:pt x="12267" y="7540"/>
                    <a:pt x="11643" y="7477"/>
                  </a:cubicBezTo>
                  <a:cubicBezTo>
                    <a:pt x="11560" y="7469"/>
                    <a:pt x="11479" y="7466"/>
                    <a:pt x="11400" y="7466"/>
                  </a:cubicBezTo>
                  <a:cubicBezTo>
                    <a:pt x="10917" y="7466"/>
                    <a:pt x="10478" y="7605"/>
                    <a:pt x="10073" y="7896"/>
                  </a:cubicBezTo>
                  <a:cubicBezTo>
                    <a:pt x="10055" y="7905"/>
                    <a:pt x="10046" y="7914"/>
                    <a:pt x="10028" y="7923"/>
                  </a:cubicBezTo>
                  <a:lnTo>
                    <a:pt x="10010" y="7923"/>
                  </a:lnTo>
                  <a:cubicBezTo>
                    <a:pt x="9957" y="7504"/>
                    <a:pt x="10019" y="6415"/>
                    <a:pt x="10171" y="5987"/>
                  </a:cubicBezTo>
                  <a:close/>
                  <a:moveTo>
                    <a:pt x="14810" y="7691"/>
                  </a:moveTo>
                  <a:cubicBezTo>
                    <a:pt x="14926" y="7718"/>
                    <a:pt x="15024" y="7736"/>
                    <a:pt x="15131" y="7763"/>
                  </a:cubicBezTo>
                  <a:cubicBezTo>
                    <a:pt x="15113" y="7861"/>
                    <a:pt x="15104" y="7923"/>
                    <a:pt x="15086" y="8003"/>
                  </a:cubicBezTo>
                  <a:cubicBezTo>
                    <a:pt x="14988" y="7986"/>
                    <a:pt x="14890" y="7968"/>
                    <a:pt x="14783" y="7950"/>
                  </a:cubicBezTo>
                  <a:cubicBezTo>
                    <a:pt x="14792" y="7870"/>
                    <a:pt x="14801" y="7789"/>
                    <a:pt x="14810" y="7691"/>
                  </a:cubicBezTo>
                  <a:close/>
                  <a:moveTo>
                    <a:pt x="15363" y="7807"/>
                  </a:moveTo>
                  <a:cubicBezTo>
                    <a:pt x="15622" y="7870"/>
                    <a:pt x="15889" y="7923"/>
                    <a:pt x="16139" y="7977"/>
                  </a:cubicBezTo>
                  <a:cubicBezTo>
                    <a:pt x="16139" y="8128"/>
                    <a:pt x="16098" y="8192"/>
                    <a:pt x="15997" y="8192"/>
                  </a:cubicBezTo>
                  <a:cubicBezTo>
                    <a:pt x="15974" y="8192"/>
                    <a:pt x="15947" y="8189"/>
                    <a:pt x="15916" y="8182"/>
                  </a:cubicBezTo>
                  <a:cubicBezTo>
                    <a:pt x="15720" y="8146"/>
                    <a:pt x="15523" y="8102"/>
                    <a:pt x="15318" y="8066"/>
                  </a:cubicBezTo>
                  <a:cubicBezTo>
                    <a:pt x="15336" y="7977"/>
                    <a:pt x="15345" y="7896"/>
                    <a:pt x="15363" y="7807"/>
                  </a:cubicBezTo>
                  <a:close/>
                  <a:moveTo>
                    <a:pt x="9814" y="5149"/>
                  </a:moveTo>
                  <a:cubicBezTo>
                    <a:pt x="9876" y="5327"/>
                    <a:pt x="9930" y="5479"/>
                    <a:pt x="9974" y="5639"/>
                  </a:cubicBezTo>
                  <a:cubicBezTo>
                    <a:pt x="9983" y="5657"/>
                    <a:pt x="9974" y="5684"/>
                    <a:pt x="9966" y="5702"/>
                  </a:cubicBezTo>
                  <a:cubicBezTo>
                    <a:pt x="9796" y="6362"/>
                    <a:pt x="9725" y="7040"/>
                    <a:pt x="9760" y="7718"/>
                  </a:cubicBezTo>
                  <a:cubicBezTo>
                    <a:pt x="9760" y="7816"/>
                    <a:pt x="9751" y="7905"/>
                    <a:pt x="9778" y="7994"/>
                  </a:cubicBezTo>
                  <a:cubicBezTo>
                    <a:pt x="9814" y="8110"/>
                    <a:pt x="9778" y="8191"/>
                    <a:pt x="9707" y="8271"/>
                  </a:cubicBezTo>
                  <a:cubicBezTo>
                    <a:pt x="9627" y="8360"/>
                    <a:pt x="9564" y="8467"/>
                    <a:pt x="9493" y="8574"/>
                  </a:cubicBezTo>
                  <a:cubicBezTo>
                    <a:pt x="9216" y="7397"/>
                    <a:pt x="9421" y="6282"/>
                    <a:pt x="9814" y="5149"/>
                  </a:cubicBezTo>
                  <a:close/>
                  <a:moveTo>
                    <a:pt x="16900" y="7824"/>
                  </a:moveTo>
                  <a:cubicBezTo>
                    <a:pt x="16931" y="7824"/>
                    <a:pt x="16963" y="7827"/>
                    <a:pt x="16995" y="7834"/>
                  </a:cubicBezTo>
                  <a:cubicBezTo>
                    <a:pt x="17245" y="7879"/>
                    <a:pt x="17415" y="8110"/>
                    <a:pt x="17370" y="8360"/>
                  </a:cubicBezTo>
                  <a:cubicBezTo>
                    <a:pt x="17330" y="8606"/>
                    <a:pt x="17143" y="8760"/>
                    <a:pt x="16920" y="8760"/>
                  </a:cubicBezTo>
                  <a:cubicBezTo>
                    <a:pt x="16892" y="8760"/>
                    <a:pt x="16864" y="8758"/>
                    <a:pt x="16835" y="8753"/>
                  </a:cubicBezTo>
                  <a:cubicBezTo>
                    <a:pt x="16540" y="8717"/>
                    <a:pt x="16407" y="8414"/>
                    <a:pt x="16451" y="8200"/>
                  </a:cubicBezTo>
                  <a:cubicBezTo>
                    <a:pt x="16498" y="7981"/>
                    <a:pt x="16681" y="7824"/>
                    <a:pt x="16900" y="7824"/>
                  </a:cubicBezTo>
                  <a:close/>
                  <a:moveTo>
                    <a:pt x="16673" y="9138"/>
                  </a:moveTo>
                  <a:cubicBezTo>
                    <a:pt x="16700" y="9138"/>
                    <a:pt x="16727" y="9141"/>
                    <a:pt x="16754" y="9145"/>
                  </a:cubicBezTo>
                  <a:cubicBezTo>
                    <a:pt x="17022" y="9190"/>
                    <a:pt x="17218" y="9449"/>
                    <a:pt x="17165" y="9716"/>
                  </a:cubicBezTo>
                  <a:cubicBezTo>
                    <a:pt x="17125" y="9965"/>
                    <a:pt x="16911" y="10142"/>
                    <a:pt x="16673" y="10142"/>
                  </a:cubicBezTo>
                  <a:cubicBezTo>
                    <a:pt x="16647" y="10142"/>
                    <a:pt x="16620" y="10140"/>
                    <a:pt x="16594" y="10136"/>
                  </a:cubicBezTo>
                  <a:cubicBezTo>
                    <a:pt x="16317" y="10082"/>
                    <a:pt x="16148" y="9841"/>
                    <a:pt x="16192" y="9565"/>
                  </a:cubicBezTo>
                  <a:cubicBezTo>
                    <a:pt x="16240" y="9308"/>
                    <a:pt x="16439" y="9138"/>
                    <a:pt x="16673" y="9138"/>
                  </a:cubicBezTo>
                  <a:close/>
                  <a:moveTo>
                    <a:pt x="18601" y="5220"/>
                  </a:moveTo>
                  <a:cubicBezTo>
                    <a:pt x="18708" y="5523"/>
                    <a:pt x="18771" y="5845"/>
                    <a:pt x="18815" y="6166"/>
                  </a:cubicBezTo>
                  <a:cubicBezTo>
                    <a:pt x="18904" y="6870"/>
                    <a:pt x="18851" y="7575"/>
                    <a:pt x="18690" y="8271"/>
                  </a:cubicBezTo>
                  <a:cubicBezTo>
                    <a:pt x="18628" y="8539"/>
                    <a:pt x="18548" y="8797"/>
                    <a:pt x="18458" y="9056"/>
                  </a:cubicBezTo>
                  <a:cubicBezTo>
                    <a:pt x="18360" y="9359"/>
                    <a:pt x="18173" y="9618"/>
                    <a:pt x="17986" y="9859"/>
                  </a:cubicBezTo>
                  <a:cubicBezTo>
                    <a:pt x="17852" y="10037"/>
                    <a:pt x="17700" y="10198"/>
                    <a:pt x="17540" y="10359"/>
                  </a:cubicBezTo>
                  <a:cubicBezTo>
                    <a:pt x="17887" y="8646"/>
                    <a:pt x="18226" y="6933"/>
                    <a:pt x="18574" y="5220"/>
                  </a:cubicBezTo>
                  <a:close/>
                  <a:moveTo>
                    <a:pt x="15229" y="9475"/>
                  </a:moveTo>
                  <a:lnTo>
                    <a:pt x="15229" y="9475"/>
                  </a:lnTo>
                  <a:cubicBezTo>
                    <a:pt x="15416" y="9529"/>
                    <a:pt x="15604" y="9565"/>
                    <a:pt x="15782" y="9627"/>
                  </a:cubicBezTo>
                  <a:cubicBezTo>
                    <a:pt x="15853" y="9654"/>
                    <a:pt x="15898" y="9743"/>
                    <a:pt x="15952" y="9814"/>
                  </a:cubicBezTo>
                  <a:cubicBezTo>
                    <a:pt x="15996" y="9895"/>
                    <a:pt x="16023" y="9984"/>
                    <a:pt x="16076" y="10055"/>
                  </a:cubicBezTo>
                  <a:cubicBezTo>
                    <a:pt x="16166" y="10189"/>
                    <a:pt x="16282" y="10278"/>
                    <a:pt x="16433" y="10332"/>
                  </a:cubicBezTo>
                  <a:cubicBezTo>
                    <a:pt x="16487" y="10341"/>
                    <a:pt x="16549" y="10350"/>
                    <a:pt x="16523" y="10457"/>
                  </a:cubicBezTo>
                  <a:cubicBezTo>
                    <a:pt x="16094" y="10421"/>
                    <a:pt x="15693" y="10332"/>
                    <a:pt x="15398" y="9993"/>
                  </a:cubicBezTo>
                  <a:cubicBezTo>
                    <a:pt x="15265" y="9841"/>
                    <a:pt x="15211" y="9672"/>
                    <a:pt x="15229" y="9475"/>
                  </a:cubicBezTo>
                  <a:close/>
                  <a:moveTo>
                    <a:pt x="14649" y="9359"/>
                  </a:moveTo>
                  <a:cubicBezTo>
                    <a:pt x="14685" y="9359"/>
                    <a:pt x="14703" y="9359"/>
                    <a:pt x="14720" y="9368"/>
                  </a:cubicBezTo>
                  <a:cubicBezTo>
                    <a:pt x="14952" y="9404"/>
                    <a:pt x="14952" y="9404"/>
                    <a:pt x="14979" y="9636"/>
                  </a:cubicBezTo>
                  <a:cubicBezTo>
                    <a:pt x="15024" y="9984"/>
                    <a:pt x="15220" y="10225"/>
                    <a:pt x="15506" y="10412"/>
                  </a:cubicBezTo>
                  <a:cubicBezTo>
                    <a:pt x="15755" y="10573"/>
                    <a:pt x="16041" y="10644"/>
                    <a:pt x="16335" y="10680"/>
                  </a:cubicBezTo>
                  <a:cubicBezTo>
                    <a:pt x="16380" y="10689"/>
                    <a:pt x="16424" y="10698"/>
                    <a:pt x="16487" y="10706"/>
                  </a:cubicBezTo>
                  <a:cubicBezTo>
                    <a:pt x="16478" y="10787"/>
                    <a:pt x="16469" y="10858"/>
                    <a:pt x="16460" y="10938"/>
                  </a:cubicBezTo>
                  <a:cubicBezTo>
                    <a:pt x="16411" y="10943"/>
                    <a:pt x="16362" y="10945"/>
                    <a:pt x="16315" y="10945"/>
                  </a:cubicBezTo>
                  <a:cubicBezTo>
                    <a:pt x="16097" y="10945"/>
                    <a:pt x="15898" y="10899"/>
                    <a:pt x="15693" y="10840"/>
                  </a:cubicBezTo>
                  <a:cubicBezTo>
                    <a:pt x="15577" y="10805"/>
                    <a:pt x="15470" y="10760"/>
                    <a:pt x="15363" y="10706"/>
                  </a:cubicBezTo>
                  <a:cubicBezTo>
                    <a:pt x="14863" y="10457"/>
                    <a:pt x="14649" y="10037"/>
                    <a:pt x="14631" y="9502"/>
                  </a:cubicBezTo>
                  <a:cubicBezTo>
                    <a:pt x="14631" y="9458"/>
                    <a:pt x="14640" y="9413"/>
                    <a:pt x="14649" y="9359"/>
                  </a:cubicBezTo>
                  <a:close/>
                  <a:moveTo>
                    <a:pt x="17883" y="2445"/>
                  </a:moveTo>
                  <a:cubicBezTo>
                    <a:pt x="17896" y="2445"/>
                    <a:pt x="17910" y="2445"/>
                    <a:pt x="17923" y="2446"/>
                  </a:cubicBezTo>
                  <a:cubicBezTo>
                    <a:pt x="18218" y="2463"/>
                    <a:pt x="18414" y="2624"/>
                    <a:pt x="18539" y="2874"/>
                  </a:cubicBezTo>
                  <a:cubicBezTo>
                    <a:pt x="18681" y="3159"/>
                    <a:pt x="18735" y="3472"/>
                    <a:pt x="18681" y="3784"/>
                  </a:cubicBezTo>
                  <a:cubicBezTo>
                    <a:pt x="18610" y="4167"/>
                    <a:pt x="18512" y="4542"/>
                    <a:pt x="18423" y="4917"/>
                  </a:cubicBezTo>
                  <a:cubicBezTo>
                    <a:pt x="18423" y="4944"/>
                    <a:pt x="18414" y="4970"/>
                    <a:pt x="18405" y="4997"/>
                  </a:cubicBezTo>
                  <a:cubicBezTo>
                    <a:pt x="18289" y="5568"/>
                    <a:pt x="18182" y="6139"/>
                    <a:pt x="18066" y="6710"/>
                  </a:cubicBezTo>
                  <a:cubicBezTo>
                    <a:pt x="17852" y="7754"/>
                    <a:pt x="17638" y="8797"/>
                    <a:pt x="17424" y="9841"/>
                  </a:cubicBezTo>
                  <a:cubicBezTo>
                    <a:pt x="17370" y="10082"/>
                    <a:pt x="17325" y="10323"/>
                    <a:pt x="17281" y="10564"/>
                  </a:cubicBezTo>
                  <a:cubicBezTo>
                    <a:pt x="17272" y="10608"/>
                    <a:pt x="17263" y="10671"/>
                    <a:pt x="17227" y="10698"/>
                  </a:cubicBezTo>
                  <a:cubicBezTo>
                    <a:pt x="17067" y="10840"/>
                    <a:pt x="16897" y="10983"/>
                    <a:pt x="16728" y="11117"/>
                  </a:cubicBezTo>
                  <a:cubicBezTo>
                    <a:pt x="16719" y="11117"/>
                    <a:pt x="16710" y="11108"/>
                    <a:pt x="16701" y="11099"/>
                  </a:cubicBezTo>
                  <a:cubicBezTo>
                    <a:pt x="16728" y="10876"/>
                    <a:pt x="16754" y="10653"/>
                    <a:pt x="16781" y="10421"/>
                  </a:cubicBezTo>
                  <a:cubicBezTo>
                    <a:pt x="16790" y="10350"/>
                    <a:pt x="16844" y="10350"/>
                    <a:pt x="16897" y="10332"/>
                  </a:cubicBezTo>
                  <a:cubicBezTo>
                    <a:pt x="17093" y="10269"/>
                    <a:pt x="17236" y="10144"/>
                    <a:pt x="17325" y="9957"/>
                  </a:cubicBezTo>
                  <a:cubicBezTo>
                    <a:pt x="17477" y="9654"/>
                    <a:pt x="17388" y="9279"/>
                    <a:pt x="17120" y="9074"/>
                  </a:cubicBezTo>
                  <a:cubicBezTo>
                    <a:pt x="17085" y="9047"/>
                    <a:pt x="17049" y="9020"/>
                    <a:pt x="17004" y="8994"/>
                  </a:cubicBezTo>
                  <a:cubicBezTo>
                    <a:pt x="17584" y="8842"/>
                    <a:pt x="17789" y="8235"/>
                    <a:pt x="17379" y="7771"/>
                  </a:cubicBezTo>
                  <a:cubicBezTo>
                    <a:pt x="17905" y="7575"/>
                    <a:pt x="18057" y="6960"/>
                    <a:pt x="17647" y="6523"/>
                  </a:cubicBezTo>
                  <a:cubicBezTo>
                    <a:pt x="17914" y="6424"/>
                    <a:pt x="18102" y="6246"/>
                    <a:pt x="18137" y="5961"/>
                  </a:cubicBezTo>
                  <a:cubicBezTo>
                    <a:pt x="18182" y="5675"/>
                    <a:pt x="18075" y="5452"/>
                    <a:pt x="17834" y="5283"/>
                  </a:cubicBezTo>
                  <a:cubicBezTo>
                    <a:pt x="17852" y="5238"/>
                    <a:pt x="17861" y="5193"/>
                    <a:pt x="17870" y="5158"/>
                  </a:cubicBezTo>
                  <a:cubicBezTo>
                    <a:pt x="18093" y="4640"/>
                    <a:pt x="18209" y="4087"/>
                    <a:pt x="18289" y="3534"/>
                  </a:cubicBezTo>
                  <a:cubicBezTo>
                    <a:pt x="18307" y="3427"/>
                    <a:pt x="18289" y="3320"/>
                    <a:pt x="18271" y="3204"/>
                  </a:cubicBezTo>
                  <a:cubicBezTo>
                    <a:pt x="18253" y="3043"/>
                    <a:pt x="18119" y="2954"/>
                    <a:pt x="17986" y="2910"/>
                  </a:cubicBezTo>
                  <a:cubicBezTo>
                    <a:pt x="17960" y="2898"/>
                    <a:pt x="17935" y="2893"/>
                    <a:pt x="17911" y="2893"/>
                  </a:cubicBezTo>
                  <a:cubicBezTo>
                    <a:pt x="17821" y="2893"/>
                    <a:pt x="17746" y="2966"/>
                    <a:pt x="17682" y="3043"/>
                  </a:cubicBezTo>
                  <a:cubicBezTo>
                    <a:pt x="17548" y="3204"/>
                    <a:pt x="17468" y="3400"/>
                    <a:pt x="17424" y="3605"/>
                  </a:cubicBezTo>
                  <a:cubicBezTo>
                    <a:pt x="17299" y="4132"/>
                    <a:pt x="17192" y="4667"/>
                    <a:pt x="17076" y="5193"/>
                  </a:cubicBezTo>
                  <a:cubicBezTo>
                    <a:pt x="17067" y="5265"/>
                    <a:pt x="17031" y="5318"/>
                    <a:pt x="16995" y="5372"/>
                  </a:cubicBezTo>
                  <a:cubicBezTo>
                    <a:pt x="16915" y="5461"/>
                    <a:pt x="16862" y="5568"/>
                    <a:pt x="16808" y="5675"/>
                  </a:cubicBezTo>
                  <a:cubicBezTo>
                    <a:pt x="16763" y="5773"/>
                    <a:pt x="16772" y="5773"/>
                    <a:pt x="16647" y="5818"/>
                  </a:cubicBezTo>
                  <a:cubicBezTo>
                    <a:pt x="16674" y="5675"/>
                    <a:pt x="16701" y="5541"/>
                    <a:pt x="16728" y="5407"/>
                  </a:cubicBezTo>
                  <a:cubicBezTo>
                    <a:pt x="16746" y="5300"/>
                    <a:pt x="16763" y="5193"/>
                    <a:pt x="16781" y="5086"/>
                  </a:cubicBezTo>
                  <a:cubicBezTo>
                    <a:pt x="16933" y="4444"/>
                    <a:pt x="17067" y="3802"/>
                    <a:pt x="17227" y="3168"/>
                  </a:cubicBezTo>
                  <a:cubicBezTo>
                    <a:pt x="17263" y="3008"/>
                    <a:pt x="17343" y="2847"/>
                    <a:pt x="17424" y="2695"/>
                  </a:cubicBezTo>
                  <a:cubicBezTo>
                    <a:pt x="17524" y="2511"/>
                    <a:pt x="17680" y="2445"/>
                    <a:pt x="17883" y="2445"/>
                  </a:cubicBezTo>
                  <a:close/>
                  <a:moveTo>
                    <a:pt x="12165" y="8939"/>
                  </a:moveTo>
                  <a:cubicBezTo>
                    <a:pt x="12249" y="8939"/>
                    <a:pt x="12334" y="8942"/>
                    <a:pt x="12419" y="8949"/>
                  </a:cubicBezTo>
                  <a:cubicBezTo>
                    <a:pt x="13079" y="9003"/>
                    <a:pt x="13721" y="9145"/>
                    <a:pt x="14364" y="9297"/>
                  </a:cubicBezTo>
                  <a:cubicBezTo>
                    <a:pt x="14381" y="9306"/>
                    <a:pt x="14390" y="9315"/>
                    <a:pt x="14408" y="9315"/>
                  </a:cubicBezTo>
                  <a:cubicBezTo>
                    <a:pt x="14408" y="9422"/>
                    <a:pt x="14399" y="9520"/>
                    <a:pt x="14408" y="9618"/>
                  </a:cubicBezTo>
                  <a:cubicBezTo>
                    <a:pt x="14462" y="10269"/>
                    <a:pt x="14774" y="10733"/>
                    <a:pt x="15390" y="10983"/>
                  </a:cubicBezTo>
                  <a:cubicBezTo>
                    <a:pt x="15703" y="11102"/>
                    <a:pt x="16024" y="11180"/>
                    <a:pt x="16361" y="11180"/>
                  </a:cubicBezTo>
                  <a:cubicBezTo>
                    <a:pt x="16379" y="11180"/>
                    <a:pt x="16397" y="11180"/>
                    <a:pt x="16415" y="11179"/>
                  </a:cubicBezTo>
                  <a:lnTo>
                    <a:pt x="16415" y="11179"/>
                  </a:lnTo>
                  <a:cubicBezTo>
                    <a:pt x="16451" y="11277"/>
                    <a:pt x="16389" y="11322"/>
                    <a:pt x="16317" y="11358"/>
                  </a:cubicBezTo>
                  <a:cubicBezTo>
                    <a:pt x="15845" y="11643"/>
                    <a:pt x="15318" y="11777"/>
                    <a:pt x="14774" y="11831"/>
                  </a:cubicBezTo>
                  <a:cubicBezTo>
                    <a:pt x="14649" y="11839"/>
                    <a:pt x="14524" y="11839"/>
                    <a:pt x="14381" y="11848"/>
                  </a:cubicBezTo>
                  <a:cubicBezTo>
                    <a:pt x="14390" y="11822"/>
                    <a:pt x="14381" y="11804"/>
                    <a:pt x="14390" y="11795"/>
                  </a:cubicBezTo>
                  <a:cubicBezTo>
                    <a:pt x="14497" y="11616"/>
                    <a:pt x="14551" y="11420"/>
                    <a:pt x="14596" y="11224"/>
                  </a:cubicBezTo>
                  <a:cubicBezTo>
                    <a:pt x="14631" y="11037"/>
                    <a:pt x="14613" y="10867"/>
                    <a:pt x="14569" y="10680"/>
                  </a:cubicBezTo>
                  <a:cubicBezTo>
                    <a:pt x="14471" y="10296"/>
                    <a:pt x="14274" y="9984"/>
                    <a:pt x="13918" y="9788"/>
                  </a:cubicBezTo>
                  <a:cubicBezTo>
                    <a:pt x="13673" y="9655"/>
                    <a:pt x="13416" y="9589"/>
                    <a:pt x="13154" y="9589"/>
                  </a:cubicBezTo>
                  <a:cubicBezTo>
                    <a:pt x="12958" y="9589"/>
                    <a:pt x="12760" y="9626"/>
                    <a:pt x="12562" y="9698"/>
                  </a:cubicBezTo>
                  <a:cubicBezTo>
                    <a:pt x="12383" y="9770"/>
                    <a:pt x="12205" y="9859"/>
                    <a:pt x="12026" y="9939"/>
                  </a:cubicBezTo>
                  <a:cubicBezTo>
                    <a:pt x="11826" y="10023"/>
                    <a:pt x="11625" y="10083"/>
                    <a:pt x="11410" y="10083"/>
                  </a:cubicBezTo>
                  <a:cubicBezTo>
                    <a:pt x="11396" y="10083"/>
                    <a:pt x="11381" y="10083"/>
                    <a:pt x="11366" y="10082"/>
                  </a:cubicBezTo>
                  <a:cubicBezTo>
                    <a:pt x="11143" y="10073"/>
                    <a:pt x="10947" y="9993"/>
                    <a:pt x="10822" y="9805"/>
                  </a:cubicBezTo>
                  <a:cubicBezTo>
                    <a:pt x="10706" y="9627"/>
                    <a:pt x="10724" y="9493"/>
                    <a:pt x="10867" y="9333"/>
                  </a:cubicBezTo>
                  <a:cubicBezTo>
                    <a:pt x="11009" y="9163"/>
                    <a:pt x="11206" y="9083"/>
                    <a:pt x="11411" y="9029"/>
                  </a:cubicBezTo>
                  <a:cubicBezTo>
                    <a:pt x="11658" y="8969"/>
                    <a:pt x="11911" y="8939"/>
                    <a:pt x="12165" y="8939"/>
                  </a:cubicBezTo>
                  <a:close/>
                  <a:moveTo>
                    <a:pt x="10073" y="10100"/>
                  </a:moveTo>
                  <a:lnTo>
                    <a:pt x="10073" y="10100"/>
                  </a:lnTo>
                  <a:cubicBezTo>
                    <a:pt x="10099" y="10136"/>
                    <a:pt x="10117" y="10144"/>
                    <a:pt x="10117" y="10162"/>
                  </a:cubicBezTo>
                  <a:cubicBezTo>
                    <a:pt x="10278" y="10501"/>
                    <a:pt x="10563" y="10680"/>
                    <a:pt x="10911" y="10769"/>
                  </a:cubicBezTo>
                  <a:cubicBezTo>
                    <a:pt x="11062" y="10803"/>
                    <a:pt x="11209" y="10820"/>
                    <a:pt x="11354" y="10820"/>
                  </a:cubicBezTo>
                  <a:cubicBezTo>
                    <a:pt x="11622" y="10820"/>
                    <a:pt x="11882" y="10763"/>
                    <a:pt x="12142" y="10653"/>
                  </a:cubicBezTo>
                  <a:cubicBezTo>
                    <a:pt x="12330" y="10582"/>
                    <a:pt x="12508" y="10510"/>
                    <a:pt x="12695" y="10448"/>
                  </a:cubicBezTo>
                  <a:cubicBezTo>
                    <a:pt x="12794" y="10412"/>
                    <a:pt x="12892" y="10385"/>
                    <a:pt x="12990" y="10367"/>
                  </a:cubicBezTo>
                  <a:cubicBezTo>
                    <a:pt x="13044" y="10356"/>
                    <a:pt x="13096" y="10351"/>
                    <a:pt x="13147" y="10351"/>
                  </a:cubicBezTo>
                  <a:cubicBezTo>
                    <a:pt x="13508" y="10351"/>
                    <a:pt x="13777" y="10618"/>
                    <a:pt x="13793" y="11001"/>
                  </a:cubicBezTo>
                  <a:cubicBezTo>
                    <a:pt x="13802" y="11206"/>
                    <a:pt x="13757" y="11384"/>
                    <a:pt x="13659" y="11554"/>
                  </a:cubicBezTo>
                  <a:cubicBezTo>
                    <a:pt x="13579" y="11697"/>
                    <a:pt x="13436" y="11759"/>
                    <a:pt x="13293" y="11804"/>
                  </a:cubicBezTo>
                  <a:cubicBezTo>
                    <a:pt x="13079" y="11884"/>
                    <a:pt x="12847" y="11902"/>
                    <a:pt x="12615" y="11902"/>
                  </a:cubicBezTo>
                  <a:cubicBezTo>
                    <a:pt x="12008" y="11875"/>
                    <a:pt x="11438" y="11715"/>
                    <a:pt x="10911" y="11393"/>
                  </a:cubicBezTo>
                  <a:cubicBezTo>
                    <a:pt x="10590" y="11197"/>
                    <a:pt x="10349" y="10921"/>
                    <a:pt x="10180" y="10582"/>
                  </a:cubicBezTo>
                  <a:cubicBezTo>
                    <a:pt x="10108" y="10439"/>
                    <a:pt x="10090" y="10287"/>
                    <a:pt x="10073" y="10100"/>
                  </a:cubicBezTo>
                  <a:close/>
                  <a:moveTo>
                    <a:pt x="11509" y="7727"/>
                  </a:moveTo>
                  <a:cubicBezTo>
                    <a:pt x="11586" y="7727"/>
                    <a:pt x="11664" y="7730"/>
                    <a:pt x="11741" y="7736"/>
                  </a:cubicBezTo>
                  <a:cubicBezTo>
                    <a:pt x="12044" y="7763"/>
                    <a:pt x="12347" y="7789"/>
                    <a:pt x="12642" y="7816"/>
                  </a:cubicBezTo>
                  <a:cubicBezTo>
                    <a:pt x="12678" y="7816"/>
                    <a:pt x="12704" y="7816"/>
                    <a:pt x="12731" y="7825"/>
                  </a:cubicBezTo>
                  <a:cubicBezTo>
                    <a:pt x="13284" y="7923"/>
                    <a:pt x="13828" y="8021"/>
                    <a:pt x="14381" y="8119"/>
                  </a:cubicBezTo>
                  <a:lnTo>
                    <a:pt x="14373" y="8155"/>
                  </a:lnTo>
                  <a:cubicBezTo>
                    <a:pt x="14917" y="8253"/>
                    <a:pt x="15461" y="8351"/>
                    <a:pt x="15996" y="8449"/>
                  </a:cubicBezTo>
                  <a:cubicBezTo>
                    <a:pt x="16068" y="8467"/>
                    <a:pt x="16130" y="8494"/>
                    <a:pt x="16184" y="8539"/>
                  </a:cubicBezTo>
                  <a:cubicBezTo>
                    <a:pt x="16246" y="8592"/>
                    <a:pt x="16264" y="8681"/>
                    <a:pt x="16219" y="8753"/>
                  </a:cubicBezTo>
                  <a:cubicBezTo>
                    <a:pt x="16184" y="8802"/>
                    <a:pt x="16137" y="8830"/>
                    <a:pt x="16079" y="8830"/>
                  </a:cubicBezTo>
                  <a:cubicBezTo>
                    <a:pt x="16064" y="8830"/>
                    <a:pt x="16048" y="8828"/>
                    <a:pt x="16032" y="8824"/>
                  </a:cubicBezTo>
                  <a:cubicBezTo>
                    <a:pt x="15880" y="8797"/>
                    <a:pt x="15737" y="8771"/>
                    <a:pt x="15586" y="8735"/>
                  </a:cubicBezTo>
                  <a:cubicBezTo>
                    <a:pt x="15238" y="8664"/>
                    <a:pt x="14881" y="8592"/>
                    <a:pt x="14524" y="8521"/>
                  </a:cubicBezTo>
                  <a:cubicBezTo>
                    <a:pt x="13971" y="8414"/>
                    <a:pt x="13409" y="8316"/>
                    <a:pt x="12847" y="8226"/>
                  </a:cubicBezTo>
                  <a:cubicBezTo>
                    <a:pt x="12556" y="8181"/>
                    <a:pt x="12264" y="8150"/>
                    <a:pt x="11972" y="8150"/>
                  </a:cubicBezTo>
                  <a:cubicBezTo>
                    <a:pt x="11809" y="8150"/>
                    <a:pt x="11646" y="8159"/>
                    <a:pt x="11482" y="8182"/>
                  </a:cubicBezTo>
                  <a:cubicBezTo>
                    <a:pt x="11223" y="8218"/>
                    <a:pt x="10974" y="8271"/>
                    <a:pt x="10742" y="8387"/>
                  </a:cubicBezTo>
                  <a:cubicBezTo>
                    <a:pt x="10367" y="8565"/>
                    <a:pt x="10126" y="8869"/>
                    <a:pt x="9983" y="9261"/>
                  </a:cubicBezTo>
                  <a:cubicBezTo>
                    <a:pt x="9796" y="9743"/>
                    <a:pt x="9823" y="10216"/>
                    <a:pt x="10019" y="10671"/>
                  </a:cubicBezTo>
                  <a:cubicBezTo>
                    <a:pt x="10171" y="11037"/>
                    <a:pt x="10438" y="11349"/>
                    <a:pt x="10786" y="11563"/>
                  </a:cubicBezTo>
                  <a:cubicBezTo>
                    <a:pt x="11362" y="11912"/>
                    <a:pt x="11983" y="12113"/>
                    <a:pt x="12647" y="12113"/>
                  </a:cubicBezTo>
                  <a:cubicBezTo>
                    <a:pt x="12714" y="12113"/>
                    <a:pt x="12780" y="12111"/>
                    <a:pt x="12847" y="12107"/>
                  </a:cubicBezTo>
                  <a:cubicBezTo>
                    <a:pt x="13150" y="12098"/>
                    <a:pt x="13418" y="12009"/>
                    <a:pt x="13668" y="11822"/>
                  </a:cubicBezTo>
                  <a:cubicBezTo>
                    <a:pt x="14016" y="11563"/>
                    <a:pt x="14150" y="10903"/>
                    <a:pt x="13837" y="10492"/>
                  </a:cubicBezTo>
                  <a:cubicBezTo>
                    <a:pt x="13802" y="10448"/>
                    <a:pt x="13766" y="10412"/>
                    <a:pt x="13730" y="10367"/>
                  </a:cubicBezTo>
                  <a:cubicBezTo>
                    <a:pt x="13597" y="10206"/>
                    <a:pt x="13425" y="10127"/>
                    <a:pt x="13231" y="10127"/>
                  </a:cubicBezTo>
                  <a:cubicBezTo>
                    <a:pt x="13179" y="10127"/>
                    <a:pt x="13125" y="10133"/>
                    <a:pt x="13070" y="10144"/>
                  </a:cubicBezTo>
                  <a:cubicBezTo>
                    <a:pt x="12838" y="10180"/>
                    <a:pt x="12615" y="10260"/>
                    <a:pt x="12392" y="10323"/>
                  </a:cubicBezTo>
                  <a:cubicBezTo>
                    <a:pt x="12062" y="10412"/>
                    <a:pt x="11732" y="10519"/>
                    <a:pt x="11402" y="10582"/>
                  </a:cubicBezTo>
                  <a:cubicBezTo>
                    <a:pt x="11342" y="10593"/>
                    <a:pt x="11281" y="10598"/>
                    <a:pt x="11222" y="10598"/>
                  </a:cubicBezTo>
                  <a:cubicBezTo>
                    <a:pt x="10707" y="10598"/>
                    <a:pt x="10236" y="10201"/>
                    <a:pt x="10180" y="9689"/>
                  </a:cubicBezTo>
                  <a:cubicBezTo>
                    <a:pt x="10153" y="9449"/>
                    <a:pt x="10198" y="9226"/>
                    <a:pt x="10376" y="9047"/>
                  </a:cubicBezTo>
                  <a:cubicBezTo>
                    <a:pt x="10456" y="8958"/>
                    <a:pt x="10528" y="8860"/>
                    <a:pt x="10608" y="8771"/>
                  </a:cubicBezTo>
                  <a:cubicBezTo>
                    <a:pt x="10840" y="8565"/>
                    <a:pt x="11125" y="8494"/>
                    <a:pt x="11411" y="8441"/>
                  </a:cubicBezTo>
                  <a:cubicBezTo>
                    <a:pt x="11608" y="8404"/>
                    <a:pt x="11805" y="8390"/>
                    <a:pt x="12003" y="8390"/>
                  </a:cubicBezTo>
                  <a:cubicBezTo>
                    <a:pt x="12243" y="8390"/>
                    <a:pt x="12482" y="8411"/>
                    <a:pt x="12722" y="8441"/>
                  </a:cubicBezTo>
                  <a:cubicBezTo>
                    <a:pt x="13766" y="8574"/>
                    <a:pt x="14792" y="8824"/>
                    <a:pt x="15818" y="9029"/>
                  </a:cubicBezTo>
                  <a:lnTo>
                    <a:pt x="15836" y="9029"/>
                  </a:lnTo>
                  <a:cubicBezTo>
                    <a:pt x="15969" y="9056"/>
                    <a:pt x="16023" y="9110"/>
                    <a:pt x="16023" y="9190"/>
                  </a:cubicBezTo>
                  <a:cubicBezTo>
                    <a:pt x="16023" y="9261"/>
                    <a:pt x="15925" y="9342"/>
                    <a:pt x="15818" y="9359"/>
                  </a:cubicBezTo>
                  <a:cubicBezTo>
                    <a:pt x="15800" y="9364"/>
                    <a:pt x="15780" y="9366"/>
                    <a:pt x="15760" y="9366"/>
                  </a:cubicBezTo>
                  <a:cubicBezTo>
                    <a:pt x="15740" y="9366"/>
                    <a:pt x="15720" y="9364"/>
                    <a:pt x="15702" y="9359"/>
                  </a:cubicBezTo>
                  <a:cubicBezTo>
                    <a:pt x="15238" y="9261"/>
                    <a:pt x="14765" y="9163"/>
                    <a:pt x="14301" y="9065"/>
                  </a:cubicBezTo>
                  <a:cubicBezTo>
                    <a:pt x="13846" y="8967"/>
                    <a:pt x="13391" y="8851"/>
                    <a:pt x="12927" y="8771"/>
                  </a:cubicBezTo>
                  <a:cubicBezTo>
                    <a:pt x="12709" y="8732"/>
                    <a:pt x="12487" y="8711"/>
                    <a:pt x="12265" y="8711"/>
                  </a:cubicBezTo>
                  <a:cubicBezTo>
                    <a:pt x="11979" y="8711"/>
                    <a:pt x="11692" y="8745"/>
                    <a:pt x="11411" y="8815"/>
                  </a:cubicBezTo>
                  <a:cubicBezTo>
                    <a:pt x="11170" y="8869"/>
                    <a:pt x="10947" y="8985"/>
                    <a:pt x="10760" y="9145"/>
                  </a:cubicBezTo>
                  <a:cubicBezTo>
                    <a:pt x="10483" y="9386"/>
                    <a:pt x="10474" y="9823"/>
                    <a:pt x="10742" y="10073"/>
                  </a:cubicBezTo>
                  <a:cubicBezTo>
                    <a:pt x="10935" y="10252"/>
                    <a:pt x="11162" y="10316"/>
                    <a:pt x="11406" y="10316"/>
                  </a:cubicBezTo>
                  <a:cubicBezTo>
                    <a:pt x="11466" y="10316"/>
                    <a:pt x="11527" y="10312"/>
                    <a:pt x="11589" y="10305"/>
                  </a:cubicBezTo>
                  <a:cubicBezTo>
                    <a:pt x="11857" y="10269"/>
                    <a:pt x="12098" y="10171"/>
                    <a:pt x="12339" y="10055"/>
                  </a:cubicBezTo>
                  <a:cubicBezTo>
                    <a:pt x="12606" y="9921"/>
                    <a:pt x="12892" y="9823"/>
                    <a:pt x="13195" y="9814"/>
                  </a:cubicBezTo>
                  <a:cubicBezTo>
                    <a:pt x="13212" y="9814"/>
                    <a:pt x="13229" y="9813"/>
                    <a:pt x="13246" y="9813"/>
                  </a:cubicBezTo>
                  <a:cubicBezTo>
                    <a:pt x="13700" y="9813"/>
                    <a:pt x="14015" y="10043"/>
                    <a:pt x="14239" y="10421"/>
                  </a:cubicBezTo>
                  <a:cubicBezTo>
                    <a:pt x="14328" y="10573"/>
                    <a:pt x="14408" y="10742"/>
                    <a:pt x="14417" y="10921"/>
                  </a:cubicBezTo>
                  <a:cubicBezTo>
                    <a:pt x="14444" y="11197"/>
                    <a:pt x="14355" y="11438"/>
                    <a:pt x="14203" y="11661"/>
                  </a:cubicBezTo>
                  <a:cubicBezTo>
                    <a:pt x="13856" y="12169"/>
                    <a:pt x="13389" y="12476"/>
                    <a:pt x="12779" y="12476"/>
                  </a:cubicBezTo>
                  <a:cubicBezTo>
                    <a:pt x="12745" y="12476"/>
                    <a:pt x="12712" y="12475"/>
                    <a:pt x="12678" y="12473"/>
                  </a:cubicBezTo>
                  <a:cubicBezTo>
                    <a:pt x="11678" y="12410"/>
                    <a:pt x="10795" y="12062"/>
                    <a:pt x="10090" y="11331"/>
                  </a:cubicBezTo>
                  <a:cubicBezTo>
                    <a:pt x="9805" y="11028"/>
                    <a:pt x="9573" y="10680"/>
                    <a:pt x="9511" y="10251"/>
                  </a:cubicBezTo>
                  <a:cubicBezTo>
                    <a:pt x="9430" y="9672"/>
                    <a:pt x="9511" y="9110"/>
                    <a:pt x="9778" y="8583"/>
                  </a:cubicBezTo>
                  <a:cubicBezTo>
                    <a:pt x="9966" y="8226"/>
                    <a:pt x="10260" y="7977"/>
                    <a:pt x="10652" y="7852"/>
                  </a:cubicBezTo>
                  <a:cubicBezTo>
                    <a:pt x="10934" y="7767"/>
                    <a:pt x="11221" y="7727"/>
                    <a:pt x="11509" y="7727"/>
                  </a:cubicBezTo>
                  <a:close/>
                  <a:moveTo>
                    <a:pt x="6673" y="2234"/>
                  </a:moveTo>
                  <a:cubicBezTo>
                    <a:pt x="6867" y="2234"/>
                    <a:pt x="6962" y="2366"/>
                    <a:pt x="6932" y="2597"/>
                  </a:cubicBezTo>
                  <a:cubicBezTo>
                    <a:pt x="6906" y="2838"/>
                    <a:pt x="6852" y="3070"/>
                    <a:pt x="6799" y="3293"/>
                  </a:cubicBezTo>
                  <a:cubicBezTo>
                    <a:pt x="6727" y="3605"/>
                    <a:pt x="6629" y="3918"/>
                    <a:pt x="6558" y="4230"/>
                  </a:cubicBezTo>
                  <a:cubicBezTo>
                    <a:pt x="6370" y="5077"/>
                    <a:pt x="6504" y="5880"/>
                    <a:pt x="6888" y="6647"/>
                  </a:cubicBezTo>
                  <a:cubicBezTo>
                    <a:pt x="7352" y="7575"/>
                    <a:pt x="8003" y="8369"/>
                    <a:pt x="8815" y="9038"/>
                  </a:cubicBezTo>
                  <a:cubicBezTo>
                    <a:pt x="8904" y="9110"/>
                    <a:pt x="9002" y="9172"/>
                    <a:pt x="9100" y="9235"/>
                  </a:cubicBezTo>
                  <a:cubicBezTo>
                    <a:pt x="9207" y="9306"/>
                    <a:pt x="9270" y="9413"/>
                    <a:pt x="9252" y="9547"/>
                  </a:cubicBezTo>
                  <a:cubicBezTo>
                    <a:pt x="9216" y="9877"/>
                    <a:pt x="9279" y="10198"/>
                    <a:pt x="9350" y="10510"/>
                  </a:cubicBezTo>
                  <a:cubicBezTo>
                    <a:pt x="9439" y="10885"/>
                    <a:pt x="9653" y="11188"/>
                    <a:pt x="9903" y="11474"/>
                  </a:cubicBezTo>
                  <a:cubicBezTo>
                    <a:pt x="10322" y="11938"/>
                    <a:pt x="10840" y="12250"/>
                    <a:pt x="11429" y="12437"/>
                  </a:cubicBezTo>
                  <a:cubicBezTo>
                    <a:pt x="11741" y="12535"/>
                    <a:pt x="12062" y="12616"/>
                    <a:pt x="12383" y="12669"/>
                  </a:cubicBezTo>
                  <a:cubicBezTo>
                    <a:pt x="12513" y="12692"/>
                    <a:pt x="12639" y="12704"/>
                    <a:pt x="12762" y="12704"/>
                  </a:cubicBezTo>
                  <a:cubicBezTo>
                    <a:pt x="13299" y="12704"/>
                    <a:pt x="13770" y="12485"/>
                    <a:pt x="14176" y="12071"/>
                  </a:cubicBezTo>
                  <a:cubicBezTo>
                    <a:pt x="14194" y="12054"/>
                    <a:pt x="14221" y="12036"/>
                    <a:pt x="14230" y="12027"/>
                  </a:cubicBezTo>
                  <a:cubicBezTo>
                    <a:pt x="14357" y="12040"/>
                    <a:pt x="14482" y="12046"/>
                    <a:pt x="14606" y="12046"/>
                  </a:cubicBezTo>
                  <a:cubicBezTo>
                    <a:pt x="15238" y="12046"/>
                    <a:pt x="15828" y="11878"/>
                    <a:pt x="16380" y="11572"/>
                  </a:cubicBezTo>
                  <a:cubicBezTo>
                    <a:pt x="17218" y="11117"/>
                    <a:pt x="17861" y="10457"/>
                    <a:pt x="18360" y="9654"/>
                  </a:cubicBezTo>
                  <a:cubicBezTo>
                    <a:pt x="18539" y="9377"/>
                    <a:pt x="18646" y="9047"/>
                    <a:pt x="18771" y="8735"/>
                  </a:cubicBezTo>
                  <a:cubicBezTo>
                    <a:pt x="18904" y="8369"/>
                    <a:pt x="18985" y="7986"/>
                    <a:pt x="19029" y="7593"/>
                  </a:cubicBezTo>
                  <a:cubicBezTo>
                    <a:pt x="19136" y="6665"/>
                    <a:pt x="19065" y="5746"/>
                    <a:pt x="18699" y="4872"/>
                  </a:cubicBezTo>
                  <a:cubicBezTo>
                    <a:pt x="18681" y="4819"/>
                    <a:pt x="18673" y="4756"/>
                    <a:pt x="18681" y="4694"/>
                  </a:cubicBezTo>
                  <a:cubicBezTo>
                    <a:pt x="18699" y="4596"/>
                    <a:pt x="18726" y="4497"/>
                    <a:pt x="18744" y="4399"/>
                  </a:cubicBezTo>
                  <a:cubicBezTo>
                    <a:pt x="18762" y="4319"/>
                    <a:pt x="18815" y="4266"/>
                    <a:pt x="18887" y="4248"/>
                  </a:cubicBezTo>
                  <a:cubicBezTo>
                    <a:pt x="18895" y="4246"/>
                    <a:pt x="18903" y="4245"/>
                    <a:pt x="18911" y="4245"/>
                  </a:cubicBezTo>
                  <a:cubicBezTo>
                    <a:pt x="18973" y="4245"/>
                    <a:pt x="18997" y="4307"/>
                    <a:pt x="19029" y="4355"/>
                  </a:cubicBezTo>
                  <a:cubicBezTo>
                    <a:pt x="19529" y="5086"/>
                    <a:pt x="19761" y="5916"/>
                    <a:pt x="19814" y="6799"/>
                  </a:cubicBezTo>
                  <a:cubicBezTo>
                    <a:pt x="19841" y="7361"/>
                    <a:pt x="19805" y="7923"/>
                    <a:pt x="19681" y="8476"/>
                  </a:cubicBezTo>
                  <a:cubicBezTo>
                    <a:pt x="19413" y="9609"/>
                    <a:pt x="18842" y="10582"/>
                    <a:pt x="17995" y="11376"/>
                  </a:cubicBezTo>
                  <a:cubicBezTo>
                    <a:pt x="17522" y="11822"/>
                    <a:pt x="17022" y="12214"/>
                    <a:pt x="16442" y="12500"/>
                  </a:cubicBezTo>
                  <a:cubicBezTo>
                    <a:pt x="15630" y="12885"/>
                    <a:pt x="14779" y="13136"/>
                    <a:pt x="13873" y="13136"/>
                  </a:cubicBezTo>
                  <a:cubicBezTo>
                    <a:pt x="13814" y="13136"/>
                    <a:pt x="13754" y="13135"/>
                    <a:pt x="13695" y="13133"/>
                  </a:cubicBezTo>
                  <a:cubicBezTo>
                    <a:pt x="12517" y="13079"/>
                    <a:pt x="11402" y="12794"/>
                    <a:pt x="10394" y="12161"/>
                  </a:cubicBezTo>
                  <a:cubicBezTo>
                    <a:pt x="9832" y="11813"/>
                    <a:pt x="9288" y="11456"/>
                    <a:pt x="8726" y="11099"/>
                  </a:cubicBezTo>
                  <a:cubicBezTo>
                    <a:pt x="7825" y="10537"/>
                    <a:pt x="6923" y="9966"/>
                    <a:pt x="5951" y="9547"/>
                  </a:cubicBezTo>
                  <a:cubicBezTo>
                    <a:pt x="5550" y="9377"/>
                    <a:pt x="5139" y="9235"/>
                    <a:pt x="4711" y="9163"/>
                  </a:cubicBezTo>
                  <a:cubicBezTo>
                    <a:pt x="4514" y="9132"/>
                    <a:pt x="4319" y="9117"/>
                    <a:pt x="4126" y="9117"/>
                  </a:cubicBezTo>
                  <a:cubicBezTo>
                    <a:pt x="3714" y="9117"/>
                    <a:pt x="3310" y="9185"/>
                    <a:pt x="2909" y="9306"/>
                  </a:cubicBezTo>
                  <a:cubicBezTo>
                    <a:pt x="2436" y="9449"/>
                    <a:pt x="1990" y="9654"/>
                    <a:pt x="1553" y="9877"/>
                  </a:cubicBezTo>
                  <a:cubicBezTo>
                    <a:pt x="1321" y="9993"/>
                    <a:pt x="1098" y="10100"/>
                    <a:pt x="866" y="10207"/>
                  </a:cubicBezTo>
                  <a:cubicBezTo>
                    <a:pt x="786" y="10251"/>
                    <a:pt x="706" y="10278"/>
                    <a:pt x="616" y="10305"/>
                  </a:cubicBezTo>
                  <a:cubicBezTo>
                    <a:pt x="581" y="10314"/>
                    <a:pt x="548" y="10319"/>
                    <a:pt x="517" y="10319"/>
                  </a:cubicBezTo>
                  <a:cubicBezTo>
                    <a:pt x="398" y="10319"/>
                    <a:pt x="313" y="10252"/>
                    <a:pt x="277" y="10118"/>
                  </a:cubicBezTo>
                  <a:cubicBezTo>
                    <a:pt x="259" y="10020"/>
                    <a:pt x="251" y="9921"/>
                    <a:pt x="259" y="9832"/>
                  </a:cubicBezTo>
                  <a:cubicBezTo>
                    <a:pt x="295" y="9404"/>
                    <a:pt x="438" y="9011"/>
                    <a:pt x="643" y="8646"/>
                  </a:cubicBezTo>
                  <a:cubicBezTo>
                    <a:pt x="1125" y="7763"/>
                    <a:pt x="1678" y="6915"/>
                    <a:pt x="2293" y="6121"/>
                  </a:cubicBezTo>
                  <a:cubicBezTo>
                    <a:pt x="2740" y="5550"/>
                    <a:pt x="3212" y="4997"/>
                    <a:pt x="3730" y="4489"/>
                  </a:cubicBezTo>
                  <a:cubicBezTo>
                    <a:pt x="4274" y="3953"/>
                    <a:pt x="4854" y="3454"/>
                    <a:pt x="5425" y="2954"/>
                  </a:cubicBezTo>
                  <a:cubicBezTo>
                    <a:pt x="5666" y="2749"/>
                    <a:pt x="5924" y="2562"/>
                    <a:pt x="6192" y="2392"/>
                  </a:cubicBezTo>
                  <a:cubicBezTo>
                    <a:pt x="6290" y="2321"/>
                    <a:pt x="6424" y="2267"/>
                    <a:pt x="6549" y="2249"/>
                  </a:cubicBezTo>
                  <a:cubicBezTo>
                    <a:pt x="6594" y="2239"/>
                    <a:pt x="6635" y="2234"/>
                    <a:pt x="6673" y="2234"/>
                  </a:cubicBezTo>
                  <a:close/>
                  <a:moveTo>
                    <a:pt x="19115" y="0"/>
                  </a:moveTo>
                  <a:cubicBezTo>
                    <a:pt x="18963" y="0"/>
                    <a:pt x="18813" y="30"/>
                    <a:pt x="18664" y="82"/>
                  </a:cubicBezTo>
                  <a:cubicBezTo>
                    <a:pt x="18574" y="117"/>
                    <a:pt x="18521" y="180"/>
                    <a:pt x="18512" y="269"/>
                  </a:cubicBezTo>
                  <a:cubicBezTo>
                    <a:pt x="18512" y="394"/>
                    <a:pt x="18521" y="528"/>
                    <a:pt x="18530" y="653"/>
                  </a:cubicBezTo>
                  <a:cubicBezTo>
                    <a:pt x="18539" y="679"/>
                    <a:pt x="18557" y="724"/>
                    <a:pt x="18583" y="733"/>
                  </a:cubicBezTo>
                  <a:cubicBezTo>
                    <a:pt x="18699" y="804"/>
                    <a:pt x="18708" y="920"/>
                    <a:pt x="18717" y="1036"/>
                  </a:cubicBezTo>
                  <a:cubicBezTo>
                    <a:pt x="18735" y="1536"/>
                    <a:pt x="18762" y="2035"/>
                    <a:pt x="18788" y="2535"/>
                  </a:cubicBezTo>
                  <a:cubicBezTo>
                    <a:pt x="18788" y="2615"/>
                    <a:pt x="18788" y="2695"/>
                    <a:pt x="18780" y="2776"/>
                  </a:cubicBezTo>
                  <a:cubicBezTo>
                    <a:pt x="18565" y="2428"/>
                    <a:pt x="18280" y="2223"/>
                    <a:pt x="17870" y="2223"/>
                  </a:cubicBezTo>
                  <a:cubicBezTo>
                    <a:pt x="17727" y="1785"/>
                    <a:pt x="17415" y="1562"/>
                    <a:pt x="16978" y="1500"/>
                  </a:cubicBezTo>
                  <a:cubicBezTo>
                    <a:pt x="16924" y="1492"/>
                    <a:pt x="16872" y="1489"/>
                    <a:pt x="16821" y="1489"/>
                  </a:cubicBezTo>
                  <a:cubicBezTo>
                    <a:pt x="16456" y="1489"/>
                    <a:pt x="16155" y="1675"/>
                    <a:pt x="15889" y="1910"/>
                  </a:cubicBezTo>
                  <a:cubicBezTo>
                    <a:pt x="15452" y="1714"/>
                    <a:pt x="14997" y="1643"/>
                    <a:pt x="14524" y="1634"/>
                  </a:cubicBezTo>
                  <a:cubicBezTo>
                    <a:pt x="13918" y="1634"/>
                    <a:pt x="13338" y="1768"/>
                    <a:pt x="12776" y="1982"/>
                  </a:cubicBezTo>
                  <a:cubicBezTo>
                    <a:pt x="12258" y="2187"/>
                    <a:pt x="11794" y="2472"/>
                    <a:pt x="11420" y="2892"/>
                  </a:cubicBezTo>
                  <a:cubicBezTo>
                    <a:pt x="11394" y="2930"/>
                    <a:pt x="11360" y="2941"/>
                    <a:pt x="11323" y="2941"/>
                  </a:cubicBezTo>
                  <a:cubicBezTo>
                    <a:pt x="11308" y="2941"/>
                    <a:pt x="11292" y="2939"/>
                    <a:pt x="11277" y="2936"/>
                  </a:cubicBezTo>
                  <a:cubicBezTo>
                    <a:pt x="11258" y="2936"/>
                    <a:pt x="11239" y="2935"/>
                    <a:pt x="11220" y="2935"/>
                  </a:cubicBezTo>
                  <a:cubicBezTo>
                    <a:pt x="11008" y="2935"/>
                    <a:pt x="10804" y="2982"/>
                    <a:pt x="10608" y="3088"/>
                  </a:cubicBezTo>
                  <a:cubicBezTo>
                    <a:pt x="10099" y="3382"/>
                    <a:pt x="9814" y="3828"/>
                    <a:pt x="9769" y="4408"/>
                  </a:cubicBezTo>
                  <a:cubicBezTo>
                    <a:pt x="9751" y="4631"/>
                    <a:pt x="9716" y="4836"/>
                    <a:pt x="9618" y="5042"/>
                  </a:cubicBezTo>
                  <a:cubicBezTo>
                    <a:pt x="9430" y="5407"/>
                    <a:pt x="9341" y="5800"/>
                    <a:pt x="9261" y="6201"/>
                  </a:cubicBezTo>
                  <a:cubicBezTo>
                    <a:pt x="9198" y="6531"/>
                    <a:pt x="9145" y="6862"/>
                    <a:pt x="9127" y="7201"/>
                  </a:cubicBezTo>
                  <a:cubicBezTo>
                    <a:pt x="9091" y="7745"/>
                    <a:pt x="9163" y="8280"/>
                    <a:pt x="9323" y="8806"/>
                  </a:cubicBezTo>
                  <a:cubicBezTo>
                    <a:pt x="9341" y="8869"/>
                    <a:pt x="9341" y="8931"/>
                    <a:pt x="9332" y="8994"/>
                  </a:cubicBezTo>
                  <a:cubicBezTo>
                    <a:pt x="9321" y="9043"/>
                    <a:pt x="9304" y="9065"/>
                    <a:pt x="9276" y="9065"/>
                  </a:cubicBezTo>
                  <a:cubicBezTo>
                    <a:pt x="9258" y="9065"/>
                    <a:pt x="9235" y="9056"/>
                    <a:pt x="9207" y="9038"/>
                  </a:cubicBezTo>
                  <a:cubicBezTo>
                    <a:pt x="9145" y="8994"/>
                    <a:pt x="9082" y="8949"/>
                    <a:pt x="9020" y="8904"/>
                  </a:cubicBezTo>
                  <a:cubicBezTo>
                    <a:pt x="8253" y="8280"/>
                    <a:pt x="7637" y="7531"/>
                    <a:pt x="7164" y="6674"/>
                  </a:cubicBezTo>
                  <a:cubicBezTo>
                    <a:pt x="6674" y="5791"/>
                    <a:pt x="6576" y="4854"/>
                    <a:pt x="6870" y="3882"/>
                  </a:cubicBezTo>
                  <a:cubicBezTo>
                    <a:pt x="6977" y="3534"/>
                    <a:pt x="7057" y="3177"/>
                    <a:pt x="7138" y="2829"/>
                  </a:cubicBezTo>
                  <a:cubicBezTo>
                    <a:pt x="7164" y="2686"/>
                    <a:pt x="7164" y="2526"/>
                    <a:pt x="7147" y="2383"/>
                  </a:cubicBezTo>
                  <a:cubicBezTo>
                    <a:pt x="7111" y="2151"/>
                    <a:pt x="6995" y="2035"/>
                    <a:pt x="6754" y="2000"/>
                  </a:cubicBezTo>
                  <a:cubicBezTo>
                    <a:pt x="6721" y="1996"/>
                    <a:pt x="6686" y="1994"/>
                    <a:pt x="6651" y="1994"/>
                  </a:cubicBezTo>
                  <a:cubicBezTo>
                    <a:pt x="6601" y="1994"/>
                    <a:pt x="6551" y="1998"/>
                    <a:pt x="6504" y="2008"/>
                  </a:cubicBezTo>
                  <a:cubicBezTo>
                    <a:pt x="6317" y="2026"/>
                    <a:pt x="6165" y="2116"/>
                    <a:pt x="6014" y="2223"/>
                  </a:cubicBezTo>
                  <a:cubicBezTo>
                    <a:pt x="5666" y="2481"/>
                    <a:pt x="5309" y="2740"/>
                    <a:pt x="4970" y="3017"/>
                  </a:cubicBezTo>
                  <a:cubicBezTo>
                    <a:pt x="4256" y="3596"/>
                    <a:pt x="3641" y="4274"/>
                    <a:pt x="3016" y="4935"/>
                  </a:cubicBezTo>
                  <a:cubicBezTo>
                    <a:pt x="2053" y="5961"/>
                    <a:pt x="1259" y="7102"/>
                    <a:pt x="554" y="8298"/>
                  </a:cubicBezTo>
                  <a:cubicBezTo>
                    <a:pt x="322" y="8708"/>
                    <a:pt x="126" y="9145"/>
                    <a:pt x="36" y="9609"/>
                  </a:cubicBezTo>
                  <a:cubicBezTo>
                    <a:pt x="10" y="9770"/>
                    <a:pt x="1" y="9939"/>
                    <a:pt x="28" y="10100"/>
                  </a:cubicBezTo>
                  <a:cubicBezTo>
                    <a:pt x="63" y="10385"/>
                    <a:pt x="277" y="10555"/>
                    <a:pt x="554" y="10555"/>
                  </a:cubicBezTo>
                  <a:cubicBezTo>
                    <a:pt x="643" y="10555"/>
                    <a:pt x="741" y="10528"/>
                    <a:pt x="830" y="10492"/>
                  </a:cubicBezTo>
                  <a:cubicBezTo>
                    <a:pt x="1187" y="10323"/>
                    <a:pt x="1544" y="10144"/>
                    <a:pt x="1910" y="9966"/>
                  </a:cubicBezTo>
                  <a:cubicBezTo>
                    <a:pt x="2481" y="9689"/>
                    <a:pt x="3079" y="9466"/>
                    <a:pt x="3712" y="9386"/>
                  </a:cubicBezTo>
                  <a:cubicBezTo>
                    <a:pt x="3882" y="9365"/>
                    <a:pt x="4050" y="9354"/>
                    <a:pt x="4218" y="9354"/>
                  </a:cubicBezTo>
                  <a:cubicBezTo>
                    <a:pt x="4401" y="9354"/>
                    <a:pt x="4583" y="9367"/>
                    <a:pt x="4765" y="9395"/>
                  </a:cubicBezTo>
                  <a:cubicBezTo>
                    <a:pt x="5014" y="9440"/>
                    <a:pt x="5255" y="9529"/>
                    <a:pt x="5478" y="9618"/>
                  </a:cubicBezTo>
                  <a:cubicBezTo>
                    <a:pt x="6540" y="10037"/>
                    <a:pt x="7521" y="10590"/>
                    <a:pt x="8476" y="11206"/>
                  </a:cubicBezTo>
                  <a:cubicBezTo>
                    <a:pt x="9002" y="11545"/>
                    <a:pt x="9520" y="11893"/>
                    <a:pt x="10046" y="12232"/>
                  </a:cubicBezTo>
                  <a:cubicBezTo>
                    <a:pt x="11081" y="12910"/>
                    <a:pt x="12223" y="13240"/>
                    <a:pt x="13445" y="13338"/>
                  </a:cubicBezTo>
                  <a:cubicBezTo>
                    <a:pt x="13604" y="13352"/>
                    <a:pt x="13762" y="13358"/>
                    <a:pt x="13918" y="13358"/>
                  </a:cubicBezTo>
                  <a:cubicBezTo>
                    <a:pt x="14693" y="13358"/>
                    <a:pt x="15439" y="13195"/>
                    <a:pt x="16166" y="12883"/>
                  </a:cubicBezTo>
                  <a:cubicBezTo>
                    <a:pt x="16969" y="12535"/>
                    <a:pt x="17647" y="12000"/>
                    <a:pt x="18280" y="11402"/>
                  </a:cubicBezTo>
                  <a:cubicBezTo>
                    <a:pt x="18869" y="10840"/>
                    <a:pt x="19270" y="10144"/>
                    <a:pt x="19618" y="9422"/>
                  </a:cubicBezTo>
                  <a:cubicBezTo>
                    <a:pt x="19707" y="9235"/>
                    <a:pt x="19779" y="9020"/>
                    <a:pt x="19832" y="8815"/>
                  </a:cubicBezTo>
                  <a:cubicBezTo>
                    <a:pt x="20002" y="8262"/>
                    <a:pt x="20064" y="7682"/>
                    <a:pt x="20064" y="7102"/>
                  </a:cubicBezTo>
                  <a:cubicBezTo>
                    <a:pt x="20055" y="6335"/>
                    <a:pt x="19913" y="5595"/>
                    <a:pt x="19609" y="4881"/>
                  </a:cubicBezTo>
                  <a:cubicBezTo>
                    <a:pt x="19565" y="4783"/>
                    <a:pt x="19538" y="4667"/>
                    <a:pt x="19529" y="4560"/>
                  </a:cubicBezTo>
                  <a:cubicBezTo>
                    <a:pt x="19511" y="4319"/>
                    <a:pt x="19493" y="4078"/>
                    <a:pt x="19484" y="3846"/>
                  </a:cubicBezTo>
                  <a:cubicBezTo>
                    <a:pt x="19466" y="2910"/>
                    <a:pt x="19449" y="1973"/>
                    <a:pt x="19440" y="1045"/>
                  </a:cubicBezTo>
                  <a:cubicBezTo>
                    <a:pt x="19440" y="965"/>
                    <a:pt x="19449" y="858"/>
                    <a:pt x="19493" y="795"/>
                  </a:cubicBezTo>
                  <a:cubicBezTo>
                    <a:pt x="19627" y="626"/>
                    <a:pt x="19627" y="447"/>
                    <a:pt x="19591" y="251"/>
                  </a:cubicBezTo>
                  <a:cubicBezTo>
                    <a:pt x="19565" y="126"/>
                    <a:pt x="19493" y="55"/>
                    <a:pt x="19368" y="28"/>
                  </a:cubicBezTo>
                  <a:cubicBezTo>
                    <a:pt x="19283" y="9"/>
                    <a:pt x="19199" y="0"/>
                    <a:pt x="19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1" name="Google Shape;2231;p73"/>
            <p:cNvGrpSpPr/>
            <p:nvPr/>
          </p:nvGrpSpPr>
          <p:grpSpPr>
            <a:xfrm>
              <a:off x="9911" y="81299"/>
              <a:ext cx="937575" cy="617475"/>
              <a:chOff x="308936" y="291349"/>
              <a:chExt cx="937575" cy="617475"/>
            </a:xfrm>
          </p:grpSpPr>
          <p:sp>
            <p:nvSpPr>
              <p:cNvPr id="2232" name="Google Shape;2232;p73"/>
              <p:cNvSpPr/>
              <p:nvPr/>
            </p:nvSpPr>
            <p:spPr>
              <a:xfrm>
                <a:off x="308936" y="387060"/>
                <a:ext cx="937575" cy="521763"/>
              </a:xfrm>
              <a:custGeom>
                <a:avLst/>
                <a:gdLst/>
                <a:ahLst/>
                <a:cxnLst/>
                <a:rect l="l" t="t" r="r" b="b"/>
                <a:pathLst>
                  <a:path w="19592" h="10903" extrusionOk="0">
                    <a:moveTo>
                      <a:pt x="6423" y="0"/>
                    </a:moveTo>
                    <a:cubicBezTo>
                      <a:pt x="6385" y="0"/>
                      <a:pt x="6344" y="5"/>
                      <a:pt x="6299" y="15"/>
                    </a:cubicBezTo>
                    <a:cubicBezTo>
                      <a:pt x="6174" y="33"/>
                      <a:pt x="6040" y="87"/>
                      <a:pt x="5942" y="158"/>
                    </a:cubicBezTo>
                    <a:cubicBezTo>
                      <a:pt x="5674" y="328"/>
                      <a:pt x="5416" y="515"/>
                      <a:pt x="5175" y="720"/>
                    </a:cubicBezTo>
                    <a:cubicBezTo>
                      <a:pt x="4604" y="1220"/>
                      <a:pt x="4024" y="1719"/>
                      <a:pt x="3480" y="2255"/>
                    </a:cubicBezTo>
                    <a:cubicBezTo>
                      <a:pt x="2962" y="2763"/>
                      <a:pt x="2490" y="3316"/>
                      <a:pt x="2043" y="3887"/>
                    </a:cubicBezTo>
                    <a:cubicBezTo>
                      <a:pt x="1428" y="4681"/>
                      <a:pt x="875" y="5529"/>
                      <a:pt x="393" y="6412"/>
                    </a:cubicBezTo>
                    <a:cubicBezTo>
                      <a:pt x="188" y="6777"/>
                      <a:pt x="45" y="7170"/>
                      <a:pt x="9" y="7598"/>
                    </a:cubicBezTo>
                    <a:cubicBezTo>
                      <a:pt x="1" y="7687"/>
                      <a:pt x="9" y="7786"/>
                      <a:pt x="27" y="7884"/>
                    </a:cubicBezTo>
                    <a:cubicBezTo>
                      <a:pt x="63" y="8018"/>
                      <a:pt x="148" y="8085"/>
                      <a:pt x="267" y="8085"/>
                    </a:cubicBezTo>
                    <a:cubicBezTo>
                      <a:pt x="298" y="8085"/>
                      <a:pt x="331" y="8080"/>
                      <a:pt x="366" y="8071"/>
                    </a:cubicBezTo>
                    <a:cubicBezTo>
                      <a:pt x="456" y="8044"/>
                      <a:pt x="536" y="8017"/>
                      <a:pt x="616" y="7973"/>
                    </a:cubicBezTo>
                    <a:cubicBezTo>
                      <a:pt x="848" y="7866"/>
                      <a:pt x="1071" y="7759"/>
                      <a:pt x="1303" y="7643"/>
                    </a:cubicBezTo>
                    <a:cubicBezTo>
                      <a:pt x="1740" y="7420"/>
                      <a:pt x="2186" y="7215"/>
                      <a:pt x="2659" y="7072"/>
                    </a:cubicBezTo>
                    <a:cubicBezTo>
                      <a:pt x="3060" y="6951"/>
                      <a:pt x="3464" y="6883"/>
                      <a:pt x="3876" y="6883"/>
                    </a:cubicBezTo>
                    <a:cubicBezTo>
                      <a:pt x="4069" y="6883"/>
                      <a:pt x="4264" y="6898"/>
                      <a:pt x="4461" y="6929"/>
                    </a:cubicBezTo>
                    <a:cubicBezTo>
                      <a:pt x="4889" y="7001"/>
                      <a:pt x="5300" y="7143"/>
                      <a:pt x="5701" y="7313"/>
                    </a:cubicBezTo>
                    <a:cubicBezTo>
                      <a:pt x="6673" y="7732"/>
                      <a:pt x="7575" y="8303"/>
                      <a:pt x="8476" y="8865"/>
                    </a:cubicBezTo>
                    <a:cubicBezTo>
                      <a:pt x="9038" y="9222"/>
                      <a:pt x="9582" y="9579"/>
                      <a:pt x="10144" y="9927"/>
                    </a:cubicBezTo>
                    <a:cubicBezTo>
                      <a:pt x="11152" y="10560"/>
                      <a:pt x="12267" y="10845"/>
                      <a:pt x="13445" y="10899"/>
                    </a:cubicBezTo>
                    <a:cubicBezTo>
                      <a:pt x="13504" y="10901"/>
                      <a:pt x="13564" y="10902"/>
                      <a:pt x="13623" y="10902"/>
                    </a:cubicBezTo>
                    <a:cubicBezTo>
                      <a:pt x="14529" y="10902"/>
                      <a:pt x="15380" y="10651"/>
                      <a:pt x="16192" y="10266"/>
                    </a:cubicBezTo>
                    <a:cubicBezTo>
                      <a:pt x="16772" y="9980"/>
                      <a:pt x="17272" y="9588"/>
                      <a:pt x="17745" y="9142"/>
                    </a:cubicBezTo>
                    <a:cubicBezTo>
                      <a:pt x="18592" y="8348"/>
                      <a:pt x="19163" y="7375"/>
                      <a:pt x="19431" y="6242"/>
                    </a:cubicBezTo>
                    <a:cubicBezTo>
                      <a:pt x="19555" y="5689"/>
                      <a:pt x="19591" y="5127"/>
                      <a:pt x="19564" y="4565"/>
                    </a:cubicBezTo>
                    <a:cubicBezTo>
                      <a:pt x="19511" y="3682"/>
                      <a:pt x="19279" y="2852"/>
                      <a:pt x="18779" y="2121"/>
                    </a:cubicBezTo>
                    <a:cubicBezTo>
                      <a:pt x="18747" y="2073"/>
                      <a:pt x="18723" y="2011"/>
                      <a:pt x="18661" y="2011"/>
                    </a:cubicBezTo>
                    <a:cubicBezTo>
                      <a:pt x="18653" y="2011"/>
                      <a:pt x="18645" y="2012"/>
                      <a:pt x="18637" y="2014"/>
                    </a:cubicBezTo>
                    <a:cubicBezTo>
                      <a:pt x="18565" y="2032"/>
                      <a:pt x="18512" y="2085"/>
                      <a:pt x="18494" y="2165"/>
                    </a:cubicBezTo>
                    <a:cubicBezTo>
                      <a:pt x="18476" y="2263"/>
                      <a:pt x="18449" y="2362"/>
                      <a:pt x="18431" y="2460"/>
                    </a:cubicBezTo>
                    <a:cubicBezTo>
                      <a:pt x="18423" y="2522"/>
                      <a:pt x="18431" y="2585"/>
                      <a:pt x="18449" y="2638"/>
                    </a:cubicBezTo>
                    <a:cubicBezTo>
                      <a:pt x="18815" y="3512"/>
                      <a:pt x="18886" y="4431"/>
                      <a:pt x="18779" y="5359"/>
                    </a:cubicBezTo>
                    <a:cubicBezTo>
                      <a:pt x="18735" y="5752"/>
                      <a:pt x="18654" y="6135"/>
                      <a:pt x="18521" y="6501"/>
                    </a:cubicBezTo>
                    <a:cubicBezTo>
                      <a:pt x="18396" y="6813"/>
                      <a:pt x="18289" y="7143"/>
                      <a:pt x="18110" y="7420"/>
                    </a:cubicBezTo>
                    <a:cubicBezTo>
                      <a:pt x="17611" y="8223"/>
                      <a:pt x="16968" y="8883"/>
                      <a:pt x="16130" y="9338"/>
                    </a:cubicBezTo>
                    <a:cubicBezTo>
                      <a:pt x="15578" y="9644"/>
                      <a:pt x="14988" y="9812"/>
                      <a:pt x="14356" y="9812"/>
                    </a:cubicBezTo>
                    <a:cubicBezTo>
                      <a:pt x="14232" y="9812"/>
                      <a:pt x="14107" y="9806"/>
                      <a:pt x="13980" y="9793"/>
                    </a:cubicBezTo>
                    <a:cubicBezTo>
                      <a:pt x="13971" y="9802"/>
                      <a:pt x="13944" y="9820"/>
                      <a:pt x="13926" y="9837"/>
                    </a:cubicBezTo>
                    <a:cubicBezTo>
                      <a:pt x="13520" y="10251"/>
                      <a:pt x="13049" y="10470"/>
                      <a:pt x="12512" y="10470"/>
                    </a:cubicBezTo>
                    <a:cubicBezTo>
                      <a:pt x="12389" y="10470"/>
                      <a:pt x="12263" y="10458"/>
                      <a:pt x="12133" y="10435"/>
                    </a:cubicBezTo>
                    <a:cubicBezTo>
                      <a:pt x="11812" y="10382"/>
                      <a:pt x="11491" y="10301"/>
                      <a:pt x="11179" y="10203"/>
                    </a:cubicBezTo>
                    <a:cubicBezTo>
                      <a:pt x="10590" y="10016"/>
                      <a:pt x="10072" y="9704"/>
                      <a:pt x="9653" y="9240"/>
                    </a:cubicBezTo>
                    <a:cubicBezTo>
                      <a:pt x="9403" y="8954"/>
                      <a:pt x="9189" y="8651"/>
                      <a:pt x="9100" y="8276"/>
                    </a:cubicBezTo>
                    <a:cubicBezTo>
                      <a:pt x="9029" y="7955"/>
                      <a:pt x="8966" y="7643"/>
                      <a:pt x="9002" y="7313"/>
                    </a:cubicBezTo>
                    <a:cubicBezTo>
                      <a:pt x="9020" y="7179"/>
                      <a:pt x="8957" y="7072"/>
                      <a:pt x="8850" y="7001"/>
                    </a:cubicBezTo>
                    <a:cubicBezTo>
                      <a:pt x="8752" y="6938"/>
                      <a:pt x="8654" y="6876"/>
                      <a:pt x="8565" y="6804"/>
                    </a:cubicBezTo>
                    <a:cubicBezTo>
                      <a:pt x="7753" y="6135"/>
                      <a:pt x="7102" y="5341"/>
                      <a:pt x="6638" y="4413"/>
                    </a:cubicBezTo>
                    <a:cubicBezTo>
                      <a:pt x="6254" y="3646"/>
                      <a:pt x="6120" y="2843"/>
                      <a:pt x="6308" y="1996"/>
                    </a:cubicBezTo>
                    <a:cubicBezTo>
                      <a:pt x="6379" y="1684"/>
                      <a:pt x="6477" y="1371"/>
                      <a:pt x="6549" y="1059"/>
                    </a:cubicBezTo>
                    <a:cubicBezTo>
                      <a:pt x="6602" y="836"/>
                      <a:pt x="6656" y="604"/>
                      <a:pt x="6682" y="363"/>
                    </a:cubicBezTo>
                    <a:cubicBezTo>
                      <a:pt x="6712" y="132"/>
                      <a:pt x="6617" y="0"/>
                      <a:pt x="6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3"/>
              <p:cNvSpPr/>
              <p:nvPr/>
            </p:nvSpPr>
            <p:spPr>
              <a:xfrm>
                <a:off x="748252" y="649932"/>
                <a:ext cx="327041" cy="227263"/>
              </a:xfrm>
              <a:custGeom>
                <a:avLst/>
                <a:gdLst/>
                <a:ahLst/>
                <a:cxnLst/>
                <a:rect l="l" t="t" r="r" b="b"/>
                <a:pathLst>
                  <a:path w="6834" h="4749" extrusionOk="0">
                    <a:moveTo>
                      <a:pt x="2079" y="0"/>
                    </a:moveTo>
                    <a:cubicBezTo>
                      <a:pt x="1791" y="0"/>
                      <a:pt x="1504" y="40"/>
                      <a:pt x="1222" y="125"/>
                    </a:cubicBezTo>
                    <a:cubicBezTo>
                      <a:pt x="830" y="250"/>
                      <a:pt x="536" y="499"/>
                      <a:pt x="348" y="856"/>
                    </a:cubicBezTo>
                    <a:cubicBezTo>
                      <a:pt x="81" y="1383"/>
                      <a:pt x="0" y="1945"/>
                      <a:pt x="81" y="2524"/>
                    </a:cubicBezTo>
                    <a:cubicBezTo>
                      <a:pt x="143" y="2953"/>
                      <a:pt x="375" y="3301"/>
                      <a:pt x="660" y="3604"/>
                    </a:cubicBezTo>
                    <a:cubicBezTo>
                      <a:pt x="1365" y="4335"/>
                      <a:pt x="2248" y="4683"/>
                      <a:pt x="3248" y="4746"/>
                    </a:cubicBezTo>
                    <a:cubicBezTo>
                      <a:pt x="3282" y="4748"/>
                      <a:pt x="3315" y="4749"/>
                      <a:pt x="3349" y="4749"/>
                    </a:cubicBezTo>
                    <a:cubicBezTo>
                      <a:pt x="3959" y="4749"/>
                      <a:pt x="4426" y="4442"/>
                      <a:pt x="4773" y="3934"/>
                    </a:cubicBezTo>
                    <a:cubicBezTo>
                      <a:pt x="4925" y="3711"/>
                      <a:pt x="5005" y="3470"/>
                      <a:pt x="4987" y="3194"/>
                    </a:cubicBezTo>
                    <a:cubicBezTo>
                      <a:pt x="4978" y="3015"/>
                      <a:pt x="4898" y="2846"/>
                      <a:pt x="4809" y="2694"/>
                    </a:cubicBezTo>
                    <a:cubicBezTo>
                      <a:pt x="4585" y="2316"/>
                      <a:pt x="4270" y="2086"/>
                      <a:pt x="3816" y="2086"/>
                    </a:cubicBezTo>
                    <a:cubicBezTo>
                      <a:pt x="3799" y="2086"/>
                      <a:pt x="3782" y="2087"/>
                      <a:pt x="3765" y="2087"/>
                    </a:cubicBezTo>
                    <a:cubicBezTo>
                      <a:pt x="3462" y="2096"/>
                      <a:pt x="3176" y="2194"/>
                      <a:pt x="2909" y="2328"/>
                    </a:cubicBezTo>
                    <a:cubicBezTo>
                      <a:pt x="2668" y="2444"/>
                      <a:pt x="2427" y="2542"/>
                      <a:pt x="2159" y="2578"/>
                    </a:cubicBezTo>
                    <a:cubicBezTo>
                      <a:pt x="2097" y="2585"/>
                      <a:pt x="2036" y="2589"/>
                      <a:pt x="1976" y="2589"/>
                    </a:cubicBezTo>
                    <a:cubicBezTo>
                      <a:pt x="1732" y="2589"/>
                      <a:pt x="1505" y="2525"/>
                      <a:pt x="1312" y="2346"/>
                    </a:cubicBezTo>
                    <a:cubicBezTo>
                      <a:pt x="1044" y="2096"/>
                      <a:pt x="1053" y="1659"/>
                      <a:pt x="1330" y="1418"/>
                    </a:cubicBezTo>
                    <a:cubicBezTo>
                      <a:pt x="1517" y="1258"/>
                      <a:pt x="1740" y="1142"/>
                      <a:pt x="1981" y="1088"/>
                    </a:cubicBezTo>
                    <a:cubicBezTo>
                      <a:pt x="2262" y="1018"/>
                      <a:pt x="2549" y="984"/>
                      <a:pt x="2835" y="984"/>
                    </a:cubicBezTo>
                    <a:cubicBezTo>
                      <a:pt x="3057" y="984"/>
                      <a:pt x="3279" y="1005"/>
                      <a:pt x="3497" y="1044"/>
                    </a:cubicBezTo>
                    <a:cubicBezTo>
                      <a:pt x="3961" y="1124"/>
                      <a:pt x="4416" y="1240"/>
                      <a:pt x="4871" y="1338"/>
                    </a:cubicBezTo>
                    <a:cubicBezTo>
                      <a:pt x="5335" y="1436"/>
                      <a:pt x="5808" y="1534"/>
                      <a:pt x="6272" y="1632"/>
                    </a:cubicBezTo>
                    <a:cubicBezTo>
                      <a:pt x="6290" y="1637"/>
                      <a:pt x="6310" y="1639"/>
                      <a:pt x="6330" y="1639"/>
                    </a:cubicBezTo>
                    <a:cubicBezTo>
                      <a:pt x="6350" y="1639"/>
                      <a:pt x="6370" y="1637"/>
                      <a:pt x="6388" y="1632"/>
                    </a:cubicBezTo>
                    <a:cubicBezTo>
                      <a:pt x="6495" y="1615"/>
                      <a:pt x="6593" y="1534"/>
                      <a:pt x="6593" y="1463"/>
                    </a:cubicBezTo>
                    <a:cubicBezTo>
                      <a:pt x="6593" y="1383"/>
                      <a:pt x="6539" y="1329"/>
                      <a:pt x="6406" y="1302"/>
                    </a:cubicBezTo>
                    <a:lnTo>
                      <a:pt x="6388" y="1302"/>
                    </a:lnTo>
                    <a:cubicBezTo>
                      <a:pt x="5362" y="1097"/>
                      <a:pt x="4336" y="847"/>
                      <a:pt x="3292" y="714"/>
                    </a:cubicBezTo>
                    <a:cubicBezTo>
                      <a:pt x="3052" y="684"/>
                      <a:pt x="2813" y="663"/>
                      <a:pt x="2573" y="663"/>
                    </a:cubicBezTo>
                    <a:cubicBezTo>
                      <a:pt x="2375" y="663"/>
                      <a:pt x="2178" y="677"/>
                      <a:pt x="1981" y="714"/>
                    </a:cubicBezTo>
                    <a:cubicBezTo>
                      <a:pt x="1695" y="767"/>
                      <a:pt x="1410" y="838"/>
                      <a:pt x="1178" y="1044"/>
                    </a:cubicBezTo>
                    <a:cubicBezTo>
                      <a:pt x="1098" y="1133"/>
                      <a:pt x="1026" y="1231"/>
                      <a:pt x="946" y="1320"/>
                    </a:cubicBezTo>
                    <a:cubicBezTo>
                      <a:pt x="768" y="1499"/>
                      <a:pt x="723" y="1722"/>
                      <a:pt x="750" y="1962"/>
                    </a:cubicBezTo>
                    <a:cubicBezTo>
                      <a:pt x="806" y="2474"/>
                      <a:pt x="1277" y="2871"/>
                      <a:pt x="1792" y="2871"/>
                    </a:cubicBezTo>
                    <a:cubicBezTo>
                      <a:pt x="1851" y="2871"/>
                      <a:pt x="1912" y="2866"/>
                      <a:pt x="1972" y="2855"/>
                    </a:cubicBezTo>
                    <a:cubicBezTo>
                      <a:pt x="2302" y="2792"/>
                      <a:pt x="2632" y="2685"/>
                      <a:pt x="2962" y="2596"/>
                    </a:cubicBezTo>
                    <a:cubicBezTo>
                      <a:pt x="3185" y="2533"/>
                      <a:pt x="3408" y="2453"/>
                      <a:pt x="3640" y="2417"/>
                    </a:cubicBezTo>
                    <a:cubicBezTo>
                      <a:pt x="3695" y="2406"/>
                      <a:pt x="3749" y="2400"/>
                      <a:pt x="3801" y="2400"/>
                    </a:cubicBezTo>
                    <a:cubicBezTo>
                      <a:pt x="3995" y="2400"/>
                      <a:pt x="4167" y="2479"/>
                      <a:pt x="4300" y="2640"/>
                    </a:cubicBezTo>
                    <a:cubicBezTo>
                      <a:pt x="4336" y="2685"/>
                      <a:pt x="4372" y="2721"/>
                      <a:pt x="4407" y="2765"/>
                    </a:cubicBezTo>
                    <a:cubicBezTo>
                      <a:pt x="4720" y="3176"/>
                      <a:pt x="4586" y="3836"/>
                      <a:pt x="4238" y="4095"/>
                    </a:cubicBezTo>
                    <a:cubicBezTo>
                      <a:pt x="3988" y="4282"/>
                      <a:pt x="3720" y="4371"/>
                      <a:pt x="3417" y="4380"/>
                    </a:cubicBezTo>
                    <a:cubicBezTo>
                      <a:pt x="3350" y="4384"/>
                      <a:pt x="3284" y="4386"/>
                      <a:pt x="3217" y="4386"/>
                    </a:cubicBezTo>
                    <a:cubicBezTo>
                      <a:pt x="2553" y="4386"/>
                      <a:pt x="1932" y="4185"/>
                      <a:pt x="1356" y="3836"/>
                    </a:cubicBezTo>
                    <a:cubicBezTo>
                      <a:pt x="1008" y="3622"/>
                      <a:pt x="741" y="3310"/>
                      <a:pt x="589" y="2944"/>
                    </a:cubicBezTo>
                    <a:cubicBezTo>
                      <a:pt x="393" y="2489"/>
                      <a:pt x="366" y="2016"/>
                      <a:pt x="553" y="1534"/>
                    </a:cubicBezTo>
                    <a:cubicBezTo>
                      <a:pt x="696" y="1142"/>
                      <a:pt x="937" y="838"/>
                      <a:pt x="1312" y="660"/>
                    </a:cubicBezTo>
                    <a:cubicBezTo>
                      <a:pt x="1544" y="544"/>
                      <a:pt x="1793" y="491"/>
                      <a:pt x="2052" y="455"/>
                    </a:cubicBezTo>
                    <a:cubicBezTo>
                      <a:pt x="2216" y="432"/>
                      <a:pt x="2379" y="423"/>
                      <a:pt x="2542" y="423"/>
                    </a:cubicBezTo>
                    <a:cubicBezTo>
                      <a:pt x="2834" y="423"/>
                      <a:pt x="3126" y="454"/>
                      <a:pt x="3417" y="499"/>
                    </a:cubicBezTo>
                    <a:cubicBezTo>
                      <a:pt x="3979" y="589"/>
                      <a:pt x="4541" y="687"/>
                      <a:pt x="5094" y="794"/>
                    </a:cubicBezTo>
                    <a:cubicBezTo>
                      <a:pt x="5451" y="865"/>
                      <a:pt x="5808" y="937"/>
                      <a:pt x="6156" y="1008"/>
                    </a:cubicBezTo>
                    <a:cubicBezTo>
                      <a:pt x="6307" y="1044"/>
                      <a:pt x="6450" y="1070"/>
                      <a:pt x="6602" y="1097"/>
                    </a:cubicBezTo>
                    <a:cubicBezTo>
                      <a:pt x="6618" y="1101"/>
                      <a:pt x="6634" y="1103"/>
                      <a:pt x="6649" y="1103"/>
                    </a:cubicBezTo>
                    <a:cubicBezTo>
                      <a:pt x="6707" y="1103"/>
                      <a:pt x="6754" y="1075"/>
                      <a:pt x="6789" y="1026"/>
                    </a:cubicBezTo>
                    <a:cubicBezTo>
                      <a:pt x="6834" y="954"/>
                      <a:pt x="6816" y="865"/>
                      <a:pt x="6754" y="812"/>
                    </a:cubicBezTo>
                    <a:cubicBezTo>
                      <a:pt x="6700" y="767"/>
                      <a:pt x="6638" y="740"/>
                      <a:pt x="6566" y="722"/>
                    </a:cubicBezTo>
                    <a:cubicBezTo>
                      <a:pt x="6031" y="624"/>
                      <a:pt x="5487" y="526"/>
                      <a:pt x="4943" y="428"/>
                    </a:cubicBezTo>
                    <a:cubicBezTo>
                      <a:pt x="4951" y="419"/>
                      <a:pt x="4951" y="401"/>
                      <a:pt x="4951" y="392"/>
                    </a:cubicBezTo>
                    <a:cubicBezTo>
                      <a:pt x="4398" y="294"/>
                      <a:pt x="3854" y="196"/>
                      <a:pt x="3301" y="98"/>
                    </a:cubicBezTo>
                    <a:cubicBezTo>
                      <a:pt x="3274" y="89"/>
                      <a:pt x="3248" y="89"/>
                      <a:pt x="3212" y="89"/>
                    </a:cubicBezTo>
                    <a:cubicBezTo>
                      <a:pt x="2917" y="62"/>
                      <a:pt x="2614" y="36"/>
                      <a:pt x="2311" y="9"/>
                    </a:cubicBezTo>
                    <a:cubicBezTo>
                      <a:pt x="2234" y="3"/>
                      <a:pt x="2156" y="0"/>
                      <a:pt x="20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3"/>
              <p:cNvSpPr/>
              <p:nvPr/>
            </p:nvSpPr>
            <p:spPr>
              <a:xfrm>
                <a:off x="771319" y="431279"/>
                <a:ext cx="327902" cy="218937"/>
              </a:xfrm>
              <a:custGeom>
                <a:avLst/>
                <a:gdLst/>
                <a:ahLst/>
                <a:cxnLst/>
                <a:rect l="l" t="t" r="r" b="b"/>
                <a:pathLst>
                  <a:path w="6852" h="4575" extrusionOk="0">
                    <a:moveTo>
                      <a:pt x="1347" y="1"/>
                    </a:moveTo>
                    <a:cubicBezTo>
                      <a:pt x="823" y="1"/>
                      <a:pt x="291" y="379"/>
                      <a:pt x="152" y="893"/>
                    </a:cubicBezTo>
                    <a:cubicBezTo>
                      <a:pt x="0" y="1455"/>
                      <a:pt x="62" y="2009"/>
                      <a:pt x="348" y="2526"/>
                    </a:cubicBezTo>
                    <a:cubicBezTo>
                      <a:pt x="616" y="2990"/>
                      <a:pt x="1026" y="3266"/>
                      <a:pt x="1490" y="3480"/>
                    </a:cubicBezTo>
                    <a:cubicBezTo>
                      <a:pt x="1856" y="3650"/>
                      <a:pt x="2248" y="3712"/>
                      <a:pt x="2632" y="3793"/>
                    </a:cubicBezTo>
                    <a:cubicBezTo>
                      <a:pt x="3122" y="3909"/>
                      <a:pt x="3622" y="4007"/>
                      <a:pt x="4122" y="4105"/>
                    </a:cubicBezTo>
                    <a:cubicBezTo>
                      <a:pt x="4487" y="4185"/>
                      <a:pt x="4862" y="4274"/>
                      <a:pt x="5237" y="4355"/>
                    </a:cubicBezTo>
                    <a:cubicBezTo>
                      <a:pt x="5558" y="4426"/>
                      <a:pt x="5879" y="4497"/>
                      <a:pt x="6209" y="4569"/>
                    </a:cubicBezTo>
                    <a:cubicBezTo>
                      <a:pt x="6229" y="4572"/>
                      <a:pt x="6251" y="4574"/>
                      <a:pt x="6273" y="4574"/>
                    </a:cubicBezTo>
                    <a:cubicBezTo>
                      <a:pt x="6312" y="4574"/>
                      <a:pt x="6354" y="4568"/>
                      <a:pt x="6388" y="4551"/>
                    </a:cubicBezTo>
                    <a:cubicBezTo>
                      <a:pt x="6512" y="4489"/>
                      <a:pt x="6530" y="4364"/>
                      <a:pt x="6521" y="4239"/>
                    </a:cubicBezTo>
                    <a:cubicBezTo>
                      <a:pt x="6503" y="4096"/>
                      <a:pt x="6441" y="4034"/>
                      <a:pt x="6307" y="3998"/>
                    </a:cubicBezTo>
                    <a:cubicBezTo>
                      <a:pt x="5620" y="3837"/>
                      <a:pt x="4933" y="3677"/>
                      <a:pt x="4238" y="3525"/>
                    </a:cubicBezTo>
                    <a:cubicBezTo>
                      <a:pt x="3542" y="3365"/>
                      <a:pt x="2837" y="3213"/>
                      <a:pt x="2141" y="3043"/>
                    </a:cubicBezTo>
                    <a:cubicBezTo>
                      <a:pt x="1820" y="2963"/>
                      <a:pt x="1508" y="2847"/>
                      <a:pt x="1213" y="2678"/>
                    </a:cubicBezTo>
                    <a:cubicBezTo>
                      <a:pt x="571" y="2303"/>
                      <a:pt x="294" y="1536"/>
                      <a:pt x="687" y="822"/>
                    </a:cubicBezTo>
                    <a:cubicBezTo>
                      <a:pt x="839" y="545"/>
                      <a:pt x="1071" y="385"/>
                      <a:pt x="1392" y="385"/>
                    </a:cubicBezTo>
                    <a:cubicBezTo>
                      <a:pt x="1606" y="385"/>
                      <a:pt x="1802" y="447"/>
                      <a:pt x="1989" y="554"/>
                    </a:cubicBezTo>
                    <a:cubicBezTo>
                      <a:pt x="2043" y="581"/>
                      <a:pt x="2088" y="635"/>
                      <a:pt x="2123" y="688"/>
                    </a:cubicBezTo>
                    <a:cubicBezTo>
                      <a:pt x="2284" y="920"/>
                      <a:pt x="2364" y="1179"/>
                      <a:pt x="2346" y="1473"/>
                    </a:cubicBezTo>
                    <a:cubicBezTo>
                      <a:pt x="2328" y="1687"/>
                      <a:pt x="2346" y="1901"/>
                      <a:pt x="2355" y="2125"/>
                    </a:cubicBezTo>
                    <a:cubicBezTo>
                      <a:pt x="2364" y="2258"/>
                      <a:pt x="2444" y="2365"/>
                      <a:pt x="2569" y="2419"/>
                    </a:cubicBezTo>
                    <a:cubicBezTo>
                      <a:pt x="2739" y="2490"/>
                      <a:pt x="2908" y="2571"/>
                      <a:pt x="3087" y="2615"/>
                    </a:cubicBezTo>
                    <a:cubicBezTo>
                      <a:pt x="3649" y="2749"/>
                      <a:pt x="4220" y="2874"/>
                      <a:pt x="4791" y="2999"/>
                    </a:cubicBezTo>
                    <a:cubicBezTo>
                      <a:pt x="4791" y="2999"/>
                      <a:pt x="4791" y="2990"/>
                      <a:pt x="4791" y="2990"/>
                    </a:cubicBezTo>
                    <a:cubicBezTo>
                      <a:pt x="5362" y="3115"/>
                      <a:pt x="5924" y="3231"/>
                      <a:pt x="6486" y="3356"/>
                    </a:cubicBezTo>
                    <a:cubicBezTo>
                      <a:pt x="6519" y="3361"/>
                      <a:pt x="6550" y="3364"/>
                      <a:pt x="6578" y="3364"/>
                    </a:cubicBezTo>
                    <a:cubicBezTo>
                      <a:pt x="6721" y="3364"/>
                      <a:pt x="6795" y="3288"/>
                      <a:pt x="6825" y="3124"/>
                    </a:cubicBezTo>
                    <a:cubicBezTo>
                      <a:pt x="6851" y="2972"/>
                      <a:pt x="6825" y="2945"/>
                      <a:pt x="6682" y="2910"/>
                    </a:cubicBezTo>
                    <a:cubicBezTo>
                      <a:pt x="6031" y="2767"/>
                      <a:pt x="5379" y="2633"/>
                      <a:pt x="4728" y="2490"/>
                    </a:cubicBezTo>
                    <a:cubicBezTo>
                      <a:pt x="4202" y="2374"/>
                      <a:pt x="3667" y="2258"/>
                      <a:pt x="3131" y="2133"/>
                    </a:cubicBezTo>
                    <a:cubicBezTo>
                      <a:pt x="2899" y="2080"/>
                      <a:pt x="2757" y="1937"/>
                      <a:pt x="2730" y="1687"/>
                    </a:cubicBezTo>
                    <a:cubicBezTo>
                      <a:pt x="2721" y="1571"/>
                      <a:pt x="2730" y="1438"/>
                      <a:pt x="2739" y="1313"/>
                    </a:cubicBezTo>
                    <a:cubicBezTo>
                      <a:pt x="2774" y="974"/>
                      <a:pt x="2685" y="679"/>
                      <a:pt x="2444" y="430"/>
                    </a:cubicBezTo>
                    <a:cubicBezTo>
                      <a:pt x="2150" y="135"/>
                      <a:pt x="1793" y="10"/>
                      <a:pt x="1383" y="1"/>
                    </a:cubicBezTo>
                    <a:cubicBezTo>
                      <a:pt x="1371" y="1"/>
                      <a:pt x="1359" y="1"/>
                      <a:pt x="1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3"/>
              <p:cNvSpPr/>
              <p:nvPr/>
            </p:nvSpPr>
            <p:spPr>
              <a:xfrm>
                <a:off x="1093627" y="397110"/>
                <a:ext cx="99921" cy="415046"/>
              </a:xfrm>
              <a:custGeom>
                <a:avLst/>
                <a:gdLst/>
                <a:ahLst/>
                <a:cxnLst/>
                <a:rect l="l" t="t" r="r" b="b"/>
                <a:pathLst>
                  <a:path w="2088" h="8673" extrusionOk="0">
                    <a:moveTo>
                      <a:pt x="1236" y="1"/>
                    </a:moveTo>
                    <a:cubicBezTo>
                      <a:pt x="1033" y="1"/>
                      <a:pt x="877" y="67"/>
                      <a:pt x="777" y="251"/>
                    </a:cubicBezTo>
                    <a:cubicBezTo>
                      <a:pt x="696" y="403"/>
                      <a:pt x="616" y="564"/>
                      <a:pt x="580" y="724"/>
                    </a:cubicBezTo>
                    <a:cubicBezTo>
                      <a:pt x="420" y="1358"/>
                      <a:pt x="286" y="2000"/>
                      <a:pt x="134" y="2642"/>
                    </a:cubicBezTo>
                    <a:cubicBezTo>
                      <a:pt x="116" y="2749"/>
                      <a:pt x="99" y="2856"/>
                      <a:pt x="81" y="2963"/>
                    </a:cubicBezTo>
                    <a:cubicBezTo>
                      <a:pt x="54" y="3097"/>
                      <a:pt x="27" y="3231"/>
                      <a:pt x="0" y="3374"/>
                    </a:cubicBezTo>
                    <a:cubicBezTo>
                      <a:pt x="125" y="3329"/>
                      <a:pt x="116" y="3329"/>
                      <a:pt x="161" y="3231"/>
                    </a:cubicBezTo>
                    <a:cubicBezTo>
                      <a:pt x="215" y="3124"/>
                      <a:pt x="268" y="3017"/>
                      <a:pt x="348" y="2928"/>
                    </a:cubicBezTo>
                    <a:cubicBezTo>
                      <a:pt x="384" y="2874"/>
                      <a:pt x="420" y="2821"/>
                      <a:pt x="429" y="2749"/>
                    </a:cubicBezTo>
                    <a:cubicBezTo>
                      <a:pt x="545" y="2223"/>
                      <a:pt x="652" y="1688"/>
                      <a:pt x="777" y="1161"/>
                    </a:cubicBezTo>
                    <a:cubicBezTo>
                      <a:pt x="821" y="956"/>
                      <a:pt x="901" y="760"/>
                      <a:pt x="1035" y="599"/>
                    </a:cubicBezTo>
                    <a:cubicBezTo>
                      <a:pt x="1099" y="522"/>
                      <a:pt x="1174" y="449"/>
                      <a:pt x="1264" y="449"/>
                    </a:cubicBezTo>
                    <a:cubicBezTo>
                      <a:pt x="1288" y="449"/>
                      <a:pt x="1313" y="454"/>
                      <a:pt x="1339" y="466"/>
                    </a:cubicBezTo>
                    <a:cubicBezTo>
                      <a:pt x="1472" y="510"/>
                      <a:pt x="1606" y="599"/>
                      <a:pt x="1624" y="760"/>
                    </a:cubicBezTo>
                    <a:cubicBezTo>
                      <a:pt x="1642" y="876"/>
                      <a:pt x="1660" y="983"/>
                      <a:pt x="1642" y="1090"/>
                    </a:cubicBezTo>
                    <a:cubicBezTo>
                      <a:pt x="1562" y="1643"/>
                      <a:pt x="1446" y="2196"/>
                      <a:pt x="1223" y="2714"/>
                    </a:cubicBezTo>
                    <a:cubicBezTo>
                      <a:pt x="1214" y="2749"/>
                      <a:pt x="1205" y="2794"/>
                      <a:pt x="1187" y="2839"/>
                    </a:cubicBezTo>
                    <a:cubicBezTo>
                      <a:pt x="1428" y="3008"/>
                      <a:pt x="1535" y="3231"/>
                      <a:pt x="1490" y="3517"/>
                    </a:cubicBezTo>
                    <a:cubicBezTo>
                      <a:pt x="1455" y="3802"/>
                      <a:pt x="1267" y="3980"/>
                      <a:pt x="1000" y="4079"/>
                    </a:cubicBezTo>
                    <a:cubicBezTo>
                      <a:pt x="1410" y="4516"/>
                      <a:pt x="1258" y="5131"/>
                      <a:pt x="732" y="5327"/>
                    </a:cubicBezTo>
                    <a:cubicBezTo>
                      <a:pt x="1142" y="5791"/>
                      <a:pt x="937" y="6398"/>
                      <a:pt x="357" y="6550"/>
                    </a:cubicBezTo>
                    <a:cubicBezTo>
                      <a:pt x="402" y="6576"/>
                      <a:pt x="438" y="6603"/>
                      <a:pt x="473" y="6630"/>
                    </a:cubicBezTo>
                    <a:cubicBezTo>
                      <a:pt x="741" y="6835"/>
                      <a:pt x="830" y="7210"/>
                      <a:pt x="678" y="7513"/>
                    </a:cubicBezTo>
                    <a:cubicBezTo>
                      <a:pt x="589" y="7700"/>
                      <a:pt x="446" y="7825"/>
                      <a:pt x="250" y="7888"/>
                    </a:cubicBezTo>
                    <a:cubicBezTo>
                      <a:pt x="197" y="7906"/>
                      <a:pt x="143" y="7906"/>
                      <a:pt x="134" y="7977"/>
                    </a:cubicBezTo>
                    <a:cubicBezTo>
                      <a:pt x="107" y="8209"/>
                      <a:pt x="81" y="8432"/>
                      <a:pt x="54" y="8655"/>
                    </a:cubicBezTo>
                    <a:cubicBezTo>
                      <a:pt x="63" y="8664"/>
                      <a:pt x="72" y="8673"/>
                      <a:pt x="81" y="8673"/>
                    </a:cubicBezTo>
                    <a:cubicBezTo>
                      <a:pt x="250" y="8539"/>
                      <a:pt x="420" y="8396"/>
                      <a:pt x="580" y="8254"/>
                    </a:cubicBezTo>
                    <a:cubicBezTo>
                      <a:pt x="616" y="8227"/>
                      <a:pt x="625" y="8164"/>
                      <a:pt x="634" y="8120"/>
                    </a:cubicBezTo>
                    <a:cubicBezTo>
                      <a:pt x="678" y="7879"/>
                      <a:pt x="723" y="7638"/>
                      <a:pt x="777" y="7397"/>
                    </a:cubicBezTo>
                    <a:cubicBezTo>
                      <a:pt x="991" y="6353"/>
                      <a:pt x="1205" y="5310"/>
                      <a:pt x="1419" y="4266"/>
                    </a:cubicBezTo>
                    <a:cubicBezTo>
                      <a:pt x="1535" y="3695"/>
                      <a:pt x="1642" y="3124"/>
                      <a:pt x="1758" y="2553"/>
                    </a:cubicBezTo>
                    <a:cubicBezTo>
                      <a:pt x="1767" y="2526"/>
                      <a:pt x="1776" y="2500"/>
                      <a:pt x="1776" y="2473"/>
                    </a:cubicBezTo>
                    <a:cubicBezTo>
                      <a:pt x="1865" y="2098"/>
                      <a:pt x="1963" y="1723"/>
                      <a:pt x="2034" y="1340"/>
                    </a:cubicBezTo>
                    <a:cubicBezTo>
                      <a:pt x="2088" y="1028"/>
                      <a:pt x="2034" y="715"/>
                      <a:pt x="1892" y="430"/>
                    </a:cubicBezTo>
                    <a:cubicBezTo>
                      <a:pt x="1767" y="180"/>
                      <a:pt x="1571" y="19"/>
                      <a:pt x="1276" y="2"/>
                    </a:cubicBezTo>
                    <a:cubicBezTo>
                      <a:pt x="1263" y="1"/>
                      <a:pt x="1249" y="1"/>
                      <a:pt x="12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3"/>
              <p:cNvSpPr/>
              <p:nvPr/>
            </p:nvSpPr>
            <p:spPr>
              <a:xfrm>
                <a:off x="854540" y="369306"/>
                <a:ext cx="195153" cy="60967"/>
              </a:xfrm>
              <a:custGeom>
                <a:avLst/>
                <a:gdLst/>
                <a:ahLst/>
                <a:cxnLst/>
                <a:rect l="l" t="t" r="r" b="b"/>
                <a:pathLst>
                  <a:path w="4078" h="1274" extrusionOk="0">
                    <a:moveTo>
                      <a:pt x="2846" y="1"/>
                    </a:moveTo>
                    <a:cubicBezTo>
                      <a:pt x="2568" y="1"/>
                      <a:pt x="2289" y="30"/>
                      <a:pt x="2008" y="83"/>
                    </a:cubicBezTo>
                    <a:cubicBezTo>
                      <a:pt x="1401" y="208"/>
                      <a:pt x="830" y="431"/>
                      <a:pt x="322" y="797"/>
                    </a:cubicBezTo>
                    <a:cubicBezTo>
                      <a:pt x="206" y="877"/>
                      <a:pt x="81" y="957"/>
                      <a:pt x="1" y="1091"/>
                    </a:cubicBezTo>
                    <a:cubicBezTo>
                      <a:pt x="90" y="1118"/>
                      <a:pt x="179" y="1145"/>
                      <a:pt x="259" y="1171"/>
                    </a:cubicBezTo>
                    <a:cubicBezTo>
                      <a:pt x="340" y="1207"/>
                      <a:pt x="411" y="1243"/>
                      <a:pt x="500" y="1270"/>
                    </a:cubicBezTo>
                    <a:cubicBezTo>
                      <a:pt x="507" y="1272"/>
                      <a:pt x="516" y="1273"/>
                      <a:pt x="525" y="1273"/>
                    </a:cubicBezTo>
                    <a:cubicBezTo>
                      <a:pt x="550" y="1273"/>
                      <a:pt x="579" y="1265"/>
                      <a:pt x="598" y="1252"/>
                    </a:cubicBezTo>
                    <a:cubicBezTo>
                      <a:pt x="688" y="1198"/>
                      <a:pt x="777" y="1136"/>
                      <a:pt x="866" y="1082"/>
                    </a:cubicBezTo>
                    <a:cubicBezTo>
                      <a:pt x="1413" y="797"/>
                      <a:pt x="1975" y="665"/>
                      <a:pt x="2551" y="665"/>
                    </a:cubicBezTo>
                    <a:cubicBezTo>
                      <a:pt x="2877" y="665"/>
                      <a:pt x="3207" y="707"/>
                      <a:pt x="3542" y="788"/>
                    </a:cubicBezTo>
                    <a:cubicBezTo>
                      <a:pt x="3614" y="806"/>
                      <a:pt x="3685" y="832"/>
                      <a:pt x="3756" y="850"/>
                    </a:cubicBezTo>
                    <a:cubicBezTo>
                      <a:pt x="3863" y="636"/>
                      <a:pt x="3962" y="431"/>
                      <a:pt x="4078" y="208"/>
                    </a:cubicBezTo>
                    <a:cubicBezTo>
                      <a:pt x="3944" y="163"/>
                      <a:pt x="3819" y="119"/>
                      <a:pt x="3685" y="92"/>
                    </a:cubicBezTo>
                    <a:cubicBezTo>
                      <a:pt x="3404" y="30"/>
                      <a:pt x="3125" y="1"/>
                      <a:pt x="2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3"/>
              <p:cNvSpPr/>
              <p:nvPr/>
            </p:nvSpPr>
            <p:spPr>
              <a:xfrm>
                <a:off x="1021030" y="362271"/>
                <a:ext cx="118728" cy="157874"/>
              </a:xfrm>
              <a:custGeom>
                <a:avLst/>
                <a:gdLst/>
                <a:ahLst/>
                <a:cxnLst/>
                <a:rect l="l" t="t" r="r" b="b"/>
                <a:pathLst>
                  <a:path w="2481" h="3299" extrusionOk="0">
                    <a:moveTo>
                      <a:pt x="1688" y="0"/>
                    </a:moveTo>
                    <a:cubicBezTo>
                      <a:pt x="1567" y="0"/>
                      <a:pt x="1447" y="23"/>
                      <a:pt x="1339" y="69"/>
                    </a:cubicBezTo>
                    <a:cubicBezTo>
                      <a:pt x="1125" y="177"/>
                      <a:pt x="964" y="337"/>
                      <a:pt x="831" y="524"/>
                    </a:cubicBezTo>
                    <a:cubicBezTo>
                      <a:pt x="536" y="926"/>
                      <a:pt x="367" y="1390"/>
                      <a:pt x="260" y="1872"/>
                    </a:cubicBezTo>
                    <a:cubicBezTo>
                      <a:pt x="153" y="2326"/>
                      <a:pt x="81" y="2790"/>
                      <a:pt x="1" y="3263"/>
                    </a:cubicBezTo>
                    <a:cubicBezTo>
                      <a:pt x="126" y="3272"/>
                      <a:pt x="251" y="3290"/>
                      <a:pt x="384" y="3299"/>
                    </a:cubicBezTo>
                    <a:cubicBezTo>
                      <a:pt x="465" y="2924"/>
                      <a:pt x="545" y="2550"/>
                      <a:pt x="625" y="2175"/>
                    </a:cubicBezTo>
                    <a:cubicBezTo>
                      <a:pt x="679" y="1934"/>
                      <a:pt x="741" y="1693"/>
                      <a:pt x="822" y="1452"/>
                    </a:cubicBezTo>
                    <a:cubicBezTo>
                      <a:pt x="911" y="1167"/>
                      <a:pt x="1054" y="908"/>
                      <a:pt x="1259" y="685"/>
                    </a:cubicBezTo>
                    <a:cubicBezTo>
                      <a:pt x="1378" y="558"/>
                      <a:pt x="1516" y="500"/>
                      <a:pt x="1678" y="500"/>
                    </a:cubicBezTo>
                    <a:cubicBezTo>
                      <a:pt x="1710" y="500"/>
                      <a:pt x="1743" y="502"/>
                      <a:pt x="1776" y="507"/>
                    </a:cubicBezTo>
                    <a:cubicBezTo>
                      <a:pt x="1946" y="524"/>
                      <a:pt x="2097" y="587"/>
                      <a:pt x="2169" y="712"/>
                    </a:cubicBezTo>
                    <a:cubicBezTo>
                      <a:pt x="2276" y="631"/>
                      <a:pt x="2374" y="551"/>
                      <a:pt x="2481" y="471"/>
                    </a:cubicBezTo>
                    <a:cubicBezTo>
                      <a:pt x="2376" y="175"/>
                      <a:pt x="2028" y="0"/>
                      <a:pt x="1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3"/>
              <p:cNvSpPr/>
              <p:nvPr/>
            </p:nvSpPr>
            <p:spPr>
              <a:xfrm>
                <a:off x="1191397" y="291349"/>
                <a:ext cx="33355" cy="182710"/>
              </a:xfrm>
              <a:custGeom>
                <a:avLst/>
                <a:gdLst/>
                <a:ahLst/>
                <a:cxnLst/>
                <a:rect l="l" t="t" r="r" b="b"/>
                <a:pathLst>
                  <a:path w="697" h="3818" extrusionOk="0">
                    <a:moveTo>
                      <a:pt x="435" y="0"/>
                    </a:moveTo>
                    <a:cubicBezTo>
                      <a:pt x="302" y="0"/>
                      <a:pt x="169" y="17"/>
                      <a:pt x="36" y="62"/>
                    </a:cubicBezTo>
                    <a:cubicBezTo>
                      <a:pt x="36" y="169"/>
                      <a:pt x="0" y="294"/>
                      <a:pt x="81" y="365"/>
                    </a:cubicBezTo>
                    <a:cubicBezTo>
                      <a:pt x="206" y="472"/>
                      <a:pt x="232" y="606"/>
                      <a:pt x="241" y="758"/>
                    </a:cubicBezTo>
                    <a:cubicBezTo>
                      <a:pt x="268" y="1248"/>
                      <a:pt x="286" y="1730"/>
                      <a:pt x="304" y="2221"/>
                    </a:cubicBezTo>
                    <a:cubicBezTo>
                      <a:pt x="313" y="2622"/>
                      <a:pt x="313" y="3023"/>
                      <a:pt x="330" y="3425"/>
                    </a:cubicBezTo>
                    <a:cubicBezTo>
                      <a:pt x="330" y="3577"/>
                      <a:pt x="357" y="3719"/>
                      <a:pt x="509" y="3817"/>
                    </a:cubicBezTo>
                    <a:cubicBezTo>
                      <a:pt x="580" y="3782"/>
                      <a:pt x="616" y="3737"/>
                      <a:pt x="607" y="3666"/>
                    </a:cubicBezTo>
                    <a:cubicBezTo>
                      <a:pt x="598" y="3621"/>
                      <a:pt x="598" y="3568"/>
                      <a:pt x="598" y="3523"/>
                    </a:cubicBezTo>
                    <a:cubicBezTo>
                      <a:pt x="571" y="2604"/>
                      <a:pt x="545" y="1676"/>
                      <a:pt x="518" y="758"/>
                    </a:cubicBezTo>
                    <a:cubicBezTo>
                      <a:pt x="509" y="624"/>
                      <a:pt x="527" y="499"/>
                      <a:pt x="625" y="392"/>
                    </a:cubicBezTo>
                    <a:cubicBezTo>
                      <a:pt x="696" y="311"/>
                      <a:pt x="696" y="204"/>
                      <a:pt x="687" y="106"/>
                    </a:cubicBezTo>
                    <a:cubicBezTo>
                      <a:pt x="678" y="44"/>
                      <a:pt x="652" y="17"/>
                      <a:pt x="598" y="8"/>
                    </a:cubicBezTo>
                    <a:cubicBezTo>
                      <a:pt x="544" y="3"/>
                      <a:pt x="489"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3"/>
              <p:cNvSpPr/>
              <p:nvPr/>
            </p:nvSpPr>
            <p:spPr>
              <a:xfrm>
                <a:off x="738011" y="526512"/>
                <a:ext cx="36753" cy="163999"/>
              </a:xfrm>
              <a:custGeom>
                <a:avLst/>
                <a:gdLst/>
                <a:ahLst/>
                <a:cxnLst/>
                <a:rect l="l" t="t" r="r" b="b"/>
                <a:pathLst>
                  <a:path w="768" h="3427" extrusionOk="0">
                    <a:moveTo>
                      <a:pt x="598" y="1"/>
                    </a:moveTo>
                    <a:cubicBezTo>
                      <a:pt x="205" y="1134"/>
                      <a:pt x="0" y="2249"/>
                      <a:pt x="277" y="3426"/>
                    </a:cubicBezTo>
                    <a:cubicBezTo>
                      <a:pt x="348" y="3319"/>
                      <a:pt x="411" y="3212"/>
                      <a:pt x="491" y="3123"/>
                    </a:cubicBezTo>
                    <a:cubicBezTo>
                      <a:pt x="562" y="3043"/>
                      <a:pt x="598" y="2962"/>
                      <a:pt x="562" y="2846"/>
                    </a:cubicBezTo>
                    <a:cubicBezTo>
                      <a:pt x="535" y="2757"/>
                      <a:pt x="544" y="2668"/>
                      <a:pt x="544" y="2570"/>
                    </a:cubicBezTo>
                    <a:cubicBezTo>
                      <a:pt x="509" y="1892"/>
                      <a:pt x="580" y="1214"/>
                      <a:pt x="750" y="554"/>
                    </a:cubicBezTo>
                    <a:cubicBezTo>
                      <a:pt x="758" y="536"/>
                      <a:pt x="767" y="509"/>
                      <a:pt x="758" y="491"/>
                    </a:cubicBezTo>
                    <a:cubicBezTo>
                      <a:pt x="714" y="331"/>
                      <a:pt x="660" y="179"/>
                      <a:pt x="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3"/>
              <p:cNvSpPr/>
              <p:nvPr/>
            </p:nvSpPr>
            <p:spPr>
              <a:xfrm>
                <a:off x="909622" y="439845"/>
                <a:ext cx="109349" cy="39337"/>
              </a:xfrm>
              <a:custGeom>
                <a:avLst/>
                <a:gdLst/>
                <a:ahLst/>
                <a:cxnLst/>
                <a:rect l="l" t="t" r="r" b="b"/>
                <a:pathLst>
                  <a:path w="2285" h="822" extrusionOk="0">
                    <a:moveTo>
                      <a:pt x="1246" y="0"/>
                    </a:moveTo>
                    <a:cubicBezTo>
                      <a:pt x="942" y="0"/>
                      <a:pt x="655" y="80"/>
                      <a:pt x="384" y="224"/>
                    </a:cubicBezTo>
                    <a:cubicBezTo>
                      <a:pt x="241" y="295"/>
                      <a:pt x="125" y="402"/>
                      <a:pt x="0" y="491"/>
                    </a:cubicBezTo>
                    <a:cubicBezTo>
                      <a:pt x="27" y="616"/>
                      <a:pt x="54" y="714"/>
                      <a:pt x="81" y="821"/>
                    </a:cubicBezTo>
                    <a:cubicBezTo>
                      <a:pt x="371" y="584"/>
                      <a:pt x="730" y="428"/>
                      <a:pt x="1134" y="428"/>
                    </a:cubicBezTo>
                    <a:cubicBezTo>
                      <a:pt x="1473" y="428"/>
                      <a:pt x="1843" y="539"/>
                      <a:pt x="2231" y="804"/>
                    </a:cubicBezTo>
                    <a:cubicBezTo>
                      <a:pt x="2249" y="697"/>
                      <a:pt x="2275" y="607"/>
                      <a:pt x="2284" y="518"/>
                    </a:cubicBezTo>
                    <a:cubicBezTo>
                      <a:pt x="2284" y="474"/>
                      <a:pt x="2266" y="420"/>
                      <a:pt x="2240" y="393"/>
                    </a:cubicBezTo>
                    <a:cubicBezTo>
                      <a:pt x="1963" y="179"/>
                      <a:pt x="1660" y="10"/>
                      <a:pt x="1294" y="1"/>
                    </a:cubicBezTo>
                    <a:cubicBezTo>
                      <a:pt x="1278" y="0"/>
                      <a:pt x="1262"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3"/>
              <p:cNvSpPr/>
              <p:nvPr/>
            </p:nvSpPr>
            <p:spPr>
              <a:xfrm>
                <a:off x="997150" y="728033"/>
                <a:ext cx="88819" cy="75946"/>
              </a:xfrm>
              <a:custGeom>
                <a:avLst/>
                <a:gdLst/>
                <a:ahLst/>
                <a:cxnLst/>
                <a:rect l="l" t="t" r="r" b="b"/>
                <a:pathLst>
                  <a:path w="1856" h="1587" extrusionOk="0">
                    <a:moveTo>
                      <a:pt x="18" y="0"/>
                    </a:moveTo>
                    <a:cubicBezTo>
                      <a:pt x="9" y="54"/>
                      <a:pt x="0" y="99"/>
                      <a:pt x="0" y="143"/>
                    </a:cubicBezTo>
                    <a:cubicBezTo>
                      <a:pt x="18" y="678"/>
                      <a:pt x="232" y="1098"/>
                      <a:pt x="732" y="1347"/>
                    </a:cubicBezTo>
                    <a:cubicBezTo>
                      <a:pt x="839" y="1401"/>
                      <a:pt x="946" y="1446"/>
                      <a:pt x="1062" y="1481"/>
                    </a:cubicBezTo>
                    <a:cubicBezTo>
                      <a:pt x="1267" y="1540"/>
                      <a:pt x="1466" y="1586"/>
                      <a:pt x="1684" y="1586"/>
                    </a:cubicBezTo>
                    <a:cubicBezTo>
                      <a:pt x="1731" y="1586"/>
                      <a:pt x="1780" y="1584"/>
                      <a:pt x="1829" y="1579"/>
                    </a:cubicBezTo>
                    <a:cubicBezTo>
                      <a:pt x="1838" y="1499"/>
                      <a:pt x="1847" y="1428"/>
                      <a:pt x="1856" y="1347"/>
                    </a:cubicBezTo>
                    <a:cubicBezTo>
                      <a:pt x="1793" y="1339"/>
                      <a:pt x="1749" y="1330"/>
                      <a:pt x="1704" y="1321"/>
                    </a:cubicBezTo>
                    <a:cubicBezTo>
                      <a:pt x="1410" y="1285"/>
                      <a:pt x="1124" y="1214"/>
                      <a:pt x="875" y="1053"/>
                    </a:cubicBezTo>
                    <a:cubicBezTo>
                      <a:pt x="589" y="866"/>
                      <a:pt x="393" y="625"/>
                      <a:pt x="348" y="277"/>
                    </a:cubicBezTo>
                    <a:cubicBezTo>
                      <a:pt x="321" y="45"/>
                      <a:pt x="321" y="45"/>
                      <a:pt x="89" y="9"/>
                    </a:cubicBezTo>
                    <a:cubicBezTo>
                      <a:pt x="72" y="0"/>
                      <a:pt x="54" y="0"/>
                      <a:pt x="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3"/>
              <p:cNvSpPr/>
              <p:nvPr/>
            </p:nvSpPr>
            <p:spPr>
              <a:xfrm>
                <a:off x="1092766" y="594372"/>
                <a:ext cx="51731" cy="48621"/>
              </a:xfrm>
              <a:custGeom>
                <a:avLst/>
                <a:gdLst/>
                <a:ahLst/>
                <a:cxnLst/>
                <a:rect l="l" t="t" r="r" b="b"/>
                <a:pathLst>
                  <a:path w="1081" h="1016" extrusionOk="0">
                    <a:moveTo>
                      <a:pt x="530" y="1"/>
                    </a:moveTo>
                    <a:cubicBezTo>
                      <a:pt x="292" y="1"/>
                      <a:pt x="85" y="176"/>
                      <a:pt x="45" y="420"/>
                    </a:cubicBezTo>
                    <a:cubicBezTo>
                      <a:pt x="1" y="697"/>
                      <a:pt x="188" y="956"/>
                      <a:pt x="456" y="1009"/>
                    </a:cubicBezTo>
                    <a:cubicBezTo>
                      <a:pt x="482" y="1014"/>
                      <a:pt x="509" y="1016"/>
                      <a:pt x="535" y="1016"/>
                    </a:cubicBezTo>
                    <a:cubicBezTo>
                      <a:pt x="772" y="1016"/>
                      <a:pt x="986" y="840"/>
                      <a:pt x="1027" y="599"/>
                    </a:cubicBezTo>
                    <a:cubicBezTo>
                      <a:pt x="1080" y="322"/>
                      <a:pt x="902" y="64"/>
                      <a:pt x="625" y="10"/>
                    </a:cubicBezTo>
                    <a:cubicBezTo>
                      <a:pt x="593" y="4"/>
                      <a:pt x="562" y="1"/>
                      <a:pt x="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3"/>
              <p:cNvSpPr/>
              <p:nvPr/>
            </p:nvSpPr>
            <p:spPr>
              <a:xfrm>
                <a:off x="1069700" y="717457"/>
                <a:ext cx="51301" cy="48094"/>
              </a:xfrm>
              <a:custGeom>
                <a:avLst/>
                <a:gdLst/>
                <a:ahLst/>
                <a:cxnLst/>
                <a:rect l="l" t="t" r="r" b="b"/>
                <a:pathLst>
                  <a:path w="1072" h="1005" extrusionOk="0">
                    <a:moveTo>
                      <a:pt x="526" y="0"/>
                    </a:moveTo>
                    <a:cubicBezTo>
                      <a:pt x="292" y="0"/>
                      <a:pt x="93" y="170"/>
                      <a:pt x="45" y="427"/>
                    </a:cubicBezTo>
                    <a:cubicBezTo>
                      <a:pt x="1" y="703"/>
                      <a:pt x="170" y="944"/>
                      <a:pt x="447" y="998"/>
                    </a:cubicBezTo>
                    <a:cubicBezTo>
                      <a:pt x="473" y="1002"/>
                      <a:pt x="500" y="1004"/>
                      <a:pt x="526" y="1004"/>
                    </a:cubicBezTo>
                    <a:cubicBezTo>
                      <a:pt x="764" y="1004"/>
                      <a:pt x="978" y="827"/>
                      <a:pt x="1018" y="578"/>
                    </a:cubicBezTo>
                    <a:cubicBezTo>
                      <a:pt x="1071" y="311"/>
                      <a:pt x="875" y="52"/>
                      <a:pt x="607" y="7"/>
                    </a:cubicBezTo>
                    <a:cubicBezTo>
                      <a:pt x="580" y="3"/>
                      <a:pt x="553"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3"/>
              <p:cNvSpPr/>
              <p:nvPr/>
            </p:nvSpPr>
            <p:spPr>
              <a:xfrm>
                <a:off x="1082094" y="654574"/>
                <a:ext cx="48286" cy="44840"/>
              </a:xfrm>
              <a:custGeom>
                <a:avLst/>
                <a:gdLst/>
                <a:ahLst/>
                <a:cxnLst/>
                <a:rect l="l" t="t" r="r" b="b"/>
                <a:pathLst>
                  <a:path w="1009" h="937" extrusionOk="0">
                    <a:moveTo>
                      <a:pt x="494" y="0"/>
                    </a:moveTo>
                    <a:cubicBezTo>
                      <a:pt x="275" y="0"/>
                      <a:pt x="92" y="157"/>
                      <a:pt x="45" y="376"/>
                    </a:cubicBezTo>
                    <a:cubicBezTo>
                      <a:pt x="1" y="590"/>
                      <a:pt x="134" y="893"/>
                      <a:pt x="429" y="929"/>
                    </a:cubicBezTo>
                    <a:cubicBezTo>
                      <a:pt x="458" y="934"/>
                      <a:pt x="486" y="936"/>
                      <a:pt x="514" y="936"/>
                    </a:cubicBezTo>
                    <a:cubicBezTo>
                      <a:pt x="737" y="936"/>
                      <a:pt x="924" y="782"/>
                      <a:pt x="964" y="536"/>
                    </a:cubicBezTo>
                    <a:cubicBezTo>
                      <a:pt x="1009" y="286"/>
                      <a:pt x="839" y="55"/>
                      <a:pt x="589" y="10"/>
                    </a:cubicBezTo>
                    <a:cubicBezTo>
                      <a:pt x="557" y="3"/>
                      <a:pt x="525" y="0"/>
                      <a:pt x="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3"/>
              <p:cNvSpPr/>
              <p:nvPr/>
            </p:nvSpPr>
            <p:spPr>
              <a:xfrm>
                <a:off x="1069269" y="424484"/>
                <a:ext cx="32494" cy="106334"/>
              </a:xfrm>
              <a:custGeom>
                <a:avLst/>
                <a:gdLst/>
                <a:ahLst/>
                <a:cxnLst/>
                <a:rect l="l" t="t" r="r" b="b"/>
                <a:pathLst>
                  <a:path w="679" h="2222" extrusionOk="0">
                    <a:moveTo>
                      <a:pt x="126" y="1"/>
                    </a:moveTo>
                    <a:cubicBezTo>
                      <a:pt x="81" y="108"/>
                      <a:pt x="46" y="197"/>
                      <a:pt x="1" y="295"/>
                    </a:cubicBezTo>
                    <a:cubicBezTo>
                      <a:pt x="206" y="482"/>
                      <a:pt x="313" y="705"/>
                      <a:pt x="340" y="964"/>
                    </a:cubicBezTo>
                    <a:cubicBezTo>
                      <a:pt x="385" y="1303"/>
                      <a:pt x="340" y="1633"/>
                      <a:pt x="233" y="1954"/>
                    </a:cubicBezTo>
                    <a:cubicBezTo>
                      <a:pt x="215" y="2026"/>
                      <a:pt x="188" y="2097"/>
                      <a:pt x="162" y="2177"/>
                    </a:cubicBezTo>
                    <a:cubicBezTo>
                      <a:pt x="251" y="2195"/>
                      <a:pt x="331" y="2204"/>
                      <a:pt x="429" y="2222"/>
                    </a:cubicBezTo>
                    <a:cubicBezTo>
                      <a:pt x="492" y="1883"/>
                      <a:pt x="554" y="1553"/>
                      <a:pt x="608" y="1223"/>
                    </a:cubicBezTo>
                    <a:cubicBezTo>
                      <a:pt x="634" y="1125"/>
                      <a:pt x="679" y="1018"/>
                      <a:pt x="670" y="919"/>
                    </a:cubicBezTo>
                    <a:cubicBezTo>
                      <a:pt x="652" y="589"/>
                      <a:pt x="518" y="313"/>
                      <a:pt x="286" y="90"/>
                    </a:cubicBezTo>
                    <a:cubicBezTo>
                      <a:pt x="251" y="45"/>
                      <a:pt x="188" y="3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3"/>
              <p:cNvSpPr/>
              <p:nvPr/>
            </p:nvSpPr>
            <p:spPr>
              <a:xfrm>
                <a:off x="1109851" y="539385"/>
                <a:ext cx="46132" cy="42208"/>
              </a:xfrm>
              <a:custGeom>
                <a:avLst/>
                <a:gdLst/>
                <a:ahLst/>
                <a:cxnLst/>
                <a:rect l="l" t="t" r="r" b="b"/>
                <a:pathLst>
                  <a:path w="964" h="882" extrusionOk="0">
                    <a:moveTo>
                      <a:pt x="467" y="0"/>
                    </a:moveTo>
                    <a:cubicBezTo>
                      <a:pt x="254" y="0"/>
                      <a:pt x="77" y="144"/>
                      <a:pt x="45" y="356"/>
                    </a:cubicBezTo>
                    <a:cubicBezTo>
                      <a:pt x="0" y="615"/>
                      <a:pt x="152" y="829"/>
                      <a:pt x="402" y="874"/>
                    </a:cubicBezTo>
                    <a:cubicBezTo>
                      <a:pt x="431" y="879"/>
                      <a:pt x="460" y="881"/>
                      <a:pt x="488" y="881"/>
                    </a:cubicBezTo>
                    <a:cubicBezTo>
                      <a:pt x="702" y="881"/>
                      <a:pt x="880" y="738"/>
                      <a:pt x="919" y="526"/>
                    </a:cubicBezTo>
                    <a:cubicBezTo>
                      <a:pt x="964" y="285"/>
                      <a:pt x="803" y="53"/>
                      <a:pt x="554" y="8"/>
                    </a:cubicBezTo>
                    <a:cubicBezTo>
                      <a:pt x="524" y="3"/>
                      <a:pt x="495"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3"/>
              <p:cNvSpPr/>
              <p:nvPr/>
            </p:nvSpPr>
            <p:spPr>
              <a:xfrm>
                <a:off x="996289" y="530197"/>
                <a:ext cx="89680" cy="27086"/>
              </a:xfrm>
              <a:custGeom>
                <a:avLst/>
                <a:gdLst/>
                <a:ahLst/>
                <a:cxnLst/>
                <a:rect l="l" t="t" r="r" b="b"/>
                <a:pathLst>
                  <a:path w="1874" h="566" extrusionOk="0">
                    <a:moveTo>
                      <a:pt x="411" y="1"/>
                    </a:moveTo>
                    <a:cubicBezTo>
                      <a:pt x="266" y="1"/>
                      <a:pt x="133" y="56"/>
                      <a:pt x="0" y="173"/>
                    </a:cubicBezTo>
                    <a:cubicBezTo>
                      <a:pt x="625" y="307"/>
                      <a:pt x="1214" y="432"/>
                      <a:pt x="1820" y="566"/>
                    </a:cubicBezTo>
                    <a:cubicBezTo>
                      <a:pt x="1838" y="459"/>
                      <a:pt x="1856" y="370"/>
                      <a:pt x="1874" y="272"/>
                    </a:cubicBezTo>
                    <a:cubicBezTo>
                      <a:pt x="1811" y="254"/>
                      <a:pt x="1758" y="236"/>
                      <a:pt x="1704" y="227"/>
                    </a:cubicBezTo>
                    <a:cubicBezTo>
                      <a:pt x="1517" y="182"/>
                      <a:pt x="1339" y="147"/>
                      <a:pt x="1151" y="111"/>
                    </a:cubicBezTo>
                    <a:cubicBezTo>
                      <a:pt x="928" y="66"/>
                      <a:pt x="696" y="31"/>
                      <a:pt x="473" y="4"/>
                    </a:cubicBezTo>
                    <a:cubicBezTo>
                      <a:pt x="452" y="2"/>
                      <a:pt x="431" y="1"/>
                      <a:pt x="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3"/>
              <p:cNvSpPr/>
              <p:nvPr/>
            </p:nvSpPr>
            <p:spPr>
              <a:xfrm>
                <a:off x="1080371" y="396823"/>
                <a:ext cx="38475" cy="29000"/>
              </a:xfrm>
              <a:custGeom>
                <a:avLst/>
                <a:gdLst/>
                <a:ahLst/>
                <a:cxnLst/>
                <a:rect l="l" t="t" r="r" b="b"/>
                <a:pathLst>
                  <a:path w="804" h="606" extrusionOk="0">
                    <a:moveTo>
                      <a:pt x="468" y="0"/>
                    </a:moveTo>
                    <a:cubicBezTo>
                      <a:pt x="384" y="0"/>
                      <a:pt x="299" y="29"/>
                      <a:pt x="233" y="88"/>
                    </a:cubicBezTo>
                    <a:cubicBezTo>
                      <a:pt x="153" y="168"/>
                      <a:pt x="81" y="266"/>
                      <a:pt x="1" y="364"/>
                    </a:cubicBezTo>
                    <a:cubicBezTo>
                      <a:pt x="242" y="454"/>
                      <a:pt x="456" y="534"/>
                      <a:pt x="670" y="605"/>
                    </a:cubicBezTo>
                    <a:cubicBezTo>
                      <a:pt x="706" y="516"/>
                      <a:pt x="759" y="409"/>
                      <a:pt x="786" y="302"/>
                    </a:cubicBezTo>
                    <a:cubicBezTo>
                      <a:pt x="804" y="257"/>
                      <a:pt x="795" y="204"/>
                      <a:pt x="777" y="168"/>
                    </a:cubicBezTo>
                    <a:cubicBezTo>
                      <a:pt x="709" y="58"/>
                      <a:pt x="589"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3"/>
              <p:cNvSpPr/>
              <p:nvPr/>
            </p:nvSpPr>
            <p:spPr>
              <a:xfrm>
                <a:off x="809699" y="461620"/>
                <a:ext cx="28234" cy="29096"/>
              </a:xfrm>
              <a:custGeom>
                <a:avLst/>
                <a:gdLst/>
                <a:ahLst/>
                <a:cxnLst/>
                <a:rect l="l" t="t" r="r" b="b"/>
                <a:pathLst>
                  <a:path w="590" h="608" extrusionOk="0">
                    <a:moveTo>
                      <a:pt x="574" y="0"/>
                    </a:moveTo>
                    <a:cubicBezTo>
                      <a:pt x="286" y="0"/>
                      <a:pt x="45" y="239"/>
                      <a:pt x="1" y="607"/>
                    </a:cubicBezTo>
                    <a:cubicBezTo>
                      <a:pt x="197" y="402"/>
                      <a:pt x="393" y="197"/>
                      <a:pt x="590" y="1"/>
                    </a:cubicBezTo>
                    <a:cubicBezTo>
                      <a:pt x="584" y="1"/>
                      <a:pt x="579" y="0"/>
                      <a:pt x="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3"/>
              <p:cNvSpPr/>
              <p:nvPr/>
            </p:nvSpPr>
            <p:spPr>
              <a:xfrm>
                <a:off x="1004376" y="648210"/>
                <a:ext cx="16701" cy="14979"/>
              </a:xfrm>
              <a:custGeom>
                <a:avLst/>
                <a:gdLst/>
                <a:ahLst/>
                <a:cxnLst/>
                <a:rect l="l" t="t" r="r" b="b"/>
                <a:pathLst>
                  <a:path w="349" h="313" extrusionOk="0">
                    <a:moveTo>
                      <a:pt x="28" y="0"/>
                    </a:moveTo>
                    <a:cubicBezTo>
                      <a:pt x="19" y="98"/>
                      <a:pt x="10" y="179"/>
                      <a:pt x="1" y="259"/>
                    </a:cubicBezTo>
                    <a:cubicBezTo>
                      <a:pt x="108" y="277"/>
                      <a:pt x="206" y="295"/>
                      <a:pt x="304" y="312"/>
                    </a:cubicBezTo>
                    <a:cubicBezTo>
                      <a:pt x="322" y="232"/>
                      <a:pt x="331" y="170"/>
                      <a:pt x="349" y="72"/>
                    </a:cubicBezTo>
                    <a:cubicBezTo>
                      <a:pt x="242" y="45"/>
                      <a:pt x="144" y="27"/>
                      <a:pt x="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1" name="Google Shape;2251;p73"/>
          <p:cNvGrpSpPr/>
          <p:nvPr/>
        </p:nvGrpSpPr>
        <p:grpSpPr>
          <a:xfrm>
            <a:off x="7362681" y="1474455"/>
            <a:ext cx="1107521" cy="1013565"/>
            <a:chOff x="1487672" y="170800"/>
            <a:chExt cx="730507" cy="668534"/>
          </a:xfrm>
        </p:grpSpPr>
        <p:sp>
          <p:nvSpPr>
            <p:cNvPr id="2252" name="Google Shape;2252;p73"/>
            <p:cNvSpPr/>
            <p:nvPr/>
          </p:nvSpPr>
          <p:spPr>
            <a:xfrm>
              <a:off x="1487672" y="170800"/>
              <a:ext cx="730507" cy="668534"/>
            </a:xfrm>
            <a:custGeom>
              <a:avLst/>
              <a:gdLst/>
              <a:ahLst/>
              <a:cxnLst/>
              <a:rect l="l" t="t" r="r" b="b"/>
              <a:pathLst>
                <a:path w="15265" h="13970" extrusionOk="0">
                  <a:moveTo>
                    <a:pt x="8825" y="221"/>
                  </a:moveTo>
                  <a:cubicBezTo>
                    <a:pt x="8925" y="221"/>
                    <a:pt x="9031" y="234"/>
                    <a:pt x="9136" y="261"/>
                  </a:cubicBezTo>
                  <a:cubicBezTo>
                    <a:pt x="9493" y="350"/>
                    <a:pt x="9778" y="529"/>
                    <a:pt x="9921" y="886"/>
                  </a:cubicBezTo>
                  <a:cubicBezTo>
                    <a:pt x="9341" y="734"/>
                    <a:pt x="8788" y="582"/>
                    <a:pt x="8235" y="440"/>
                  </a:cubicBezTo>
                  <a:cubicBezTo>
                    <a:pt x="8344" y="305"/>
                    <a:pt x="8568" y="221"/>
                    <a:pt x="8825" y="221"/>
                  </a:cubicBezTo>
                  <a:close/>
                  <a:moveTo>
                    <a:pt x="5032" y="440"/>
                  </a:moveTo>
                  <a:cubicBezTo>
                    <a:pt x="5208" y="440"/>
                    <a:pt x="5380" y="484"/>
                    <a:pt x="5523" y="582"/>
                  </a:cubicBezTo>
                  <a:cubicBezTo>
                    <a:pt x="4978" y="716"/>
                    <a:pt x="4488" y="930"/>
                    <a:pt x="4006" y="1171"/>
                  </a:cubicBezTo>
                  <a:cubicBezTo>
                    <a:pt x="4077" y="745"/>
                    <a:pt x="4570" y="440"/>
                    <a:pt x="5032" y="440"/>
                  </a:cubicBezTo>
                  <a:close/>
                  <a:moveTo>
                    <a:pt x="8029" y="1100"/>
                  </a:moveTo>
                  <a:lnTo>
                    <a:pt x="8029" y="1100"/>
                  </a:lnTo>
                  <a:cubicBezTo>
                    <a:pt x="8645" y="1135"/>
                    <a:pt x="9207" y="1296"/>
                    <a:pt x="9751" y="1599"/>
                  </a:cubicBezTo>
                  <a:cubicBezTo>
                    <a:pt x="9716" y="1644"/>
                    <a:pt x="9689" y="1689"/>
                    <a:pt x="9653" y="1733"/>
                  </a:cubicBezTo>
                  <a:cubicBezTo>
                    <a:pt x="9471" y="1911"/>
                    <a:pt x="9258" y="2001"/>
                    <a:pt x="9043" y="2001"/>
                  </a:cubicBezTo>
                  <a:cubicBezTo>
                    <a:pt x="8869" y="2001"/>
                    <a:pt x="8693" y="1942"/>
                    <a:pt x="8529" y="1822"/>
                  </a:cubicBezTo>
                  <a:cubicBezTo>
                    <a:pt x="8297" y="1662"/>
                    <a:pt x="8101" y="1457"/>
                    <a:pt x="8038" y="1171"/>
                  </a:cubicBezTo>
                  <a:cubicBezTo>
                    <a:pt x="8038" y="1153"/>
                    <a:pt x="8038" y="1127"/>
                    <a:pt x="8029" y="1100"/>
                  </a:cubicBezTo>
                  <a:close/>
                  <a:moveTo>
                    <a:pt x="5870" y="1221"/>
                  </a:moveTo>
                  <a:cubicBezTo>
                    <a:pt x="5951" y="1221"/>
                    <a:pt x="5974" y="1268"/>
                    <a:pt x="5951" y="1367"/>
                  </a:cubicBezTo>
                  <a:cubicBezTo>
                    <a:pt x="5906" y="1537"/>
                    <a:pt x="5817" y="1689"/>
                    <a:pt x="5683" y="1796"/>
                  </a:cubicBezTo>
                  <a:cubicBezTo>
                    <a:pt x="5416" y="2019"/>
                    <a:pt x="5112" y="2144"/>
                    <a:pt x="4773" y="2161"/>
                  </a:cubicBezTo>
                  <a:cubicBezTo>
                    <a:pt x="4757" y="2163"/>
                    <a:pt x="4742" y="2163"/>
                    <a:pt x="4726" y="2163"/>
                  </a:cubicBezTo>
                  <a:cubicBezTo>
                    <a:pt x="4501" y="2163"/>
                    <a:pt x="4335" y="2042"/>
                    <a:pt x="4193" y="1867"/>
                  </a:cubicBezTo>
                  <a:cubicBezTo>
                    <a:pt x="4220" y="1849"/>
                    <a:pt x="4238" y="1831"/>
                    <a:pt x="4256" y="1813"/>
                  </a:cubicBezTo>
                  <a:cubicBezTo>
                    <a:pt x="4729" y="1492"/>
                    <a:pt x="5264" y="1314"/>
                    <a:pt x="5826" y="1225"/>
                  </a:cubicBezTo>
                  <a:cubicBezTo>
                    <a:pt x="5842" y="1222"/>
                    <a:pt x="5857" y="1221"/>
                    <a:pt x="5870" y="1221"/>
                  </a:cubicBezTo>
                  <a:close/>
                  <a:moveTo>
                    <a:pt x="12283" y="2132"/>
                  </a:moveTo>
                  <a:cubicBezTo>
                    <a:pt x="12995" y="2132"/>
                    <a:pt x="13496" y="2995"/>
                    <a:pt x="13329" y="3464"/>
                  </a:cubicBezTo>
                  <a:cubicBezTo>
                    <a:pt x="12999" y="2946"/>
                    <a:pt x="12606" y="2527"/>
                    <a:pt x="12142" y="2144"/>
                  </a:cubicBezTo>
                  <a:cubicBezTo>
                    <a:pt x="12190" y="2136"/>
                    <a:pt x="12237" y="2132"/>
                    <a:pt x="12283" y="2132"/>
                  </a:cubicBezTo>
                  <a:close/>
                  <a:moveTo>
                    <a:pt x="1810" y="2794"/>
                  </a:moveTo>
                  <a:cubicBezTo>
                    <a:pt x="1842" y="2794"/>
                    <a:pt x="1872" y="2797"/>
                    <a:pt x="1901" y="2804"/>
                  </a:cubicBezTo>
                  <a:cubicBezTo>
                    <a:pt x="1588" y="3223"/>
                    <a:pt x="1276" y="3642"/>
                    <a:pt x="955" y="4053"/>
                  </a:cubicBezTo>
                  <a:cubicBezTo>
                    <a:pt x="839" y="3883"/>
                    <a:pt x="875" y="3553"/>
                    <a:pt x="1053" y="3285"/>
                  </a:cubicBezTo>
                  <a:cubicBezTo>
                    <a:pt x="1220" y="3015"/>
                    <a:pt x="1551" y="2794"/>
                    <a:pt x="1810" y="2794"/>
                  </a:cubicBezTo>
                  <a:close/>
                  <a:moveTo>
                    <a:pt x="11544" y="2741"/>
                  </a:moveTo>
                  <a:lnTo>
                    <a:pt x="11544" y="2741"/>
                  </a:lnTo>
                  <a:cubicBezTo>
                    <a:pt x="12106" y="3098"/>
                    <a:pt x="12552" y="3544"/>
                    <a:pt x="12909" y="4097"/>
                  </a:cubicBezTo>
                  <a:cubicBezTo>
                    <a:pt x="12806" y="4175"/>
                    <a:pt x="12671" y="4213"/>
                    <a:pt x="12525" y="4213"/>
                  </a:cubicBezTo>
                  <a:cubicBezTo>
                    <a:pt x="12318" y="4213"/>
                    <a:pt x="12090" y="4137"/>
                    <a:pt x="11901" y="3990"/>
                  </a:cubicBezTo>
                  <a:cubicBezTo>
                    <a:pt x="11518" y="3705"/>
                    <a:pt x="11375" y="3205"/>
                    <a:pt x="11544" y="2741"/>
                  </a:cubicBezTo>
                  <a:close/>
                  <a:moveTo>
                    <a:pt x="2605" y="3134"/>
                  </a:moveTo>
                  <a:cubicBezTo>
                    <a:pt x="2829" y="3384"/>
                    <a:pt x="2864" y="3776"/>
                    <a:pt x="2695" y="4062"/>
                  </a:cubicBezTo>
                  <a:cubicBezTo>
                    <a:pt x="2546" y="4285"/>
                    <a:pt x="2266" y="4540"/>
                    <a:pt x="1861" y="4540"/>
                  </a:cubicBezTo>
                  <a:cubicBezTo>
                    <a:pt x="1781" y="4540"/>
                    <a:pt x="1696" y="4530"/>
                    <a:pt x="1606" y="4508"/>
                  </a:cubicBezTo>
                  <a:cubicBezTo>
                    <a:pt x="1812" y="3963"/>
                    <a:pt x="2142" y="3508"/>
                    <a:pt x="2605" y="3134"/>
                  </a:cubicBezTo>
                  <a:close/>
                  <a:moveTo>
                    <a:pt x="2495" y="5976"/>
                  </a:moveTo>
                  <a:cubicBezTo>
                    <a:pt x="2543" y="5976"/>
                    <a:pt x="2592" y="5980"/>
                    <a:pt x="2641" y="5988"/>
                  </a:cubicBezTo>
                  <a:cubicBezTo>
                    <a:pt x="2855" y="6024"/>
                    <a:pt x="3052" y="6087"/>
                    <a:pt x="3221" y="6238"/>
                  </a:cubicBezTo>
                  <a:cubicBezTo>
                    <a:pt x="2695" y="6399"/>
                    <a:pt x="2177" y="6568"/>
                    <a:pt x="1651" y="6738"/>
                  </a:cubicBezTo>
                  <a:cubicBezTo>
                    <a:pt x="1707" y="6289"/>
                    <a:pt x="2066" y="5976"/>
                    <a:pt x="2495" y="5976"/>
                  </a:cubicBezTo>
                  <a:close/>
                  <a:moveTo>
                    <a:pt x="14435" y="5944"/>
                  </a:moveTo>
                  <a:lnTo>
                    <a:pt x="14435" y="5944"/>
                  </a:lnTo>
                  <a:cubicBezTo>
                    <a:pt x="15050" y="6229"/>
                    <a:pt x="15095" y="7229"/>
                    <a:pt x="14622" y="7541"/>
                  </a:cubicBezTo>
                  <a:cubicBezTo>
                    <a:pt x="14560" y="7014"/>
                    <a:pt x="14497" y="6488"/>
                    <a:pt x="14435" y="5944"/>
                  </a:cubicBezTo>
                  <a:close/>
                  <a:moveTo>
                    <a:pt x="4416" y="6399"/>
                  </a:moveTo>
                  <a:cubicBezTo>
                    <a:pt x="4399" y="6542"/>
                    <a:pt x="4390" y="6666"/>
                    <a:pt x="4372" y="6800"/>
                  </a:cubicBezTo>
                  <a:cubicBezTo>
                    <a:pt x="4185" y="6827"/>
                    <a:pt x="3979" y="6854"/>
                    <a:pt x="3774" y="6881"/>
                  </a:cubicBezTo>
                  <a:cubicBezTo>
                    <a:pt x="3774" y="6881"/>
                    <a:pt x="3765" y="6872"/>
                    <a:pt x="3765" y="6872"/>
                  </a:cubicBezTo>
                  <a:cubicBezTo>
                    <a:pt x="3694" y="6700"/>
                    <a:pt x="3651" y="6649"/>
                    <a:pt x="3518" y="6649"/>
                  </a:cubicBezTo>
                  <a:cubicBezTo>
                    <a:pt x="3485" y="6649"/>
                    <a:pt x="3446" y="6652"/>
                    <a:pt x="3399" y="6658"/>
                  </a:cubicBezTo>
                  <a:cubicBezTo>
                    <a:pt x="2891" y="6729"/>
                    <a:pt x="2418" y="6890"/>
                    <a:pt x="1954" y="7104"/>
                  </a:cubicBezTo>
                  <a:cubicBezTo>
                    <a:pt x="1838" y="7157"/>
                    <a:pt x="1722" y="7220"/>
                    <a:pt x="1606" y="7282"/>
                  </a:cubicBezTo>
                  <a:cubicBezTo>
                    <a:pt x="1508" y="7336"/>
                    <a:pt x="1446" y="7425"/>
                    <a:pt x="1455" y="7550"/>
                  </a:cubicBezTo>
                  <a:cubicBezTo>
                    <a:pt x="1262" y="7638"/>
                    <a:pt x="1116" y="7689"/>
                    <a:pt x="982" y="7689"/>
                  </a:cubicBezTo>
                  <a:cubicBezTo>
                    <a:pt x="793" y="7689"/>
                    <a:pt x="628" y="7588"/>
                    <a:pt x="393" y="7353"/>
                  </a:cubicBezTo>
                  <a:cubicBezTo>
                    <a:pt x="438" y="7344"/>
                    <a:pt x="464" y="7336"/>
                    <a:pt x="491" y="7336"/>
                  </a:cubicBezTo>
                  <a:cubicBezTo>
                    <a:pt x="848" y="7291"/>
                    <a:pt x="1187" y="7157"/>
                    <a:pt x="1517" y="7023"/>
                  </a:cubicBezTo>
                  <a:cubicBezTo>
                    <a:pt x="2159" y="6774"/>
                    <a:pt x="2820" y="6577"/>
                    <a:pt x="3498" y="6461"/>
                  </a:cubicBezTo>
                  <a:cubicBezTo>
                    <a:pt x="3801" y="6408"/>
                    <a:pt x="4104" y="6399"/>
                    <a:pt x="4416" y="6399"/>
                  </a:cubicBezTo>
                  <a:close/>
                  <a:moveTo>
                    <a:pt x="13623" y="6006"/>
                  </a:moveTo>
                  <a:cubicBezTo>
                    <a:pt x="13739" y="6604"/>
                    <a:pt x="13801" y="7184"/>
                    <a:pt x="13703" y="7808"/>
                  </a:cubicBezTo>
                  <a:cubicBezTo>
                    <a:pt x="13605" y="7719"/>
                    <a:pt x="13507" y="7666"/>
                    <a:pt x="13436" y="7576"/>
                  </a:cubicBezTo>
                  <a:cubicBezTo>
                    <a:pt x="13159" y="7229"/>
                    <a:pt x="13052" y="6845"/>
                    <a:pt x="13213" y="6408"/>
                  </a:cubicBezTo>
                  <a:cubicBezTo>
                    <a:pt x="13284" y="6220"/>
                    <a:pt x="13427" y="6104"/>
                    <a:pt x="13623" y="6006"/>
                  </a:cubicBezTo>
                  <a:close/>
                  <a:moveTo>
                    <a:pt x="3498" y="6863"/>
                  </a:moveTo>
                  <a:lnTo>
                    <a:pt x="3498" y="6863"/>
                  </a:lnTo>
                  <a:cubicBezTo>
                    <a:pt x="3524" y="7086"/>
                    <a:pt x="3471" y="7264"/>
                    <a:pt x="3337" y="7425"/>
                  </a:cubicBezTo>
                  <a:cubicBezTo>
                    <a:pt x="3120" y="7685"/>
                    <a:pt x="2818" y="7820"/>
                    <a:pt x="2508" y="7820"/>
                  </a:cubicBezTo>
                  <a:cubicBezTo>
                    <a:pt x="2308" y="7820"/>
                    <a:pt x="2104" y="7763"/>
                    <a:pt x="1919" y="7648"/>
                  </a:cubicBezTo>
                  <a:cubicBezTo>
                    <a:pt x="1847" y="7612"/>
                    <a:pt x="1776" y="7568"/>
                    <a:pt x="1678" y="7505"/>
                  </a:cubicBezTo>
                  <a:cubicBezTo>
                    <a:pt x="2266" y="7175"/>
                    <a:pt x="2864" y="6979"/>
                    <a:pt x="3498" y="6863"/>
                  </a:cubicBezTo>
                  <a:close/>
                  <a:moveTo>
                    <a:pt x="4914" y="6147"/>
                  </a:moveTo>
                  <a:cubicBezTo>
                    <a:pt x="4923" y="6147"/>
                    <a:pt x="4933" y="6148"/>
                    <a:pt x="4943" y="6149"/>
                  </a:cubicBezTo>
                  <a:cubicBezTo>
                    <a:pt x="5344" y="6176"/>
                    <a:pt x="5728" y="6301"/>
                    <a:pt x="6103" y="6443"/>
                  </a:cubicBezTo>
                  <a:cubicBezTo>
                    <a:pt x="6611" y="6649"/>
                    <a:pt x="7120" y="6863"/>
                    <a:pt x="7566" y="7175"/>
                  </a:cubicBezTo>
                  <a:cubicBezTo>
                    <a:pt x="8235" y="7568"/>
                    <a:pt x="8770" y="8076"/>
                    <a:pt x="9225" y="8683"/>
                  </a:cubicBezTo>
                  <a:cubicBezTo>
                    <a:pt x="9305" y="8790"/>
                    <a:pt x="9368" y="8906"/>
                    <a:pt x="9439" y="9022"/>
                  </a:cubicBezTo>
                  <a:cubicBezTo>
                    <a:pt x="9475" y="9084"/>
                    <a:pt x="9475" y="9147"/>
                    <a:pt x="9439" y="9218"/>
                  </a:cubicBezTo>
                  <a:cubicBezTo>
                    <a:pt x="9314" y="9468"/>
                    <a:pt x="9109" y="9619"/>
                    <a:pt x="8841" y="9691"/>
                  </a:cubicBezTo>
                  <a:cubicBezTo>
                    <a:pt x="8822" y="9696"/>
                    <a:pt x="8806" y="9699"/>
                    <a:pt x="8791" y="9699"/>
                  </a:cubicBezTo>
                  <a:cubicBezTo>
                    <a:pt x="8757" y="9699"/>
                    <a:pt x="8732" y="9683"/>
                    <a:pt x="8707" y="9646"/>
                  </a:cubicBezTo>
                  <a:cubicBezTo>
                    <a:pt x="8306" y="9111"/>
                    <a:pt x="7789" y="8692"/>
                    <a:pt x="7244" y="8299"/>
                  </a:cubicBezTo>
                  <a:cubicBezTo>
                    <a:pt x="6584" y="7817"/>
                    <a:pt x="5853" y="7469"/>
                    <a:pt x="5077" y="7211"/>
                  </a:cubicBezTo>
                  <a:cubicBezTo>
                    <a:pt x="4996" y="7184"/>
                    <a:pt x="4907" y="7157"/>
                    <a:pt x="4827" y="7148"/>
                  </a:cubicBezTo>
                  <a:cubicBezTo>
                    <a:pt x="4720" y="7130"/>
                    <a:pt x="4675" y="7077"/>
                    <a:pt x="4657" y="6979"/>
                  </a:cubicBezTo>
                  <a:cubicBezTo>
                    <a:pt x="4595" y="6711"/>
                    <a:pt x="4631" y="6461"/>
                    <a:pt x="4773" y="6229"/>
                  </a:cubicBezTo>
                  <a:cubicBezTo>
                    <a:pt x="4812" y="6175"/>
                    <a:pt x="4851" y="6147"/>
                    <a:pt x="4914" y="6147"/>
                  </a:cubicBezTo>
                  <a:close/>
                  <a:moveTo>
                    <a:pt x="13250" y="9914"/>
                  </a:moveTo>
                  <a:cubicBezTo>
                    <a:pt x="13293" y="9914"/>
                    <a:pt x="13337" y="9917"/>
                    <a:pt x="13382" y="9923"/>
                  </a:cubicBezTo>
                  <a:cubicBezTo>
                    <a:pt x="13168" y="10520"/>
                    <a:pt x="12856" y="11047"/>
                    <a:pt x="12365" y="11475"/>
                  </a:cubicBezTo>
                  <a:cubicBezTo>
                    <a:pt x="12249" y="11288"/>
                    <a:pt x="12240" y="11100"/>
                    <a:pt x="12276" y="10922"/>
                  </a:cubicBezTo>
                  <a:cubicBezTo>
                    <a:pt x="12347" y="10574"/>
                    <a:pt x="12517" y="10288"/>
                    <a:pt x="12793" y="10065"/>
                  </a:cubicBezTo>
                  <a:cubicBezTo>
                    <a:pt x="12928" y="9959"/>
                    <a:pt x="13081" y="9914"/>
                    <a:pt x="13250" y="9914"/>
                  </a:cubicBezTo>
                  <a:close/>
                  <a:moveTo>
                    <a:pt x="13953" y="10360"/>
                  </a:moveTo>
                  <a:cubicBezTo>
                    <a:pt x="14230" y="10699"/>
                    <a:pt x="13775" y="11725"/>
                    <a:pt x="13132" y="11814"/>
                  </a:cubicBezTo>
                  <a:cubicBezTo>
                    <a:pt x="13489" y="11350"/>
                    <a:pt x="13721" y="10859"/>
                    <a:pt x="13953" y="10360"/>
                  </a:cubicBezTo>
                  <a:close/>
                  <a:moveTo>
                    <a:pt x="10135" y="10592"/>
                  </a:moveTo>
                  <a:lnTo>
                    <a:pt x="10135" y="10592"/>
                  </a:lnTo>
                  <a:cubicBezTo>
                    <a:pt x="10554" y="10734"/>
                    <a:pt x="10697" y="11082"/>
                    <a:pt x="10759" y="11475"/>
                  </a:cubicBezTo>
                  <a:cubicBezTo>
                    <a:pt x="10813" y="11787"/>
                    <a:pt x="10634" y="12153"/>
                    <a:pt x="10367" y="12296"/>
                  </a:cubicBezTo>
                  <a:cubicBezTo>
                    <a:pt x="10331" y="11725"/>
                    <a:pt x="10269" y="11154"/>
                    <a:pt x="10135" y="10592"/>
                  </a:cubicBezTo>
                  <a:close/>
                  <a:moveTo>
                    <a:pt x="9394" y="10815"/>
                  </a:moveTo>
                  <a:cubicBezTo>
                    <a:pt x="9600" y="11368"/>
                    <a:pt x="9716" y="11921"/>
                    <a:pt x="9724" y="12519"/>
                  </a:cubicBezTo>
                  <a:cubicBezTo>
                    <a:pt x="9475" y="12510"/>
                    <a:pt x="9278" y="12429"/>
                    <a:pt x="9136" y="12251"/>
                  </a:cubicBezTo>
                  <a:cubicBezTo>
                    <a:pt x="8770" y="11805"/>
                    <a:pt x="8859" y="11198"/>
                    <a:pt x="9394" y="10815"/>
                  </a:cubicBezTo>
                  <a:close/>
                  <a:moveTo>
                    <a:pt x="7086" y="1529"/>
                  </a:moveTo>
                  <a:cubicBezTo>
                    <a:pt x="7296" y="1529"/>
                    <a:pt x="7507" y="1542"/>
                    <a:pt x="7717" y="1564"/>
                  </a:cubicBezTo>
                  <a:cubicBezTo>
                    <a:pt x="7869" y="1582"/>
                    <a:pt x="7976" y="1635"/>
                    <a:pt x="8074" y="1751"/>
                  </a:cubicBezTo>
                  <a:cubicBezTo>
                    <a:pt x="8235" y="1929"/>
                    <a:pt x="8413" y="2072"/>
                    <a:pt x="8645" y="2161"/>
                  </a:cubicBezTo>
                  <a:cubicBezTo>
                    <a:pt x="8773" y="2211"/>
                    <a:pt x="8900" y="2235"/>
                    <a:pt x="9027" y="2235"/>
                  </a:cubicBezTo>
                  <a:cubicBezTo>
                    <a:pt x="9175" y="2235"/>
                    <a:pt x="9322" y="2202"/>
                    <a:pt x="9466" y="2135"/>
                  </a:cubicBezTo>
                  <a:cubicBezTo>
                    <a:pt x="9521" y="2109"/>
                    <a:pt x="9568" y="2099"/>
                    <a:pt x="9614" y="2099"/>
                  </a:cubicBezTo>
                  <a:cubicBezTo>
                    <a:pt x="9650" y="2099"/>
                    <a:pt x="9686" y="2105"/>
                    <a:pt x="9724" y="2117"/>
                  </a:cubicBezTo>
                  <a:cubicBezTo>
                    <a:pt x="10188" y="2268"/>
                    <a:pt x="10590" y="2518"/>
                    <a:pt x="10947" y="2839"/>
                  </a:cubicBezTo>
                  <a:cubicBezTo>
                    <a:pt x="10973" y="2866"/>
                    <a:pt x="11000" y="2884"/>
                    <a:pt x="11027" y="2911"/>
                  </a:cubicBezTo>
                  <a:cubicBezTo>
                    <a:pt x="11161" y="3000"/>
                    <a:pt x="11232" y="3107"/>
                    <a:pt x="11241" y="3277"/>
                  </a:cubicBezTo>
                  <a:cubicBezTo>
                    <a:pt x="11295" y="3901"/>
                    <a:pt x="11803" y="4401"/>
                    <a:pt x="12419" y="4454"/>
                  </a:cubicBezTo>
                  <a:cubicBezTo>
                    <a:pt x="12499" y="4463"/>
                    <a:pt x="12535" y="4490"/>
                    <a:pt x="12579" y="4552"/>
                  </a:cubicBezTo>
                  <a:cubicBezTo>
                    <a:pt x="12838" y="4989"/>
                    <a:pt x="13025" y="5462"/>
                    <a:pt x="13150" y="5953"/>
                  </a:cubicBezTo>
                  <a:cubicBezTo>
                    <a:pt x="13159" y="5988"/>
                    <a:pt x="13159" y="6051"/>
                    <a:pt x="13132" y="6078"/>
                  </a:cubicBezTo>
                  <a:cubicBezTo>
                    <a:pt x="12963" y="6292"/>
                    <a:pt x="12909" y="6542"/>
                    <a:pt x="12918" y="6800"/>
                  </a:cubicBezTo>
                  <a:cubicBezTo>
                    <a:pt x="12927" y="7121"/>
                    <a:pt x="13016" y="7434"/>
                    <a:pt x="13222" y="7692"/>
                  </a:cubicBezTo>
                  <a:cubicBezTo>
                    <a:pt x="13275" y="7755"/>
                    <a:pt x="13284" y="7817"/>
                    <a:pt x="13284" y="7898"/>
                  </a:cubicBezTo>
                  <a:cubicBezTo>
                    <a:pt x="13257" y="8415"/>
                    <a:pt x="13177" y="8915"/>
                    <a:pt x="13034" y="9405"/>
                  </a:cubicBezTo>
                  <a:cubicBezTo>
                    <a:pt x="13025" y="9441"/>
                    <a:pt x="13007" y="9477"/>
                    <a:pt x="12999" y="9521"/>
                  </a:cubicBezTo>
                  <a:cubicBezTo>
                    <a:pt x="12981" y="9655"/>
                    <a:pt x="12918" y="9726"/>
                    <a:pt x="12793" y="9789"/>
                  </a:cubicBezTo>
                  <a:cubicBezTo>
                    <a:pt x="12526" y="9923"/>
                    <a:pt x="12347" y="10146"/>
                    <a:pt x="12213" y="10404"/>
                  </a:cubicBezTo>
                  <a:cubicBezTo>
                    <a:pt x="12044" y="10708"/>
                    <a:pt x="11973" y="11029"/>
                    <a:pt x="12053" y="11377"/>
                  </a:cubicBezTo>
                  <a:cubicBezTo>
                    <a:pt x="12062" y="11421"/>
                    <a:pt x="12044" y="11484"/>
                    <a:pt x="12017" y="11520"/>
                  </a:cubicBezTo>
                  <a:cubicBezTo>
                    <a:pt x="11589" y="12037"/>
                    <a:pt x="11125" y="12536"/>
                    <a:pt x="10536" y="12875"/>
                  </a:cubicBezTo>
                  <a:cubicBezTo>
                    <a:pt x="10498" y="12901"/>
                    <a:pt x="10468" y="12914"/>
                    <a:pt x="10444" y="12914"/>
                  </a:cubicBezTo>
                  <a:cubicBezTo>
                    <a:pt x="10402" y="12914"/>
                    <a:pt x="10381" y="12872"/>
                    <a:pt x="10376" y="12786"/>
                  </a:cubicBezTo>
                  <a:cubicBezTo>
                    <a:pt x="10376" y="12706"/>
                    <a:pt x="10376" y="12626"/>
                    <a:pt x="10376" y="12554"/>
                  </a:cubicBezTo>
                  <a:cubicBezTo>
                    <a:pt x="10938" y="12331"/>
                    <a:pt x="11107" y="11662"/>
                    <a:pt x="10929" y="11172"/>
                  </a:cubicBezTo>
                  <a:cubicBezTo>
                    <a:pt x="10840" y="10922"/>
                    <a:pt x="10706" y="10708"/>
                    <a:pt x="10501" y="10538"/>
                  </a:cubicBezTo>
                  <a:cubicBezTo>
                    <a:pt x="10367" y="10422"/>
                    <a:pt x="10215" y="10351"/>
                    <a:pt x="10063" y="10333"/>
                  </a:cubicBezTo>
                  <a:cubicBezTo>
                    <a:pt x="9921" y="10012"/>
                    <a:pt x="9778" y="9700"/>
                    <a:pt x="9626" y="9370"/>
                  </a:cubicBezTo>
                  <a:cubicBezTo>
                    <a:pt x="9626" y="9370"/>
                    <a:pt x="9644" y="9334"/>
                    <a:pt x="9662" y="9298"/>
                  </a:cubicBezTo>
                  <a:cubicBezTo>
                    <a:pt x="9716" y="9164"/>
                    <a:pt x="9724" y="9039"/>
                    <a:pt x="9653" y="8906"/>
                  </a:cubicBezTo>
                  <a:cubicBezTo>
                    <a:pt x="9493" y="8593"/>
                    <a:pt x="9270" y="8326"/>
                    <a:pt x="9029" y="8058"/>
                  </a:cubicBezTo>
                  <a:cubicBezTo>
                    <a:pt x="8368" y="7336"/>
                    <a:pt x="7557" y="6809"/>
                    <a:pt x="6665" y="6426"/>
                  </a:cubicBezTo>
                  <a:cubicBezTo>
                    <a:pt x="6254" y="6247"/>
                    <a:pt x="5844" y="6069"/>
                    <a:pt x="5398" y="5971"/>
                  </a:cubicBezTo>
                  <a:cubicBezTo>
                    <a:pt x="5210" y="5935"/>
                    <a:pt x="5014" y="5917"/>
                    <a:pt x="4827" y="5899"/>
                  </a:cubicBezTo>
                  <a:cubicBezTo>
                    <a:pt x="4821" y="5899"/>
                    <a:pt x="4815" y="5899"/>
                    <a:pt x="4809" y="5899"/>
                  </a:cubicBezTo>
                  <a:cubicBezTo>
                    <a:pt x="4703" y="5899"/>
                    <a:pt x="4628" y="5975"/>
                    <a:pt x="4586" y="6060"/>
                  </a:cubicBezTo>
                  <a:cubicBezTo>
                    <a:pt x="4532" y="6167"/>
                    <a:pt x="4461" y="6176"/>
                    <a:pt x="4354" y="6176"/>
                  </a:cubicBezTo>
                  <a:cubicBezTo>
                    <a:pt x="4122" y="6176"/>
                    <a:pt x="3881" y="6194"/>
                    <a:pt x="3649" y="6203"/>
                  </a:cubicBezTo>
                  <a:cubicBezTo>
                    <a:pt x="3637" y="6204"/>
                    <a:pt x="3625" y="6205"/>
                    <a:pt x="3614" y="6205"/>
                  </a:cubicBezTo>
                  <a:cubicBezTo>
                    <a:pt x="3554" y="6205"/>
                    <a:pt x="3514" y="6184"/>
                    <a:pt x="3462" y="6131"/>
                  </a:cubicBezTo>
                  <a:cubicBezTo>
                    <a:pt x="3227" y="5878"/>
                    <a:pt x="2857" y="5735"/>
                    <a:pt x="2510" y="5735"/>
                  </a:cubicBezTo>
                  <a:cubicBezTo>
                    <a:pt x="2343" y="5735"/>
                    <a:pt x="2182" y="5767"/>
                    <a:pt x="2043" y="5837"/>
                  </a:cubicBezTo>
                  <a:cubicBezTo>
                    <a:pt x="1669" y="6024"/>
                    <a:pt x="1464" y="6336"/>
                    <a:pt x="1410" y="6747"/>
                  </a:cubicBezTo>
                  <a:cubicBezTo>
                    <a:pt x="1410" y="6765"/>
                    <a:pt x="1410" y="6791"/>
                    <a:pt x="1401" y="6827"/>
                  </a:cubicBezTo>
                  <a:cubicBezTo>
                    <a:pt x="1339" y="6854"/>
                    <a:pt x="1276" y="6872"/>
                    <a:pt x="1187" y="6907"/>
                  </a:cubicBezTo>
                  <a:cubicBezTo>
                    <a:pt x="1196" y="6836"/>
                    <a:pt x="1196" y="6774"/>
                    <a:pt x="1205" y="6720"/>
                  </a:cubicBezTo>
                  <a:cubicBezTo>
                    <a:pt x="1294" y="6265"/>
                    <a:pt x="1455" y="5837"/>
                    <a:pt x="1651" y="5418"/>
                  </a:cubicBezTo>
                  <a:cubicBezTo>
                    <a:pt x="1740" y="5230"/>
                    <a:pt x="1847" y="5052"/>
                    <a:pt x="1936" y="4864"/>
                  </a:cubicBezTo>
                  <a:cubicBezTo>
                    <a:pt x="1972" y="4793"/>
                    <a:pt x="2026" y="4784"/>
                    <a:pt x="2088" y="4775"/>
                  </a:cubicBezTo>
                  <a:cubicBezTo>
                    <a:pt x="2605" y="4668"/>
                    <a:pt x="2980" y="4222"/>
                    <a:pt x="3007" y="3705"/>
                  </a:cubicBezTo>
                  <a:cubicBezTo>
                    <a:pt x="3016" y="3616"/>
                    <a:pt x="3007" y="3526"/>
                    <a:pt x="2980" y="3437"/>
                  </a:cubicBezTo>
                  <a:cubicBezTo>
                    <a:pt x="2971" y="3357"/>
                    <a:pt x="2980" y="3303"/>
                    <a:pt x="3043" y="3241"/>
                  </a:cubicBezTo>
                  <a:cubicBezTo>
                    <a:pt x="3364" y="2893"/>
                    <a:pt x="3747" y="2616"/>
                    <a:pt x="4140" y="2367"/>
                  </a:cubicBezTo>
                  <a:cubicBezTo>
                    <a:pt x="4193" y="2331"/>
                    <a:pt x="4238" y="2304"/>
                    <a:pt x="4283" y="2277"/>
                  </a:cubicBezTo>
                  <a:cubicBezTo>
                    <a:pt x="4408" y="2304"/>
                    <a:pt x="4532" y="2358"/>
                    <a:pt x="4657" y="2367"/>
                  </a:cubicBezTo>
                  <a:cubicBezTo>
                    <a:pt x="4671" y="2367"/>
                    <a:pt x="4684" y="2367"/>
                    <a:pt x="4697" y="2367"/>
                  </a:cubicBezTo>
                  <a:cubicBezTo>
                    <a:pt x="5242" y="2367"/>
                    <a:pt x="5709" y="2186"/>
                    <a:pt x="6040" y="1724"/>
                  </a:cubicBezTo>
                  <a:cubicBezTo>
                    <a:pt x="6085" y="1671"/>
                    <a:pt x="6138" y="1635"/>
                    <a:pt x="6201" y="1617"/>
                  </a:cubicBezTo>
                  <a:cubicBezTo>
                    <a:pt x="6493" y="1554"/>
                    <a:pt x="6789" y="1529"/>
                    <a:pt x="7086" y="1529"/>
                  </a:cubicBezTo>
                  <a:close/>
                  <a:moveTo>
                    <a:pt x="9484" y="9593"/>
                  </a:moveTo>
                  <a:cubicBezTo>
                    <a:pt x="9582" y="9816"/>
                    <a:pt x="9680" y="10030"/>
                    <a:pt x="9769" y="10244"/>
                  </a:cubicBezTo>
                  <a:cubicBezTo>
                    <a:pt x="9983" y="10779"/>
                    <a:pt x="10055" y="11332"/>
                    <a:pt x="10090" y="11894"/>
                  </a:cubicBezTo>
                  <a:cubicBezTo>
                    <a:pt x="10117" y="12215"/>
                    <a:pt x="10117" y="12528"/>
                    <a:pt x="10126" y="12849"/>
                  </a:cubicBezTo>
                  <a:cubicBezTo>
                    <a:pt x="10126" y="13090"/>
                    <a:pt x="10135" y="13330"/>
                    <a:pt x="10144" y="13580"/>
                  </a:cubicBezTo>
                  <a:cubicBezTo>
                    <a:pt x="10028" y="13500"/>
                    <a:pt x="9903" y="13438"/>
                    <a:pt x="9796" y="13357"/>
                  </a:cubicBezTo>
                  <a:cubicBezTo>
                    <a:pt x="9760" y="13322"/>
                    <a:pt x="9724" y="13268"/>
                    <a:pt x="9716" y="13223"/>
                  </a:cubicBezTo>
                  <a:cubicBezTo>
                    <a:pt x="9680" y="13072"/>
                    <a:pt x="9662" y="12911"/>
                    <a:pt x="9635" y="12760"/>
                  </a:cubicBezTo>
                  <a:cubicBezTo>
                    <a:pt x="9653" y="12751"/>
                    <a:pt x="9662" y="12751"/>
                    <a:pt x="9662" y="12751"/>
                  </a:cubicBezTo>
                  <a:cubicBezTo>
                    <a:pt x="9930" y="12697"/>
                    <a:pt x="9956" y="12670"/>
                    <a:pt x="9956" y="12394"/>
                  </a:cubicBezTo>
                  <a:cubicBezTo>
                    <a:pt x="9948" y="11814"/>
                    <a:pt x="9823" y="11261"/>
                    <a:pt x="9600" y="10726"/>
                  </a:cubicBezTo>
                  <a:cubicBezTo>
                    <a:pt x="9555" y="10618"/>
                    <a:pt x="9501" y="10529"/>
                    <a:pt x="9385" y="10529"/>
                  </a:cubicBezTo>
                  <a:cubicBezTo>
                    <a:pt x="9278" y="10306"/>
                    <a:pt x="9180" y="10101"/>
                    <a:pt x="9082" y="9878"/>
                  </a:cubicBezTo>
                  <a:cubicBezTo>
                    <a:pt x="9207" y="9798"/>
                    <a:pt x="9341" y="9700"/>
                    <a:pt x="9484" y="9593"/>
                  </a:cubicBezTo>
                  <a:close/>
                  <a:moveTo>
                    <a:pt x="7174" y="606"/>
                  </a:moveTo>
                  <a:cubicBezTo>
                    <a:pt x="7871" y="606"/>
                    <a:pt x="8555" y="723"/>
                    <a:pt x="9234" y="930"/>
                  </a:cubicBezTo>
                  <a:cubicBezTo>
                    <a:pt x="9965" y="1162"/>
                    <a:pt x="10679" y="1439"/>
                    <a:pt x="11330" y="1849"/>
                  </a:cubicBezTo>
                  <a:cubicBezTo>
                    <a:pt x="12089" y="2313"/>
                    <a:pt x="12722" y="2911"/>
                    <a:pt x="13195" y="3669"/>
                  </a:cubicBezTo>
                  <a:cubicBezTo>
                    <a:pt x="14096" y="5087"/>
                    <a:pt x="14462" y="6631"/>
                    <a:pt x="14337" y="8299"/>
                  </a:cubicBezTo>
                  <a:cubicBezTo>
                    <a:pt x="14310" y="8692"/>
                    <a:pt x="14185" y="9075"/>
                    <a:pt x="14069" y="9450"/>
                  </a:cubicBezTo>
                  <a:cubicBezTo>
                    <a:pt x="13908" y="9940"/>
                    <a:pt x="13685" y="10404"/>
                    <a:pt x="13453" y="10868"/>
                  </a:cubicBezTo>
                  <a:cubicBezTo>
                    <a:pt x="13213" y="11350"/>
                    <a:pt x="12900" y="11787"/>
                    <a:pt x="12570" y="12206"/>
                  </a:cubicBezTo>
                  <a:cubicBezTo>
                    <a:pt x="12249" y="12608"/>
                    <a:pt x="11857" y="12947"/>
                    <a:pt x="11428" y="13241"/>
                  </a:cubicBezTo>
                  <a:cubicBezTo>
                    <a:pt x="11259" y="13366"/>
                    <a:pt x="11072" y="13482"/>
                    <a:pt x="10884" y="13598"/>
                  </a:cubicBezTo>
                  <a:cubicBezTo>
                    <a:pt x="10840" y="13624"/>
                    <a:pt x="10803" y="13638"/>
                    <a:pt x="10769" y="13638"/>
                  </a:cubicBezTo>
                  <a:cubicBezTo>
                    <a:pt x="10722" y="13638"/>
                    <a:pt x="10681" y="13611"/>
                    <a:pt x="10634" y="13553"/>
                  </a:cubicBezTo>
                  <a:cubicBezTo>
                    <a:pt x="10590" y="13491"/>
                    <a:pt x="10554" y="13411"/>
                    <a:pt x="10527" y="13322"/>
                  </a:cubicBezTo>
                  <a:cubicBezTo>
                    <a:pt x="10501" y="13232"/>
                    <a:pt x="10536" y="13152"/>
                    <a:pt x="10634" y="13099"/>
                  </a:cubicBezTo>
                  <a:cubicBezTo>
                    <a:pt x="11152" y="12804"/>
                    <a:pt x="11571" y="12403"/>
                    <a:pt x="11955" y="11957"/>
                  </a:cubicBezTo>
                  <a:cubicBezTo>
                    <a:pt x="12035" y="11867"/>
                    <a:pt x="12106" y="11778"/>
                    <a:pt x="12169" y="11698"/>
                  </a:cubicBezTo>
                  <a:cubicBezTo>
                    <a:pt x="12240" y="11716"/>
                    <a:pt x="12303" y="11751"/>
                    <a:pt x="12374" y="11751"/>
                  </a:cubicBezTo>
                  <a:cubicBezTo>
                    <a:pt x="12472" y="11751"/>
                    <a:pt x="12526" y="11662"/>
                    <a:pt x="12588" y="11600"/>
                  </a:cubicBezTo>
                  <a:cubicBezTo>
                    <a:pt x="12874" y="11341"/>
                    <a:pt x="13114" y="11047"/>
                    <a:pt x="13284" y="10708"/>
                  </a:cubicBezTo>
                  <a:cubicBezTo>
                    <a:pt x="13400" y="10494"/>
                    <a:pt x="13489" y="10262"/>
                    <a:pt x="13569" y="10030"/>
                  </a:cubicBezTo>
                  <a:cubicBezTo>
                    <a:pt x="13659" y="9798"/>
                    <a:pt x="13578" y="9700"/>
                    <a:pt x="13329" y="9673"/>
                  </a:cubicBezTo>
                  <a:cubicBezTo>
                    <a:pt x="13293" y="9673"/>
                    <a:pt x="13257" y="9673"/>
                    <a:pt x="13204" y="9664"/>
                  </a:cubicBezTo>
                  <a:cubicBezTo>
                    <a:pt x="13400" y="9120"/>
                    <a:pt x="13489" y="8558"/>
                    <a:pt x="13507" y="7969"/>
                  </a:cubicBezTo>
                  <a:cubicBezTo>
                    <a:pt x="13587" y="7996"/>
                    <a:pt x="13650" y="8014"/>
                    <a:pt x="13712" y="8040"/>
                  </a:cubicBezTo>
                  <a:cubicBezTo>
                    <a:pt x="13745" y="8051"/>
                    <a:pt x="13772" y="8057"/>
                    <a:pt x="13793" y="8057"/>
                  </a:cubicBezTo>
                  <a:cubicBezTo>
                    <a:pt x="13842" y="8057"/>
                    <a:pt x="13869" y="8028"/>
                    <a:pt x="13900" y="7960"/>
                  </a:cubicBezTo>
                  <a:cubicBezTo>
                    <a:pt x="13926" y="7898"/>
                    <a:pt x="13944" y="7835"/>
                    <a:pt x="13953" y="7773"/>
                  </a:cubicBezTo>
                  <a:cubicBezTo>
                    <a:pt x="14033" y="7175"/>
                    <a:pt x="13989" y="6595"/>
                    <a:pt x="13855" y="6015"/>
                  </a:cubicBezTo>
                  <a:cubicBezTo>
                    <a:pt x="13814" y="5845"/>
                    <a:pt x="13753" y="5771"/>
                    <a:pt x="13648" y="5771"/>
                  </a:cubicBezTo>
                  <a:cubicBezTo>
                    <a:pt x="13594" y="5771"/>
                    <a:pt x="13527" y="5791"/>
                    <a:pt x="13445" y="5828"/>
                  </a:cubicBezTo>
                  <a:cubicBezTo>
                    <a:pt x="13418" y="5837"/>
                    <a:pt x="13400" y="5846"/>
                    <a:pt x="13373" y="5855"/>
                  </a:cubicBezTo>
                  <a:cubicBezTo>
                    <a:pt x="13293" y="5614"/>
                    <a:pt x="13230" y="5364"/>
                    <a:pt x="13132" y="5132"/>
                  </a:cubicBezTo>
                  <a:cubicBezTo>
                    <a:pt x="13034" y="4891"/>
                    <a:pt x="12909" y="4668"/>
                    <a:pt x="12802" y="4445"/>
                  </a:cubicBezTo>
                  <a:cubicBezTo>
                    <a:pt x="12865" y="4409"/>
                    <a:pt x="12945" y="4383"/>
                    <a:pt x="12999" y="4338"/>
                  </a:cubicBezTo>
                  <a:cubicBezTo>
                    <a:pt x="13177" y="4204"/>
                    <a:pt x="13159" y="4097"/>
                    <a:pt x="13088" y="3981"/>
                  </a:cubicBezTo>
                  <a:cubicBezTo>
                    <a:pt x="12856" y="3598"/>
                    <a:pt x="12579" y="3277"/>
                    <a:pt x="12258" y="2982"/>
                  </a:cubicBezTo>
                  <a:cubicBezTo>
                    <a:pt x="12097" y="2839"/>
                    <a:pt x="11928" y="2714"/>
                    <a:pt x="11767" y="2581"/>
                  </a:cubicBezTo>
                  <a:cubicBezTo>
                    <a:pt x="11732" y="2554"/>
                    <a:pt x="11696" y="2527"/>
                    <a:pt x="11660" y="2509"/>
                  </a:cubicBezTo>
                  <a:cubicBezTo>
                    <a:pt x="11608" y="2480"/>
                    <a:pt x="11561" y="2465"/>
                    <a:pt x="11519" y="2465"/>
                  </a:cubicBezTo>
                  <a:cubicBezTo>
                    <a:pt x="11444" y="2465"/>
                    <a:pt x="11385" y="2511"/>
                    <a:pt x="11339" y="2607"/>
                  </a:cubicBezTo>
                  <a:cubicBezTo>
                    <a:pt x="11312" y="2661"/>
                    <a:pt x="11295" y="2714"/>
                    <a:pt x="11259" y="2804"/>
                  </a:cubicBezTo>
                  <a:cubicBezTo>
                    <a:pt x="10822" y="2411"/>
                    <a:pt x="10376" y="2072"/>
                    <a:pt x="9805" y="1912"/>
                  </a:cubicBezTo>
                  <a:cubicBezTo>
                    <a:pt x="9858" y="1849"/>
                    <a:pt x="9903" y="1805"/>
                    <a:pt x="9939" y="1751"/>
                  </a:cubicBezTo>
                  <a:cubicBezTo>
                    <a:pt x="10028" y="1626"/>
                    <a:pt x="10028" y="1564"/>
                    <a:pt x="9903" y="1474"/>
                  </a:cubicBezTo>
                  <a:cubicBezTo>
                    <a:pt x="9787" y="1376"/>
                    <a:pt x="9653" y="1296"/>
                    <a:pt x="9510" y="1234"/>
                  </a:cubicBezTo>
                  <a:cubicBezTo>
                    <a:pt x="9073" y="1019"/>
                    <a:pt x="8600" y="904"/>
                    <a:pt x="8110" y="877"/>
                  </a:cubicBezTo>
                  <a:cubicBezTo>
                    <a:pt x="8038" y="877"/>
                    <a:pt x="7967" y="877"/>
                    <a:pt x="7896" y="886"/>
                  </a:cubicBezTo>
                  <a:cubicBezTo>
                    <a:pt x="7771" y="904"/>
                    <a:pt x="7744" y="939"/>
                    <a:pt x="7771" y="1064"/>
                  </a:cubicBezTo>
                  <a:cubicBezTo>
                    <a:pt x="7789" y="1153"/>
                    <a:pt x="7806" y="1243"/>
                    <a:pt x="7833" y="1350"/>
                  </a:cubicBezTo>
                  <a:cubicBezTo>
                    <a:pt x="7581" y="1314"/>
                    <a:pt x="7334" y="1292"/>
                    <a:pt x="7088" y="1292"/>
                  </a:cubicBezTo>
                  <a:cubicBezTo>
                    <a:pt x="6787" y="1292"/>
                    <a:pt x="6488" y="1324"/>
                    <a:pt x="6183" y="1403"/>
                  </a:cubicBezTo>
                  <a:cubicBezTo>
                    <a:pt x="6192" y="1323"/>
                    <a:pt x="6192" y="1251"/>
                    <a:pt x="6192" y="1189"/>
                  </a:cubicBezTo>
                  <a:cubicBezTo>
                    <a:pt x="6183" y="1073"/>
                    <a:pt x="6147" y="1028"/>
                    <a:pt x="6040" y="1019"/>
                  </a:cubicBezTo>
                  <a:cubicBezTo>
                    <a:pt x="5968" y="1014"/>
                    <a:pt x="5896" y="1009"/>
                    <a:pt x="5824" y="1009"/>
                  </a:cubicBezTo>
                  <a:cubicBezTo>
                    <a:pt x="5771" y="1009"/>
                    <a:pt x="5718" y="1012"/>
                    <a:pt x="5665" y="1019"/>
                  </a:cubicBezTo>
                  <a:cubicBezTo>
                    <a:pt x="5112" y="1118"/>
                    <a:pt x="4604" y="1323"/>
                    <a:pt x="4140" y="1644"/>
                  </a:cubicBezTo>
                  <a:cubicBezTo>
                    <a:pt x="3935" y="1787"/>
                    <a:pt x="3926" y="1885"/>
                    <a:pt x="4086" y="2081"/>
                  </a:cubicBezTo>
                  <a:cubicBezTo>
                    <a:pt x="4095" y="2090"/>
                    <a:pt x="4113" y="2108"/>
                    <a:pt x="4131" y="2135"/>
                  </a:cubicBezTo>
                  <a:cubicBezTo>
                    <a:pt x="3658" y="2375"/>
                    <a:pt x="3239" y="2679"/>
                    <a:pt x="2882" y="3089"/>
                  </a:cubicBezTo>
                  <a:cubicBezTo>
                    <a:pt x="2864" y="3071"/>
                    <a:pt x="2846" y="3062"/>
                    <a:pt x="2837" y="3045"/>
                  </a:cubicBezTo>
                  <a:cubicBezTo>
                    <a:pt x="2759" y="2951"/>
                    <a:pt x="2715" y="2906"/>
                    <a:pt x="2657" y="2906"/>
                  </a:cubicBezTo>
                  <a:cubicBezTo>
                    <a:pt x="2616" y="2906"/>
                    <a:pt x="2569" y="2929"/>
                    <a:pt x="2498" y="2973"/>
                  </a:cubicBezTo>
                  <a:cubicBezTo>
                    <a:pt x="2356" y="3053"/>
                    <a:pt x="2222" y="3169"/>
                    <a:pt x="2115" y="3294"/>
                  </a:cubicBezTo>
                  <a:cubicBezTo>
                    <a:pt x="1803" y="3607"/>
                    <a:pt x="1571" y="3972"/>
                    <a:pt x="1428" y="4401"/>
                  </a:cubicBezTo>
                  <a:cubicBezTo>
                    <a:pt x="1410" y="4427"/>
                    <a:pt x="1401" y="4463"/>
                    <a:pt x="1392" y="4499"/>
                  </a:cubicBezTo>
                  <a:cubicBezTo>
                    <a:pt x="1365" y="4579"/>
                    <a:pt x="1392" y="4641"/>
                    <a:pt x="1481" y="4686"/>
                  </a:cubicBezTo>
                  <a:cubicBezTo>
                    <a:pt x="1544" y="4722"/>
                    <a:pt x="1615" y="4757"/>
                    <a:pt x="1696" y="4793"/>
                  </a:cubicBezTo>
                  <a:cubicBezTo>
                    <a:pt x="1651" y="4873"/>
                    <a:pt x="1615" y="4954"/>
                    <a:pt x="1571" y="5025"/>
                  </a:cubicBezTo>
                  <a:cubicBezTo>
                    <a:pt x="1303" y="5542"/>
                    <a:pt x="1080" y="6069"/>
                    <a:pt x="991" y="6649"/>
                  </a:cubicBezTo>
                  <a:cubicBezTo>
                    <a:pt x="973" y="6765"/>
                    <a:pt x="910" y="6836"/>
                    <a:pt x="803" y="6881"/>
                  </a:cubicBezTo>
                  <a:cubicBezTo>
                    <a:pt x="724" y="6918"/>
                    <a:pt x="641" y="6939"/>
                    <a:pt x="557" y="6939"/>
                  </a:cubicBezTo>
                  <a:cubicBezTo>
                    <a:pt x="500" y="6939"/>
                    <a:pt x="442" y="6929"/>
                    <a:pt x="384" y="6907"/>
                  </a:cubicBezTo>
                  <a:cubicBezTo>
                    <a:pt x="250" y="6854"/>
                    <a:pt x="215" y="6791"/>
                    <a:pt x="241" y="6649"/>
                  </a:cubicBezTo>
                  <a:cubicBezTo>
                    <a:pt x="340" y="6122"/>
                    <a:pt x="482" y="5605"/>
                    <a:pt x="687" y="5105"/>
                  </a:cubicBezTo>
                  <a:cubicBezTo>
                    <a:pt x="937" y="4472"/>
                    <a:pt x="1312" y="3919"/>
                    <a:pt x="1722" y="3392"/>
                  </a:cubicBezTo>
                  <a:cubicBezTo>
                    <a:pt x="2231" y="2714"/>
                    <a:pt x="2855" y="2188"/>
                    <a:pt x="3551" y="1715"/>
                  </a:cubicBezTo>
                  <a:cubicBezTo>
                    <a:pt x="4470" y="1100"/>
                    <a:pt x="5469" y="734"/>
                    <a:pt x="6566" y="636"/>
                  </a:cubicBezTo>
                  <a:cubicBezTo>
                    <a:pt x="6770" y="616"/>
                    <a:pt x="6973" y="606"/>
                    <a:pt x="7174" y="606"/>
                  </a:cubicBezTo>
                  <a:close/>
                  <a:moveTo>
                    <a:pt x="8868" y="1"/>
                  </a:moveTo>
                  <a:cubicBezTo>
                    <a:pt x="8753" y="1"/>
                    <a:pt x="8634" y="13"/>
                    <a:pt x="8511" y="38"/>
                  </a:cubicBezTo>
                  <a:cubicBezTo>
                    <a:pt x="8279" y="83"/>
                    <a:pt x="8083" y="199"/>
                    <a:pt x="7967" y="413"/>
                  </a:cubicBezTo>
                  <a:lnTo>
                    <a:pt x="7896" y="413"/>
                  </a:lnTo>
                  <a:cubicBezTo>
                    <a:pt x="7636" y="392"/>
                    <a:pt x="7377" y="379"/>
                    <a:pt x="7118" y="379"/>
                  </a:cubicBezTo>
                  <a:cubicBezTo>
                    <a:pt x="6708" y="379"/>
                    <a:pt x="6298" y="411"/>
                    <a:pt x="5888" y="493"/>
                  </a:cubicBezTo>
                  <a:cubicBezTo>
                    <a:pt x="5882" y="495"/>
                    <a:pt x="5875" y="495"/>
                    <a:pt x="5868" y="495"/>
                  </a:cubicBezTo>
                  <a:cubicBezTo>
                    <a:pt x="5834" y="495"/>
                    <a:pt x="5793" y="479"/>
                    <a:pt x="5764" y="457"/>
                  </a:cubicBezTo>
                  <a:cubicBezTo>
                    <a:pt x="5527" y="287"/>
                    <a:pt x="5283" y="209"/>
                    <a:pt x="5033" y="209"/>
                  </a:cubicBezTo>
                  <a:cubicBezTo>
                    <a:pt x="4839" y="209"/>
                    <a:pt x="4642" y="256"/>
                    <a:pt x="4443" y="341"/>
                  </a:cubicBezTo>
                  <a:cubicBezTo>
                    <a:pt x="4042" y="520"/>
                    <a:pt x="3801" y="832"/>
                    <a:pt x="3783" y="1296"/>
                  </a:cubicBezTo>
                  <a:cubicBezTo>
                    <a:pt x="3221" y="1680"/>
                    <a:pt x="2659" y="2063"/>
                    <a:pt x="2168" y="2554"/>
                  </a:cubicBezTo>
                  <a:cubicBezTo>
                    <a:pt x="2155" y="2567"/>
                    <a:pt x="2118" y="2575"/>
                    <a:pt x="2089" y="2575"/>
                  </a:cubicBezTo>
                  <a:cubicBezTo>
                    <a:pt x="2078" y="2575"/>
                    <a:pt x="2068" y="2574"/>
                    <a:pt x="2061" y="2572"/>
                  </a:cubicBezTo>
                  <a:cubicBezTo>
                    <a:pt x="1996" y="2554"/>
                    <a:pt x="1933" y="2546"/>
                    <a:pt x="1871" y="2546"/>
                  </a:cubicBezTo>
                  <a:cubicBezTo>
                    <a:pt x="1778" y="2546"/>
                    <a:pt x="1688" y="2563"/>
                    <a:pt x="1597" y="2590"/>
                  </a:cubicBezTo>
                  <a:cubicBezTo>
                    <a:pt x="1232" y="2697"/>
                    <a:pt x="973" y="2929"/>
                    <a:pt x="795" y="3268"/>
                  </a:cubicBezTo>
                  <a:cubicBezTo>
                    <a:pt x="616" y="3607"/>
                    <a:pt x="607" y="3946"/>
                    <a:pt x="830" y="4285"/>
                  </a:cubicBezTo>
                  <a:cubicBezTo>
                    <a:pt x="732" y="4472"/>
                    <a:pt x="643" y="4641"/>
                    <a:pt x="554" y="4820"/>
                  </a:cubicBezTo>
                  <a:cubicBezTo>
                    <a:pt x="331" y="5328"/>
                    <a:pt x="179" y="5855"/>
                    <a:pt x="63" y="6399"/>
                  </a:cubicBezTo>
                  <a:cubicBezTo>
                    <a:pt x="27" y="6568"/>
                    <a:pt x="9" y="6738"/>
                    <a:pt x="1" y="6898"/>
                  </a:cubicBezTo>
                  <a:cubicBezTo>
                    <a:pt x="1" y="7237"/>
                    <a:pt x="134" y="7496"/>
                    <a:pt x="420" y="7675"/>
                  </a:cubicBezTo>
                  <a:cubicBezTo>
                    <a:pt x="500" y="7728"/>
                    <a:pt x="589" y="7791"/>
                    <a:pt x="679" y="7844"/>
                  </a:cubicBezTo>
                  <a:cubicBezTo>
                    <a:pt x="761" y="7897"/>
                    <a:pt x="850" y="7918"/>
                    <a:pt x="951" y="7918"/>
                  </a:cubicBezTo>
                  <a:cubicBezTo>
                    <a:pt x="970" y="7918"/>
                    <a:pt x="989" y="7917"/>
                    <a:pt x="1009" y="7915"/>
                  </a:cubicBezTo>
                  <a:cubicBezTo>
                    <a:pt x="1187" y="7898"/>
                    <a:pt x="1348" y="7844"/>
                    <a:pt x="1499" y="7764"/>
                  </a:cubicBezTo>
                  <a:cubicBezTo>
                    <a:pt x="1529" y="7747"/>
                    <a:pt x="1554" y="7738"/>
                    <a:pt x="1580" y="7738"/>
                  </a:cubicBezTo>
                  <a:cubicBezTo>
                    <a:pt x="1608" y="7738"/>
                    <a:pt x="1636" y="7749"/>
                    <a:pt x="1669" y="7773"/>
                  </a:cubicBezTo>
                  <a:cubicBezTo>
                    <a:pt x="1767" y="7835"/>
                    <a:pt x="1874" y="7898"/>
                    <a:pt x="1981" y="7942"/>
                  </a:cubicBezTo>
                  <a:cubicBezTo>
                    <a:pt x="2161" y="8014"/>
                    <a:pt x="2339" y="8046"/>
                    <a:pt x="2510" y="8046"/>
                  </a:cubicBezTo>
                  <a:cubicBezTo>
                    <a:pt x="3104" y="8046"/>
                    <a:pt x="3605" y="7659"/>
                    <a:pt x="3730" y="7202"/>
                  </a:cubicBezTo>
                  <a:cubicBezTo>
                    <a:pt x="3738" y="7175"/>
                    <a:pt x="3765" y="7139"/>
                    <a:pt x="3792" y="7130"/>
                  </a:cubicBezTo>
                  <a:cubicBezTo>
                    <a:pt x="3976" y="7082"/>
                    <a:pt x="4167" y="7049"/>
                    <a:pt x="4359" y="7049"/>
                  </a:cubicBezTo>
                  <a:cubicBezTo>
                    <a:pt x="4381" y="7049"/>
                    <a:pt x="4403" y="7049"/>
                    <a:pt x="4425" y="7050"/>
                  </a:cubicBezTo>
                  <a:cubicBezTo>
                    <a:pt x="4434" y="7077"/>
                    <a:pt x="4452" y="7104"/>
                    <a:pt x="4461" y="7130"/>
                  </a:cubicBezTo>
                  <a:cubicBezTo>
                    <a:pt x="4506" y="7282"/>
                    <a:pt x="4604" y="7353"/>
                    <a:pt x="4764" y="7380"/>
                  </a:cubicBezTo>
                  <a:cubicBezTo>
                    <a:pt x="4871" y="7398"/>
                    <a:pt x="4978" y="7434"/>
                    <a:pt x="5086" y="7469"/>
                  </a:cubicBezTo>
                  <a:cubicBezTo>
                    <a:pt x="5772" y="7683"/>
                    <a:pt x="6406" y="8014"/>
                    <a:pt x="7004" y="8424"/>
                  </a:cubicBezTo>
                  <a:cubicBezTo>
                    <a:pt x="7557" y="8816"/>
                    <a:pt x="8083" y="9245"/>
                    <a:pt x="8511" y="9780"/>
                  </a:cubicBezTo>
                  <a:cubicBezTo>
                    <a:pt x="8587" y="9878"/>
                    <a:pt x="8669" y="9957"/>
                    <a:pt x="8796" y="9957"/>
                  </a:cubicBezTo>
                  <a:cubicBezTo>
                    <a:pt x="8818" y="9957"/>
                    <a:pt x="8842" y="9955"/>
                    <a:pt x="8868" y="9949"/>
                  </a:cubicBezTo>
                  <a:cubicBezTo>
                    <a:pt x="8957" y="10155"/>
                    <a:pt x="9038" y="10351"/>
                    <a:pt x="9127" y="10556"/>
                  </a:cubicBezTo>
                  <a:cubicBezTo>
                    <a:pt x="9154" y="10618"/>
                    <a:pt x="9145" y="10672"/>
                    <a:pt x="9091" y="10717"/>
                  </a:cubicBezTo>
                  <a:cubicBezTo>
                    <a:pt x="9038" y="10779"/>
                    <a:pt x="8984" y="10842"/>
                    <a:pt x="8931" y="10904"/>
                  </a:cubicBezTo>
                  <a:cubicBezTo>
                    <a:pt x="8502" y="11439"/>
                    <a:pt x="8681" y="12082"/>
                    <a:pt x="8975" y="12429"/>
                  </a:cubicBezTo>
                  <a:cubicBezTo>
                    <a:pt x="9055" y="12519"/>
                    <a:pt x="9171" y="12572"/>
                    <a:pt x="9270" y="12644"/>
                  </a:cubicBezTo>
                  <a:cubicBezTo>
                    <a:pt x="9314" y="12670"/>
                    <a:pt x="9359" y="12688"/>
                    <a:pt x="9394" y="12715"/>
                  </a:cubicBezTo>
                  <a:cubicBezTo>
                    <a:pt x="9412" y="12840"/>
                    <a:pt x="9421" y="12956"/>
                    <a:pt x="9430" y="13072"/>
                  </a:cubicBezTo>
                  <a:cubicBezTo>
                    <a:pt x="9466" y="13268"/>
                    <a:pt x="9519" y="13455"/>
                    <a:pt x="9698" y="13580"/>
                  </a:cubicBezTo>
                  <a:cubicBezTo>
                    <a:pt x="9894" y="13732"/>
                    <a:pt x="10117" y="13857"/>
                    <a:pt x="10349" y="13937"/>
                  </a:cubicBezTo>
                  <a:cubicBezTo>
                    <a:pt x="10409" y="13958"/>
                    <a:pt x="10466" y="13970"/>
                    <a:pt x="10523" y="13970"/>
                  </a:cubicBezTo>
                  <a:cubicBezTo>
                    <a:pt x="10585" y="13970"/>
                    <a:pt x="10645" y="13956"/>
                    <a:pt x="10706" y="13928"/>
                  </a:cubicBezTo>
                  <a:cubicBezTo>
                    <a:pt x="10822" y="13884"/>
                    <a:pt x="10938" y="13839"/>
                    <a:pt x="11045" y="13777"/>
                  </a:cubicBezTo>
                  <a:cubicBezTo>
                    <a:pt x="11357" y="13562"/>
                    <a:pt x="11669" y="13357"/>
                    <a:pt x="11964" y="13125"/>
                  </a:cubicBezTo>
                  <a:cubicBezTo>
                    <a:pt x="12329" y="12858"/>
                    <a:pt x="12597" y="12492"/>
                    <a:pt x="12883" y="12153"/>
                  </a:cubicBezTo>
                  <a:cubicBezTo>
                    <a:pt x="12927" y="12108"/>
                    <a:pt x="12954" y="12082"/>
                    <a:pt x="13025" y="12082"/>
                  </a:cubicBezTo>
                  <a:cubicBezTo>
                    <a:pt x="13257" y="12073"/>
                    <a:pt x="13462" y="12001"/>
                    <a:pt x="13641" y="11850"/>
                  </a:cubicBezTo>
                  <a:cubicBezTo>
                    <a:pt x="13989" y="11573"/>
                    <a:pt x="14203" y="11198"/>
                    <a:pt x="14256" y="10752"/>
                  </a:cubicBezTo>
                  <a:cubicBezTo>
                    <a:pt x="14283" y="10547"/>
                    <a:pt x="14256" y="10342"/>
                    <a:pt x="14131" y="10172"/>
                  </a:cubicBezTo>
                  <a:cubicBezTo>
                    <a:pt x="14078" y="10092"/>
                    <a:pt x="14087" y="10039"/>
                    <a:pt x="14114" y="9958"/>
                  </a:cubicBezTo>
                  <a:cubicBezTo>
                    <a:pt x="14363" y="9280"/>
                    <a:pt x="14560" y="8584"/>
                    <a:pt x="14595" y="7853"/>
                  </a:cubicBezTo>
                  <a:cubicBezTo>
                    <a:pt x="14595" y="7844"/>
                    <a:pt x="14604" y="7826"/>
                    <a:pt x="14604" y="7826"/>
                  </a:cubicBezTo>
                  <a:cubicBezTo>
                    <a:pt x="14658" y="7791"/>
                    <a:pt x="14711" y="7764"/>
                    <a:pt x="14756" y="7728"/>
                  </a:cubicBezTo>
                  <a:cubicBezTo>
                    <a:pt x="14809" y="7692"/>
                    <a:pt x="14854" y="7648"/>
                    <a:pt x="14899" y="7603"/>
                  </a:cubicBezTo>
                  <a:cubicBezTo>
                    <a:pt x="15247" y="7184"/>
                    <a:pt x="15264" y="6542"/>
                    <a:pt x="14943" y="6096"/>
                  </a:cubicBezTo>
                  <a:cubicBezTo>
                    <a:pt x="14818" y="5917"/>
                    <a:pt x="14649" y="5783"/>
                    <a:pt x="14435" y="5712"/>
                  </a:cubicBezTo>
                  <a:cubicBezTo>
                    <a:pt x="14363" y="5685"/>
                    <a:pt x="14328" y="5649"/>
                    <a:pt x="14310" y="5578"/>
                  </a:cubicBezTo>
                  <a:cubicBezTo>
                    <a:pt x="14123" y="4945"/>
                    <a:pt x="13882" y="4347"/>
                    <a:pt x="13543" y="3785"/>
                  </a:cubicBezTo>
                  <a:cubicBezTo>
                    <a:pt x="13507" y="3740"/>
                    <a:pt x="13498" y="3705"/>
                    <a:pt x="13525" y="3642"/>
                  </a:cubicBezTo>
                  <a:cubicBezTo>
                    <a:pt x="13623" y="3428"/>
                    <a:pt x="13623" y="3205"/>
                    <a:pt x="13561" y="2982"/>
                  </a:cubicBezTo>
                  <a:cubicBezTo>
                    <a:pt x="13427" y="2474"/>
                    <a:pt x="13123" y="2117"/>
                    <a:pt x="12615" y="1956"/>
                  </a:cubicBezTo>
                  <a:cubicBezTo>
                    <a:pt x="12502" y="1917"/>
                    <a:pt x="12387" y="1897"/>
                    <a:pt x="12273" y="1897"/>
                  </a:cubicBezTo>
                  <a:cubicBezTo>
                    <a:pt x="12153" y="1897"/>
                    <a:pt x="12034" y="1919"/>
                    <a:pt x="11919" y="1965"/>
                  </a:cubicBezTo>
                  <a:cubicBezTo>
                    <a:pt x="11393" y="1599"/>
                    <a:pt x="10840" y="1296"/>
                    <a:pt x="10260" y="1055"/>
                  </a:cubicBezTo>
                  <a:cubicBezTo>
                    <a:pt x="10188" y="1028"/>
                    <a:pt x="10162" y="993"/>
                    <a:pt x="10153" y="921"/>
                  </a:cubicBezTo>
                  <a:cubicBezTo>
                    <a:pt x="10135" y="770"/>
                    <a:pt x="10072" y="636"/>
                    <a:pt x="9965" y="520"/>
                  </a:cubicBezTo>
                  <a:cubicBezTo>
                    <a:pt x="9664" y="169"/>
                    <a:pt x="9291" y="1"/>
                    <a:pt x="8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3"/>
            <p:cNvSpPr/>
            <p:nvPr/>
          </p:nvSpPr>
          <p:spPr>
            <a:xfrm>
              <a:off x="1707521" y="464970"/>
              <a:ext cx="233580" cy="170029"/>
            </a:xfrm>
            <a:custGeom>
              <a:avLst/>
              <a:gdLst/>
              <a:ahLst/>
              <a:cxnLst/>
              <a:rect l="l" t="t" r="r" b="b"/>
              <a:pathLst>
                <a:path w="4881" h="3553" extrusionOk="0">
                  <a:moveTo>
                    <a:pt x="320" y="0"/>
                  </a:moveTo>
                  <a:cubicBezTo>
                    <a:pt x="257" y="0"/>
                    <a:pt x="218" y="28"/>
                    <a:pt x="179" y="82"/>
                  </a:cubicBezTo>
                  <a:cubicBezTo>
                    <a:pt x="37" y="314"/>
                    <a:pt x="1" y="564"/>
                    <a:pt x="63" y="832"/>
                  </a:cubicBezTo>
                  <a:cubicBezTo>
                    <a:pt x="81" y="930"/>
                    <a:pt x="126" y="983"/>
                    <a:pt x="233" y="1001"/>
                  </a:cubicBezTo>
                  <a:cubicBezTo>
                    <a:pt x="313" y="1010"/>
                    <a:pt x="402" y="1037"/>
                    <a:pt x="483" y="1064"/>
                  </a:cubicBezTo>
                  <a:cubicBezTo>
                    <a:pt x="1259" y="1322"/>
                    <a:pt x="1990" y="1670"/>
                    <a:pt x="2650" y="2152"/>
                  </a:cubicBezTo>
                  <a:cubicBezTo>
                    <a:pt x="3195" y="2545"/>
                    <a:pt x="3712" y="2964"/>
                    <a:pt x="4113" y="3499"/>
                  </a:cubicBezTo>
                  <a:cubicBezTo>
                    <a:pt x="4138" y="3536"/>
                    <a:pt x="4163" y="3552"/>
                    <a:pt x="4197" y="3552"/>
                  </a:cubicBezTo>
                  <a:cubicBezTo>
                    <a:pt x="4212" y="3552"/>
                    <a:pt x="4228" y="3549"/>
                    <a:pt x="4247" y="3544"/>
                  </a:cubicBezTo>
                  <a:cubicBezTo>
                    <a:pt x="4515" y="3472"/>
                    <a:pt x="4720" y="3321"/>
                    <a:pt x="4845" y="3071"/>
                  </a:cubicBezTo>
                  <a:cubicBezTo>
                    <a:pt x="4881" y="3000"/>
                    <a:pt x="4881" y="2937"/>
                    <a:pt x="4845" y="2875"/>
                  </a:cubicBezTo>
                  <a:cubicBezTo>
                    <a:pt x="4774" y="2759"/>
                    <a:pt x="4711" y="2643"/>
                    <a:pt x="4631" y="2536"/>
                  </a:cubicBezTo>
                  <a:cubicBezTo>
                    <a:pt x="4176" y="1929"/>
                    <a:pt x="3641" y="1421"/>
                    <a:pt x="2972" y="1028"/>
                  </a:cubicBezTo>
                  <a:cubicBezTo>
                    <a:pt x="2526" y="716"/>
                    <a:pt x="2017" y="502"/>
                    <a:pt x="1509" y="296"/>
                  </a:cubicBezTo>
                  <a:cubicBezTo>
                    <a:pt x="1134" y="154"/>
                    <a:pt x="750" y="29"/>
                    <a:pt x="349" y="2"/>
                  </a:cubicBezTo>
                  <a:cubicBezTo>
                    <a:pt x="339" y="1"/>
                    <a:pt x="329"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4" name="Google Shape;2254;p73"/>
            <p:cNvGrpSpPr/>
            <p:nvPr/>
          </p:nvGrpSpPr>
          <p:grpSpPr>
            <a:xfrm>
              <a:off x="1497913" y="199801"/>
              <a:ext cx="681838" cy="623646"/>
              <a:chOff x="1497913" y="199801"/>
              <a:chExt cx="681838" cy="623646"/>
            </a:xfrm>
          </p:grpSpPr>
          <p:sp>
            <p:nvSpPr>
              <p:cNvPr id="2255" name="Google Shape;2255;p73"/>
              <p:cNvSpPr/>
              <p:nvPr/>
            </p:nvSpPr>
            <p:spPr>
              <a:xfrm>
                <a:off x="1497913" y="199801"/>
                <a:ext cx="681838" cy="623646"/>
              </a:xfrm>
              <a:custGeom>
                <a:avLst/>
                <a:gdLst/>
                <a:ahLst/>
                <a:cxnLst/>
                <a:rect l="l" t="t" r="r" b="b"/>
                <a:pathLst>
                  <a:path w="14248" h="13032" extrusionOk="0">
                    <a:moveTo>
                      <a:pt x="6960" y="0"/>
                    </a:moveTo>
                    <a:cubicBezTo>
                      <a:pt x="6759" y="0"/>
                      <a:pt x="6556" y="10"/>
                      <a:pt x="6352" y="30"/>
                    </a:cubicBezTo>
                    <a:cubicBezTo>
                      <a:pt x="5255" y="128"/>
                      <a:pt x="4256" y="494"/>
                      <a:pt x="3337" y="1109"/>
                    </a:cubicBezTo>
                    <a:cubicBezTo>
                      <a:pt x="2641" y="1582"/>
                      <a:pt x="2017" y="2108"/>
                      <a:pt x="1508" y="2786"/>
                    </a:cubicBezTo>
                    <a:cubicBezTo>
                      <a:pt x="1098" y="3313"/>
                      <a:pt x="723" y="3866"/>
                      <a:pt x="473" y="4499"/>
                    </a:cubicBezTo>
                    <a:cubicBezTo>
                      <a:pt x="268" y="4999"/>
                      <a:pt x="126" y="5516"/>
                      <a:pt x="27" y="6043"/>
                    </a:cubicBezTo>
                    <a:cubicBezTo>
                      <a:pt x="1" y="6185"/>
                      <a:pt x="36" y="6248"/>
                      <a:pt x="170" y="6301"/>
                    </a:cubicBezTo>
                    <a:cubicBezTo>
                      <a:pt x="228" y="6323"/>
                      <a:pt x="286" y="6333"/>
                      <a:pt x="343" y="6333"/>
                    </a:cubicBezTo>
                    <a:cubicBezTo>
                      <a:pt x="427" y="6333"/>
                      <a:pt x="510" y="6312"/>
                      <a:pt x="589" y="6275"/>
                    </a:cubicBezTo>
                    <a:cubicBezTo>
                      <a:pt x="696" y="6230"/>
                      <a:pt x="759" y="6159"/>
                      <a:pt x="777" y="6043"/>
                    </a:cubicBezTo>
                    <a:cubicBezTo>
                      <a:pt x="866" y="5463"/>
                      <a:pt x="1089" y="4936"/>
                      <a:pt x="1357" y="4419"/>
                    </a:cubicBezTo>
                    <a:cubicBezTo>
                      <a:pt x="1401" y="4348"/>
                      <a:pt x="1437" y="4267"/>
                      <a:pt x="1482" y="4187"/>
                    </a:cubicBezTo>
                    <a:cubicBezTo>
                      <a:pt x="1401" y="4151"/>
                      <a:pt x="1330" y="4116"/>
                      <a:pt x="1267" y="4080"/>
                    </a:cubicBezTo>
                    <a:cubicBezTo>
                      <a:pt x="1178" y="4035"/>
                      <a:pt x="1151" y="3973"/>
                      <a:pt x="1178" y="3893"/>
                    </a:cubicBezTo>
                    <a:cubicBezTo>
                      <a:pt x="1187" y="3857"/>
                      <a:pt x="1196" y="3821"/>
                      <a:pt x="1214" y="3795"/>
                    </a:cubicBezTo>
                    <a:cubicBezTo>
                      <a:pt x="1357" y="3366"/>
                      <a:pt x="1589" y="3001"/>
                      <a:pt x="1901" y="2688"/>
                    </a:cubicBezTo>
                    <a:cubicBezTo>
                      <a:pt x="2017" y="2563"/>
                      <a:pt x="2142" y="2447"/>
                      <a:pt x="2284" y="2367"/>
                    </a:cubicBezTo>
                    <a:cubicBezTo>
                      <a:pt x="2355" y="2323"/>
                      <a:pt x="2402" y="2300"/>
                      <a:pt x="2443" y="2300"/>
                    </a:cubicBezTo>
                    <a:cubicBezTo>
                      <a:pt x="2501" y="2300"/>
                      <a:pt x="2545" y="2345"/>
                      <a:pt x="2623" y="2439"/>
                    </a:cubicBezTo>
                    <a:cubicBezTo>
                      <a:pt x="2632" y="2456"/>
                      <a:pt x="2650" y="2465"/>
                      <a:pt x="2668" y="2483"/>
                    </a:cubicBezTo>
                    <a:cubicBezTo>
                      <a:pt x="3025" y="2073"/>
                      <a:pt x="3444" y="1769"/>
                      <a:pt x="3917" y="1529"/>
                    </a:cubicBezTo>
                    <a:cubicBezTo>
                      <a:pt x="3899" y="1502"/>
                      <a:pt x="3881" y="1484"/>
                      <a:pt x="3872" y="1475"/>
                    </a:cubicBezTo>
                    <a:cubicBezTo>
                      <a:pt x="3712" y="1279"/>
                      <a:pt x="3721" y="1181"/>
                      <a:pt x="3926" y="1038"/>
                    </a:cubicBezTo>
                    <a:cubicBezTo>
                      <a:pt x="4390" y="717"/>
                      <a:pt x="4898" y="512"/>
                      <a:pt x="5451" y="413"/>
                    </a:cubicBezTo>
                    <a:cubicBezTo>
                      <a:pt x="5504" y="406"/>
                      <a:pt x="5557" y="403"/>
                      <a:pt x="5610" y="403"/>
                    </a:cubicBezTo>
                    <a:cubicBezTo>
                      <a:pt x="5682" y="403"/>
                      <a:pt x="5754" y="408"/>
                      <a:pt x="5826" y="413"/>
                    </a:cubicBezTo>
                    <a:cubicBezTo>
                      <a:pt x="5933" y="422"/>
                      <a:pt x="5969" y="467"/>
                      <a:pt x="5978" y="583"/>
                    </a:cubicBezTo>
                    <a:cubicBezTo>
                      <a:pt x="5978" y="645"/>
                      <a:pt x="5978" y="717"/>
                      <a:pt x="5969" y="797"/>
                    </a:cubicBezTo>
                    <a:cubicBezTo>
                      <a:pt x="6274" y="718"/>
                      <a:pt x="6573" y="686"/>
                      <a:pt x="6874" y="686"/>
                    </a:cubicBezTo>
                    <a:cubicBezTo>
                      <a:pt x="7120" y="686"/>
                      <a:pt x="7367" y="708"/>
                      <a:pt x="7619" y="744"/>
                    </a:cubicBezTo>
                    <a:cubicBezTo>
                      <a:pt x="7592" y="637"/>
                      <a:pt x="7575" y="547"/>
                      <a:pt x="7557" y="458"/>
                    </a:cubicBezTo>
                    <a:cubicBezTo>
                      <a:pt x="7530" y="333"/>
                      <a:pt x="7557" y="298"/>
                      <a:pt x="7682" y="280"/>
                    </a:cubicBezTo>
                    <a:cubicBezTo>
                      <a:pt x="7753" y="271"/>
                      <a:pt x="7824" y="271"/>
                      <a:pt x="7896" y="271"/>
                    </a:cubicBezTo>
                    <a:cubicBezTo>
                      <a:pt x="8386" y="298"/>
                      <a:pt x="8859" y="413"/>
                      <a:pt x="9296" y="628"/>
                    </a:cubicBezTo>
                    <a:cubicBezTo>
                      <a:pt x="9439" y="690"/>
                      <a:pt x="9573" y="770"/>
                      <a:pt x="9689" y="868"/>
                    </a:cubicBezTo>
                    <a:cubicBezTo>
                      <a:pt x="9814" y="958"/>
                      <a:pt x="9814" y="1020"/>
                      <a:pt x="9725" y="1145"/>
                    </a:cubicBezTo>
                    <a:cubicBezTo>
                      <a:pt x="9689" y="1199"/>
                      <a:pt x="9644" y="1243"/>
                      <a:pt x="9591" y="1306"/>
                    </a:cubicBezTo>
                    <a:cubicBezTo>
                      <a:pt x="10162" y="1466"/>
                      <a:pt x="10608" y="1805"/>
                      <a:pt x="11045" y="2198"/>
                    </a:cubicBezTo>
                    <a:cubicBezTo>
                      <a:pt x="11081" y="2108"/>
                      <a:pt x="11098" y="2055"/>
                      <a:pt x="11125" y="2001"/>
                    </a:cubicBezTo>
                    <a:cubicBezTo>
                      <a:pt x="11171" y="1905"/>
                      <a:pt x="11230" y="1859"/>
                      <a:pt x="11305" y="1859"/>
                    </a:cubicBezTo>
                    <a:cubicBezTo>
                      <a:pt x="11347" y="1859"/>
                      <a:pt x="11394" y="1874"/>
                      <a:pt x="11446" y="1903"/>
                    </a:cubicBezTo>
                    <a:cubicBezTo>
                      <a:pt x="11482" y="1921"/>
                      <a:pt x="11518" y="1948"/>
                      <a:pt x="11553" y="1975"/>
                    </a:cubicBezTo>
                    <a:cubicBezTo>
                      <a:pt x="11714" y="2108"/>
                      <a:pt x="11883" y="2233"/>
                      <a:pt x="12044" y="2376"/>
                    </a:cubicBezTo>
                    <a:cubicBezTo>
                      <a:pt x="12365" y="2671"/>
                      <a:pt x="12642" y="2992"/>
                      <a:pt x="12874" y="3375"/>
                    </a:cubicBezTo>
                    <a:cubicBezTo>
                      <a:pt x="12945" y="3491"/>
                      <a:pt x="12963" y="3598"/>
                      <a:pt x="12785" y="3732"/>
                    </a:cubicBezTo>
                    <a:cubicBezTo>
                      <a:pt x="12731" y="3777"/>
                      <a:pt x="12651" y="3803"/>
                      <a:pt x="12588" y="3839"/>
                    </a:cubicBezTo>
                    <a:cubicBezTo>
                      <a:pt x="12695" y="4062"/>
                      <a:pt x="12820" y="4285"/>
                      <a:pt x="12918" y="4526"/>
                    </a:cubicBezTo>
                    <a:cubicBezTo>
                      <a:pt x="13016" y="4758"/>
                      <a:pt x="13079" y="5008"/>
                      <a:pt x="13159" y="5249"/>
                    </a:cubicBezTo>
                    <a:cubicBezTo>
                      <a:pt x="13186" y="5240"/>
                      <a:pt x="13204" y="5231"/>
                      <a:pt x="13231" y="5222"/>
                    </a:cubicBezTo>
                    <a:cubicBezTo>
                      <a:pt x="13313" y="5185"/>
                      <a:pt x="13380" y="5165"/>
                      <a:pt x="13434" y="5165"/>
                    </a:cubicBezTo>
                    <a:cubicBezTo>
                      <a:pt x="13539" y="5165"/>
                      <a:pt x="13600" y="5239"/>
                      <a:pt x="13641" y="5409"/>
                    </a:cubicBezTo>
                    <a:cubicBezTo>
                      <a:pt x="13775" y="5989"/>
                      <a:pt x="13819" y="6569"/>
                      <a:pt x="13739" y="7167"/>
                    </a:cubicBezTo>
                    <a:cubicBezTo>
                      <a:pt x="13730" y="7229"/>
                      <a:pt x="13712" y="7292"/>
                      <a:pt x="13686" y="7354"/>
                    </a:cubicBezTo>
                    <a:cubicBezTo>
                      <a:pt x="13655" y="7422"/>
                      <a:pt x="13628" y="7451"/>
                      <a:pt x="13579" y="7451"/>
                    </a:cubicBezTo>
                    <a:cubicBezTo>
                      <a:pt x="13558" y="7451"/>
                      <a:pt x="13531" y="7445"/>
                      <a:pt x="13498" y="7434"/>
                    </a:cubicBezTo>
                    <a:cubicBezTo>
                      <a:pt x="13436" y="7408"/>
                      <a:pt x="13373" y="7390"/>
                      <a:pt x="13293" y="7363"/>
                    </a:cubicBezTo>
                    <a:cubicBezTo>
                      <a:pt x="13275" y="7952"/>
                      <a:pt x="13186" y="8514"/>
                      <a:pt x="12990" y="9058"/>
                    </a:cubicBezTo>
                    <a:cubicBezTo>
                      <a:pt x="13043" y="9067"/>
                      <a:pt x="13079" y="9067"/>
                      <a:pt x="13115" y="9067"/>
                    </a:cubicBezTo>
                    <a:cubicBezTo>
                      <a:pt x="13364" y="9094"/>
                      <a:pt x="13445" y="9192"/>
                      <a:pt x="13364" y="9424"/>
                    </a:cubicBezTo>
                    <a:cubicBezTo>
                      <a:pt x="13284" y="9656"/>
                      <a:pt x="13186" y="9888"/>
                      <a:pt x="13070" y="10102"/>
                    </a:cubicBezTo>
                    <a:cubicBezTo>
                      <a:pt x="12900" y="10441"/>
                      <a:pt x="12660" y="10735"/>
                      <a:pt x="12374" y="10994"/>
                    </a:cubicBezTo>
                    <a:cubicBezTo>
                      <a:pt x="12312" y="11056"/>
                      <a:pt x="12258" y="11145"/>
                      <a:pt x="12160" y="11145"/>
                    </a:cubicBezTo>
                    <a:cubicBezTo>
                      <a:pt x="12089" y="11145"/>
                      <a:pt x="12026" y="11110"/>
                      <a:pt x="11955" y="11092"/>
                    </a:cubicBezTo>
                    <a:cubicBezTo>
                      <a:pt x="11892" y="11172"/>
                      <a:pt x="11821" y="11261"/>
                      <a:pt x="11741" y="11351"/>
                    </a:cubicBezTo>
                    <a:cubicBezTo>
                      <a:pt x="11357" y="11797"/>
                      <a:pt x="10938" y="12198"/>
                      <a:pt x="10420" y="12493"/>
                    </a:cubicBezTo>
                    <a:cubicBezTo>
                      <a:pt x="10322" y="12546"/>
                      <a:pt x="10287" y="12626"/>
                      <a:pt x="10313" y="12716"/>
                    </a:cubicBezTo>
                    <a:cubicBezTo>
                      <a:pt x="10340" y="12805"/>
                      <a:pt x="10376" y="12885"/>
                      <a:pt x="10420" y="12947"/>
                    </a:cubicBezTo>
                    <a:cubicBezTo>
                      <a:pt x="10467" y="13005"/>
                      <a:pt x="10508" y="13032"/>
                      <a:pt x="10555" y="13032"/>
                    </a:cubicBezTo>
                    <a:cubicBezTo>
                      <a:pt x="10589" y="13032"/>
                      <a:pt x="10626" y="13018"/>
                      <a:pt x="10670" y="12992"/>
                    </a:cubicBezTo>
                    <a:cubicBezTo>
                      <a:pt x="10858" y="12876"/>
                      <a:pt x="11045" y="12760"/>
                      <a:pt x="11214" y="12635"/>
                    </a:cubicBezTo>
                    <a:cubicBezTo>
                      <a:pt x="11643" y="12341"/>
                      <a:pt x="12035" y="12002"/>
                      <a:pt x="12356" y="11600"/>
                    </a:cubicBezTo>
                    <a:cubicBezTo>
                      <a:pt x="12686" y="11181"/>
                      <a:pt x="12999" y="10744"/>
                      <a:pt x="13239" y="10262"/>
                    </a:cubicBezTo>
                    <a:cubicBezTo>
                      <a:pt x="13471" y="9798"/>
                      <a:pt x="13694" y="9334"/>
                      <a:pt x="13855" y="8844"/>
                    </a:cubicBezTo>
                    <a:cubicBezTo>
                      <a:pt x="13971" y="8469"/>
                      <a:pt x="14096" y="8086"/>
                      <a:pt x="14123" y="7693"/>
                    </a:cubicBezTo>
                    <a:cubicBezTo>
                      <a:pt x="14248" y="6025"/>
                      <a:pt x="13882" y="4481"/>
                      <a:pt x="12981" y="3063"/>
                    </a:cubicBezTo>
                    <a:cubicBezTo>
                      <a:pt x="12508" y="2305"/>
                      <a:pt x="11875" y="1707"/>
                      <a:pt x="11116" y="1243"/>
                    </a:cubicBezTo>
                    <a:cubicBezTo>
                      <a:pt x="10465" y="833"/>
                      <a:pt x="9751" y="556"/>
                      <a:pt x="9020" y="324"/>
                    </a:cubicBezTo>
                    <a:cubicBezTo>
                      <a:pt x="8341" y="117"/>
                      <a:pt x="7657" y="0"/>
                      <a:pt x="6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3"/>
              <p:cNvSpPr/>
              <p:nvPr/>
            </p:nvSpPr>
            <p:spPr>
              <a:xfrm>
                <a:off x="1922298" y="629833"/>
                <a:ext cx="50822" cy="190894"/>
              </a:xfrm>
              <a:custGeom>
                <a:avLst/>
                <a:gdLst/>
                <a:ahLst/>
                <a:cxnLst/>
                <a:rect l="l" t="t" r="r" b="b"/>
                <a:pathLst>
                  <a:path w="1062" h="3989" extrusionOk="0">
                    <a:moveTo>
                      <a:pt x="402" y="1"/>
                    </a:moveTo>
                    <a:cubicBezTo>
                      <a:pt x="259" y="108"/>
                      <a:pt x="125" y="206"/>
                      <a:pt x="0" y="286"/>
                    </a:cubicBezTo>
                    <a:cubicBezTo>
                      <a:pt x="98" y="509"/>
                      <a:pt x="196" y="714"/>
                      <a:pt x="303" y="937"/>
                    </a:cubicBezTo>
                    <a:cubicBezTo>
                      <a:pt x="419" y="937"/>
                      <a:pt x="473" y="1026"/>
                      <a:pt x="518" y="1134"/>
                    </a:cubicBezTo>
                    <a:cubicBezTo>
                      <a:pt x="741" y="1669"/>
                      <a:pt x="866" y="2222"/>
                      <a:pt x="874" y="2802"/>
                    </a:cubicBezTo>
                    <a:cubicBezTo>
                      <a:pt x="874" y="3078"/>
                      <a:pt x="848" y="3105"/>
                      <a:pt x="580" y="3159"/>
                    </a:cubicBezTo>
                    <a:cubicBezTo>
                      <a:pt x="580" y="3159"/>
                      <a:pt x="571" y="3159"/>
                      <a:pt x="553" y="3168"/>
                    </a:cubicBezTo>
                    <a:cubicBezTo>
                      <a:pt x="580" y="3319"/>
                      <a:pt x="598" y="3480"/>
                      <a:pt x="634" y="3631"/>
                    </a:cubicBezTo>
                    <a:cubicBezTo>
                      <a:pt x="642" y="3676"/>
                      <a:pt x="678" y="3730"/>
                      <a:pt x="714" y="3765"/>
                    </a:cubicBezTo>
                    <a:cubicBezTo>
                      <a:pt x="821" y="3846"/>
                      <a:pt x="946" y="3908"/>
                      <a:pt x="1062" y="3988"/>
                    </a:cubicBezTo>
                    <a:cubicBezTo>
                      <a:pt x="1053" y="3738"/>
                      <a:pt x="1044" y="3498"/>
                      <a:pt x="1044" y="3257"/>
                    </a:cubicBezTo>
                    <a:cubicBezTo>
                      <a:pt x="1035" y="2936"/>
                      <a:pt x="1035" y="2623"/>
                      <a:pt x="1008" y="2302"/>
                    </a:cubicBezTo>
                    <a:cubicBezTo>
                      <a:pt x="973" y="1740"/>
                      <a:pt x="901" y="1187"/>
                      <a:pt x="687" y="652"/>
                    </a:cubicBezTo>
                    <a:cubicBezTo>
                      <a:pt x="598" y="438"/>
                      <a:pt x="500" y="224"/>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3"/>
              <p:cNvSpPr/>
              <p:nvPr/>
            </p:nvSpPr>
            <p:spPr>
              <a:xfrm>
                <a:off x="1506479" y="476981"/>
                <a:ext cx="192569" cy="61924"/>
              </a:xfrm>
              <a:custGeom>
                <a:avLst/>
                <a:gdLst/>
                <a:ahLst/>
                <a:cxnLst/>
                <a:rect l="l" t="t" r="r" b="b"/>
                <a:pathLst>
                  <a:path w="4024" h="1294" extrusionOk="0">
                    <a:moveTo>
                      <a:pt x="4023" y="1"/>
                    </a:moveTo>
                    <a:cubicBezTo>
                      <a:pt x="3711" y="1"/>
                      <a:pt x="3408" y="10"/>
                      <a:pt x="3105" y="63"/>
                    </a:cubicBezTo>
                    <a:cubicBezTo>
                      <a:pt x="2427" y="179"/>
                      <a:pt x="1766" y="376"/>
                      <a:pt x="1124" y="625"/>
                    </a:cubicBezTo>
                    <a:cubicBezTo>
                      <a:pt x="794" y="759"/>
                      <a:pt x="455" y="893"/>
                      <a:pt x="98" y="938"/>
                    </a:cubicBezTo>
                    <a:cubicBezTo>
                      <a:pt x="71" y="938"/>
                      <a:pt x="45" y="946"/>
                      <a:pt x="0" y="955"/>
                    </a:cubicBezTo>
                    <a:cubicBezTo>
                      <a:pt x="233" y="1194"/>
                      <a:pt x="397" y="1294"/>
                      <a:pt x="584" y="1294"/>
                    </a:cubicBezTo>
                    <a:cubicBezTo>
                      <a:pt x="720" y="1294"/>
                      <a:pt x="867" y="1241"/>
                      <a:pt x="1062" y="1152"/>
                    </a:cubicBezTo>
                    <a:cubicBezTo>
                      <a:pt x="1053" y="1027"/>
                      <a:pt x="1115" y="938"/>
                      <a:pt x="1213" y="884"/>
                    </a:cubicBezTo>
                    <a:cubicBezTo>
                      <a:pt x="1329" y="822"/>
                      <a:pt x="1445" y="759"/>
                      <a:pt x="1561" y="706"/>
                    </a:cubicBezTo>
                    <a:cubicBezTo>
                      <a:pt x="2025" y="492"/>
                      <a:pt x="2498" y="331"/>
                      <a:pt x="3006" y="260"/>
                    </a:cubicBezTo>
                    <a:cubicBezTo>
                      <a:pt x="3049" y="255"/>
                      <a:pt x="3086" y="252"/>
                      <a:pt x="3117" y="252"/>
                    </a:cubicBezTo>
                    <a:cubicBezTo>
                      <a:pt x="3256" y="252"/>
                      <a:pt x="3300" y="306"/>
                      <a:pt x="3372" y="474"/>
                    </a:cubicBezTo>
                    <a:cubicBezTo>
                      <a:pt x="3372" y="474"/>
                      <a:pt x="3381" y="483"/>
                      <a:pt x="3381" y="483"/>
                    </a:cubicBezTo>
                    <a:cubicBezTo>
                      <a:pt x="3586" y="456"/>
                      <a:pt x="3792" y="429"/>
                      <a:pt x="3979" y="402"/>
                    </a:cubicBezTo>
                    <a:cubicBezTo>
                      <a:pt x="3997" y="268"/>
                      <a:pt x="4006" y="144"/>
                      <a:pt x="4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8" name="Google Shape;2258;p73"/>
            <p:cNvGrpSpPr/>
            <p:nvPr/>
          </p:nvGrpSpPr>
          <p:grpSpPr>
            <a:xfrm>
              <a:off x="1527823" y="181328"/>
              <a:ext cx="682231" cy="588577"/>
              <a:chOff x="1527823" y="181328"/>
              <a:chExt cx="682231" cy="588577"/>
            </a:xfrm>
          </p:grpSpPr>
          <p:sp>
            <p:nvSpPr>
              <p:cNvPr id="2259" name="Google Shape;2259;p73"/>
              <p:cNvSpPr/>
              <p:nvPr/>
            </p:nvSpPr>
            <p:spPr>
              <a:xfrm>
                <a:off x="2031983" y="301973"/>
                <a:ext cx="73505" cy="70443"/>
              </a:xfrm>
              <a:custGeom>
                <a:avLst/>
                <a:gdLst/>
                <a:ahLst/>
                <a:cxnLst/>
                <a:rect l="l" t="t" r="r" b="b"/>
                <a:pathLst>
                  <a:path w="1536" h="1472" extrusionOk="0">
                    <a:moveTo>
                      <a:pt x="170" y="0"/>
                    </a:moveTo>
                    <a:cubicBezTo>
                      <a:pt x="1" y="464"/>
                      <a:pt x="144" y="964"/>
                      <a:pt x="527" y="1249"/>
                    </a:cubicBezTo>
                    <a:cubicBezTo>
                      <a:pt x="716" y="1396"/>
                      <a:pt x="944" y="1472"/>
                      <a:pt x="1151" y="1472"/>
                    </a:cubicBezTo>
                    <a:cubicBezTo>
                      <a:pt x="1297" y="1472"/>
                      <a:pt x="1432" y="1434"/>
                      <a:pt x="1535" y="1356"/>
                    </a:cubicBezTo>
                    <a:cubicBezTo>
                      <a:pt x="1178" y="803"/>
                      <a:pt x="732" y="357"/>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3"/>
              <p:cNvSpPr/>
              <p:nvPr/>
            </p:nvSpPr>
            <p:spPr>
              <a:xfrm>
                <a:off x="1567926" y="499187"/>
                <a:ext cx="88436" cy="45845"/>
              </a:xfrm>
              <a:custGeom>
                <a:avLst/>
                <a:gdLst/>
                <a:ahLst/>
                <a:cxnLst/>
                <a:rect l="l" t="t" r="r" b="b"/>
                <a:pathLst>
                  <a:path w="1848" h="958" extrusionOk="0">
                    <a:moveTo>
                      <a:pt x="1821" y="1"/>
                    </a:moveTo>
                    <a:lnTo>
                      <a:pt x="1821" y="1"/>
                    </a:lnTo>
                    <a:cubicBezTo>
                      <a:pt x="1187" y="117"/>
                      <a:pt x="589" y="313"/>
                      <a:pt x="1" y="643"/>
                    </a:cubicBezTo>
                    <a:cubicBezTo>
                      <a:pt x="99" y="706"/>
                      <a:pt x="170" y="750"/>
                      <a:pt x="242" y="786"/>
                    </a:cubicBezTo>
                    <a:cubicBezTo>
                      <a:pt x="427" y="901"/>
                      <a:pt x="631" y="958"/>
                      <a:pt x="831" y="958"/>
                    </a:cubicBezTo>
                    <a:cubicBezTo>
                      <a:pt x="1141" y="958"/>
                      <a:pt x="1443" y="823"/>
                      <a:pt x="1660" y="563"/>
                    </a:cubicBezTo>
                    <a:cubicBezTo>
                      <a:pt x="1794" y="402"/>
                      <a:pt x="1847" y="224"/>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3"/>
              <p:cNvSpPr/>
              <p:nvPr/>
            </p:nvSpPr>
            <p:spPr>
              <a:xfrm>
                <a:off x="1688331" y="229184"/>
                <a:ext cx="85230" cy="45175"/>
              </a:xfrm>
              <a:custGeom>
                <a:avLst/>
                <a:gdLst/>
                <a:ahLst/>
                <a:cxnLst/>
                <a:rect l="l" t="t" r="r" b="b"/>
                <a:pathLst>
                  <a:path w="1781" h="944" extrusionOk="0">
                    <a:moveTo>
                      <a:pt x="1677" y="1"/>
                    </a:moveTo>
                    <a:cubicBezTo>
                      <a:pt x="1664" y="1"/>
                      <a:pt x="1649" y="2"/>
                      <a:pt x="1633" y="5"/>
                    </a:cubicBezTo>
                    <a:cubicBezTo>
                      <a:pt x="1071" y="94"/>
                      <a:pt x="545" y="272"/>
                      <a:pt x="63" y="593"/>
                    </a:cubicBezTo>
                    <a:cubicBezTo>
                      <a:pt x="45" y="611"/>
                      <a:pt x="27" y="629"/>
                      <a:pt x="0" y="647"/>
                    </a:cubicBezTo>
                    <a:cubicBezTo>
                      <a:pt x="142" y="822"/>
                      <a:pt x="308" y="943"/>
                      <a:pt x="533" y="943"/>
                    </a:cubicBezTo>
                    <a:cubicBezTo>
                      <a:pt x="549" y="943"/>
                      <a:pt x="564" y="943"/>
                      <a:pt x="580" y="941"/>
                    </a:cubicBezTo>
                    <a:cubicBezTo>
                      <a:pt x="919" y="924"/>
                      <a:pt x="1223" y="799"/>
                      <a:pt x="1490" y="576"/>
                    </a:cubicBezTo>
                    <a:cubicBezTo>
                      <a:pt x="1624" y="469"/>
                      <a:pt x="1713" y="317"/>
                      <a:pt x="1758" y="147"/>
                    </a:cubicBezTo>
                    <a:cubicBezTo>
                      <a:pt x="1781" y="48"/>
                      <a:pt x="1758"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3"/>
              <p:cNvSpPr/>
              <p:nvPr/>
            </p:nvSpPr>
            <p:spPr>
              <a:xfrm>
                <a:off x="1871906" y="223394"/>
                <a:ext cx="82454" cy="43357"/>
              </a:xfrm>
              <a:custGeom>
                <a:avLst/>
                <a:gdLst/>
                <a:ahLst/>
                <a:cxnLst/>
                <a:rect l="l" t="t" r="r" b="b"/>
                <a:pathLst>
                  <a:path w="1723" h="906" extrusionOk="0">
                    <a:moveTo>
                      <a:pt x="0" y="1"/>
                    </a:moveTo>
                    <a:cubicBezTo>
                      <a:pt x="9" y="28"/>
                      <a:pt x="9" y="54"/>
                      <a:pt x="9" y="72"/>
                    </a:cubicBezTo>
                    <a:cubicBezTo>
                      <a:pt x="72" y="358"/>
                      <a:pt x="268" y="563"/>
                      <a:pt x="500" y="723"/>
                    </a:cubicBezTo>
                    <a:cubicBezTo>
                      <a:pt x="663" y="846"/>
                      <a:pt x="837" y="906"/>
                      <a:pt x="1010" y="906"/>
                    </a:cubicBezTo>
                    <a:cubicBezTo>
                      <a:pt x="1227" y="906"/>
                      <a:pt x="1441" y="813"/>
                      <a:pt x="1624" y="634"/>
                    </a:cubicBezTo>
                    <a:cubicBezTo>
                      <a:pt x="1660" y="590"/>
                      <a:pt x="1687" y="545"/>
                      <a:pt x="1722" y="500"/>
                    </a:cubicBezTo>
                    <a:cubicBezTo>
                      <a:pt x="1178" y="197"/>
                      <a:pt x="616"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3"/>
              <p:cNvSpPr/>
              <p:nvPr/>
            </p:nvSpPr>
            <p:spPr>
              <a:xfrm>
                <a:off x="1564528" y="320732"/>
                <a:ext cx="60249" cy="67332"/>
              </a:xfrm>
              <a:custGeom>
                <a:avLst/>
                <a:gdLst/>
                <a:ahLst/>
                <a:cxnLst/>
                <a:rect l="l" t="t" r="r" b="b"/>
                <a:pathLst>
                  <a:path w="1259" h="1407" extrusionOk="0">
                    <a:moveTo>
                      <a:pt x="999" y="1"/>
                    </a:moveTo>
                    <a:cubicBezTo>
                      <a:pt x="536" y="375"/>
                      <a:pt x="206" y="830"/>
                      <a:pt x="0" y="1375"/>
                    </a:cubicBezTo>
                    <a:cubicBezTo>
                      <a:pt x="90" y="1397"/>
                      <a:pt x="175" y="1407"/>
                      <a:pt x="255" y="1407"/>
                    </a:cubicBezTo>
                    <a:cubicBezTo>
                      <a:pt x="660" y="1407"/>
                      <a:pt x="940" y="1152"/>
                      <a:pt x="1089" y="929"/>
                    </a:cubicBezTo>
                    <a:cubicBezTo>
                      <a:pt x="1258" y="643"/>
                      <a:pt x="1223" y="25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3"/>
              <p:cNvSpPr/>
              <p:nvPr/>
            </p:nvSpPr>
            <p:spPr>
              <a:xfrm>
                <a:off x="1907319" y="688313"/>
                <a:ext cx="45749" cy="81593"/>
              </a:xfrm>
              <a:custGeom>
                <a:avLst/>
                <a:gdLst/>
                <a:ahLst/>
                <a:cxnLst/>
                <a:rect l="l" t="t" r="r" b="b"/>
                <a:pathLst>
                  <a:path w="956" h="1705" extrusionOk="0">
                    <a:moveTo>
                      <a:pt x="625" y="1"/>
                    </a:moveTo>
                    <a:cubicBezTo>
                      <a:pt x="90" y="384"/>
                      <a:pt x="1" y="991"/>
                      <a:pt x="367" y="1437"/>
                    </a:cubicBezTo>
                    <a:cubicBezTo>
                      <a:pt x="509" y="1615"/>
                      <a:pt x="706" y="1696"/>
                      <a:pt x="955" y="1705"/>
                    </a:cubicBezTo>
                    <a:cubicBezTo>
                      <a:pt x="947" y="1107"/>
                      <a:pt x="831" y="554"/>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3"/>
              <p:cNvSpPr/>
              <p:nvPr/>
            </p:nvSpPr>
            <p:spPr>
              <a:xfrm>
                <a:off x="2073426" y="645242"/>
                <a:ext cx="54698" cy="74702"/>
              </a:xfrm>
              <a:custGeom>
                <a:avLst/>
                <a:gdLst/>
                <a:ahLst/>
                <a:cxnLst/>
                <a:rect l="l" t="t" r="r" b="b"/>
                <a:pathLst>
                  <a:path w="1143" h="1561" extrusionOk="0">
                    <a:moveTo>
                      <a:pt x="1010" y="0"/>
                    </a:moveTo>
                    <a:cubicBezTo>
                      <a:pt x="841" y="0"/>
                      <a:pt x="688" y="45"/>
                      <a:pt x="553" y="151"/>
                    </a:cubicBezTo>
                    <a:cubicBezTo>
                      <a:pt x="277" y="374"/>
                      <a:pt x="107" y="660"/>
                      <a:pt x="36" y="1008"/>
                    </a:cubicBezTo>
                    <a:cubicBezTo>
                      <a:pt x="0" y="1186"/>
                      <a:pt x="9" y="1374"/>
                      <a:pt x="125" y="1561"/>
                    </a:cubicBezTo>
                    <a:cubicBezTo>
                      <a:pt x="616" y="1133"/>
                      <a:pt x="928" y="606"/>
                      <a:pt x="1142" y="9"/>
                    </a:cubicBezTo>
                    <a:cubicBezTo>
                      <a:pt x="1097" y="3"/>
                      <a:pt x="105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3"/>
              <p:cNvSpPr/>
              <p:nvPr/>
            </p:nvSpPr>
            <p:spPr>
              <a:xfrm>
                <a:off x="2112285" y="458222"/>
                <a:ext cx="35891" cy="86283"/>
              </a:xfrm>
              <a:custGeom>
                <a:avLst/>
                <a:gdLst/>
                <a:ahLst/>
                <a:cxnLst/>
                <a:rect l="l" t="t" r="r" b="b"/>
                <a:pathLst>
                  <a:path w="750" h="1803" extrusionOk="0">
                    <a:moveTo>
                      <a:pt x="571" y="0"/>
                    </a:moveTo>
                    <a:cubicBezTo>
                      <a:pt x="375" y="98"/>
                      <a:pt x="232" y="214"/>
                      <a:pt x="161" y="402"/>
                    </a:cubicBezTo>
                    <a:cubicBezTo>
                      <a:pt x="0" y="839"/>
                      <a:pt x="107" y="1223"/>
                      <a:pt x="384" y="1570"/>
                    </a:cubicBezTo>
                    <a:cubicBezTo>
                      <a:pt x="455" y="1660"/>
                      <a:pt x="553" y="1713"/>
                      <a:pt x="651" y="1802"/>
                    </a:cubicBezTo>
                    <a:cubicBezTo>
                      <a:pt x="749" y="1178"/>
                      <a:pt x="687" y="598"/>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3"/>
              <p:cNvSpPr/>
              <p:nvPr/>
            </p:nvSpPr>
            <p:spPr>
              <a:xfrm>
                <a:off x="1972642" y="677641"/>
                <a:ext cx="32494" cy="81593"/>
              </a:xfrm>
              <a:custGeom>
                <a:avLst/>
                <a:gdLst/>
                <a:ahLst/>
                <a:cxnLst/>
                <a:rect l="l" t="t" r="r" b="b"/>
                <a:pathLst>
                  <a:path w="679" h="1705" extrusionOk="0">
                    <a:moveTo>
                      <a:pt x="1" y="1"/>
                    </a:moveTo>
                    <a:lnTo>
                      <a:pt x="1" y="1"/>
                    </a:lnTo>
                    <a:cubicBezTo>
                      <a:pt x="135" y="563"/>
                      <a:pt x="197" y="1134"/>
                      <a:pt x="233" y="1705"/>
                    </a:cubicBezTo>
                    <a:cubicBezTo>
                      <a:pt x="500" y="1562"/>
                      <a:pt x="679" y="1196"/>
                      <a:pt x="625" y="884"/>
                    </a:cubicBezTo>
                    <a:cubicBezTo>
                      <a:pt x="563" y="491"/>
                      <a:pt x="420" y="14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3"/>
              <p:cNvSpPr/>
              <p:nvPr/>
            </p:nvSpPr>
            <p:spPr>
              <a:xfrm>
                <a:off x="1566634" y="456786"/>
                <a:ext cx="75228" cy="36466"/>
              </a:xfrm>
              <a:custGeom>
                <a:avLst/>
                <a:gdLst/>
                <a:ahLst/>
                <a:cxnLst/>
                <a:rect l="l" t="t" r="r" b="b"/>
                <a:pathLst>
                  <a:path w="1572" h="762" extrusionOk="0">
                    <a:moveTo>
                      <a:pt x="845" y="0"/>
                    </a:moveTo>
                    <a:cubicBezTo>
                      <a:pt x="416" y="0"/>
                      <a:pt x="57" y="313"/>
                      <a:pt x="1" y="762"/>
                    </a:cubicBezTo>
                    <a:cubicBezTo>
                      <a:pt x="527" y="592"/>
                      <a:pt x="1045" y="423"/>
                      <a:pt x="1571" y="262"/>
                    </a:cubicBezTo>
                    <a:cubicBezTo>
                      <a:pt x="1402" y="111"/>
                      <a:pt x="1205" y="48"/>
                      <a:pt x="991" y="12"/>
                    </a:cubicBezTo>
                    <a:cubicBezTo>
                      <a:pt x="942" y="4"/>
                      <a:pt x="893"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3"/>
              <p:cNvSpPr/>
              <p:nvPr/>
            </p:nvSpPr>
            <p:spPr>
              <a:xfrm>
                <a:off x="1881716" y="181328"/>
                <a:ext cx="80731" cy="31871"/>
              </a:xfrm>
              <a:custGeom>
                <a:avLst/>
                <a:gdLst/>
                <a:ahLst/>
                <a:cxnLst/>
                <a:rect l="l" t="t" r="r" b="b"/>
                <a:pathLst>
                  <a:path w="1687" h="666" extrusionOk="0">
                    <a:moveTo>
                      <a:pt x="591" y="1"/>
                    </a:moveTo>
                    <a:cubicBezTo>
                      <a:pt x="334" y="1"/>
                      <a:pt x="110" y="85"/>
                      <a:pt x="1" y="220"/>
                    </a:cubicBezTo>
                    <a:cubicBezTo>
                      <a:pt x="554" y="362"/>
                      <a:pt x="1107" y="514"/>
                      <a:pt x="1687" y="666"/>
                    </a:cubicBezTo>
                    <a:cubicBezTo>
                      <a:pt x="1544" y="309"/>
                      <a:pt x="1259" y="130"/>
                      <a:pt x="902" y="41"/>
                    </a:cubicBezTo>
                    <a:cubicBezTo>
                      <a:pt x="797" y="14"/>
                      <a:pt x="691"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3"/>
              <p:cNvSpPr/>
              <p:nvPr/>
            </p:nvSpPr>
            <p:spPr>
              <a:xfrm>
                <a:off x="2178422" y="455207"/>
                <a:ext cx="31632" cy="76472"/>
              </a:xfrm>
              <a:custGeom>
                <a:avLst/>
                <a:gdLst/>
                <a:ahLst/>
                <a:cxnLst/>
                <a:rect l="l" t="t" r="r" b="b"/>
                <a:pathLst>
                  <a:path w="661" h="1598" extrusionOk="0">
                    <a:moveTo>
                      <a:pt x="1" y="1"/>
                    </a:moveTo>
                    <a:cubicBezTo>
                      <a:pt x="63" y="545"/>
                      <a:pt x="126" y="1071"/>
                      <a:pt x="188" y="1598"/>
                    </a:cubicBezTo>
                    <a:cubicBezTo>
                      <a:pt x="661" y="1286"/>
                      <a:pt x="616" y="28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3"/>
              <p:cNvSpPr/>
              <p:nvPr/>
            </p:nvSpPr>
            <p:spPr>
              <a:xfrm>
                <a:off x="2068737" y="272829"/>
                <a:ext cx="64844" cy="63743"/>
              </a:xfrm>
              <a:custGeom>
                <a:avLst/>
                <a:gdLst/>
                <a:ahLst/>
                <a:cxnLst/>
                <a:rect l="l" t="t" r="r" b="b"/>
                <a:pathLst>
                  <a:path w="1355" h="1332" extrusionOk="0">
                    <a:moveTo>
                      <a:pt x="141" y="0"/>
                    </a:moveTo>
                    <a:cubicBezTo>
                      <a:pt x="95" y="0"/>
                      <a:pt x="48" y="4"/>
                      <a:pt x="0" y="12"/>
                    </a:cubicBezTo>
                    <a:cubicBezTo>
                      <a:pt x="464" y="395"/>
                      <a:pt x="857" y="814"/>
                      <a:pt x="1187" y="1332"/>
                    </a:cubicBezTo>
                    <a:cubicBezTo>
                      <a:pt x="1354" y="863"/>
                      <a:pt x="853"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3"/>
              <p:cNvSpPr/>
              <p:nvPr/>
            </p:nvSpPr>
            <p:spPr>
              <a:xfrm>
                <a:off x="1527823" y="304461"/>
                <a:ext cx="50822" cy="60297"/>
              </a:xfrm>
              <a:custGeom>
                <a:avLst/>
                <a:gdLst/>
                <a:ahLst/>
                <a:cxnLst/>
                <a:rect l="l" t="t" r="r" b="b"/>
                <a:pathLst>
                  <a:path w="1062" h="1260" extrusionOk="0">
                    <a:moveTo>
                      <a:pt x="971" y="1"/>
                    </a:moveTo>
                    <a:cubicBezTo>
                      <a:pt x="712" y="1"/>
                      <a:pt x="381" y="222"/>
                      <a:pt x="214" y="492"/>
                    </a:cubicBezTo>
                    <a:cubicBezTo>
                      <a:pt x="36" y="760"/>
                      <a:pt x="0" y="1090"/>
                      <a:pt x="116" y="1260"/>
                    </a:cubicBezTo>
                    <a:cubicBezTo>
                      <a:pt x="437" y="849"/>
                      <a:pt x="749" y="430"/>
                      <a:pt x="1062" y="11"/>
                    </a:cubicBezTo>
                    <a:cubicBezTo>
                      <a:pt x="1033" y="4"/>
                      <a:pt x="1003"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3"/>
              <p:cNvSpPr/>
              <p:nvPr/>
            </p:nvSpPr>
            <p:spPr>
              <a:xfrm>
                <a:off x="1679382" y="191809"/>
                <a:ext cx="72596" cy="35078"/>
              </a:xfrm>
              <a:custGeom>
                <a:avLst/>
                <a:gdLst/>
                <a:ahLst/>
                <a:cxnLst/>
                <a:rect l="l" t="t" r="r" b="b"/>
                <a:pathLst>
                  <a:path w="1517" h="733" extrusionOk="0">
                    <a:moveTo>
                      <a:pt x="1026" y="1"/>
                    </a:moveTo>
                    <a:cubicBezTo>
                      <a:pt x="564" y="1"/>
                      <a:pt x="71" y="306"/>
                      <a:pt x="0" y="732"/>
                    </a:cubicBezTo>
                    <a:cubicBezTo>
                      <a:pt x="482" y="491"/>
                      <a:pt x="972" y="277"/>
                      <a:pt x="1517" y="143"/>
                    </a:cubicBezTo>
                    <a:cubicBezTo>
                      <a:pt x="1374" y="45"/>
                      <a:pt x="1202"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3"/>
              <p:cNvSpPr/>
              <p:nvPr/>
            </p:nvSpPr>
            <p:spPr>
              <a:xfrm>
                <a:off x="2116114" y="666538"/>
                <a:ext cx="52545" cy="69629"/>
              </a:xfrm>
              <a:custGeom>
                <a:avLst/>
                <a:gdLst/>
                <a:ahLst/>
                <a:cxnLst/>
                <a:rect l="l" t="t" r="r" b="b"/>
                <a:pathLst>
                  <a:path w="1098" h="1455" extrusionOk="0">
                    <a:moveTo>
                      <a:pt x="821" y="1"/>
                    </a:moveTo>
                    <a:lnTo>
                      <a:pt x="821" y="1"/>
                    </a:lnTo>
                    <a:cubicBezTo>
                      <a:pt x="589" y="500"/>
                      <a:pt x="357" y="991"/>
                      <a:pt x="0" y="1455"/>
                    </a:cubicBezTo>
                    <a:cubicBezTo>
                      <a:pt x="643" y="1366"/>
                      <a:pt x="1098" y="340"/>
                      <a:pt x="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73"/>
          <p:cNvGrpSpPr/>
          <p:nvPr/>
        </p:nvGrpSpPr>
        <p:grpSpPr>
          <a:xfrm>
            <a:off x="7043537" y="850260"/>
            <a:ext cx="1689646" cy="3183007"/>
            <a:chOff x="6551179" y="835868"/>
            <a:chExt cx="1689646" cy="3183007"/>
          </a:xfrm>
        </p:grpSpPr>
        <p:sp>
          <p:nvSpPr>
            <p:cNvPr id="2276" name="Google Shape;2276;p73"/>
            <p:cNvSpPr/>
            <p:nvPr/>
          </p:nvSpPr>
          <p:spPr>
            <a:xfrm>
              <a:off x="6551179" y="284140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3"/>
            <p:cNvSpPr/>
            <p:nvPr/>
          </p:nvSpPr>
          <p:spPr>
            <a:xfrm>
              <a:off x="6666411" y="8358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3"/>
            <p:cNvSpPr/>
            <p:nvPr/>
          </p:nvSpPr>
          <p:spPr>
            <a:xfrm>
              <a:off x="7420975" y="390637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3"/>
            <p:cNvSpPr/>
            <p:nvPr/>
          </p:nvSpPr>
          <p:spPr>
            <a:xfrm>
              <a:off x="6982375" y="2440863"/>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3"/>
            <p:cNvSpPr/>
            <p:nvPr/>
          </p:nvSpPr>
          <p:spPr>
            <a:xfrm>
              <a:off x="8064725" y="181492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3"/>
            <p:cNvSpPr/>
            <p:nvPr/>
          </p:nvSpPr>
          <p:spPr>
            <a:xfrm>
              <a:off x="7886279" y="11222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3"/>
            <p:cNvSpPr/>
            <p:nvPr/>
          </p:nvSpPr>
          <p:spPr>
            <a:xfrm>
              <a:off x="8064737" y="2440873"/>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73"/>
          <p:cNvGrpSpPr/>
          <p:nvPr/>
        </p:nvGrpSpPr>
        <p:grpSpPr>
          <a:xfrm>
            <a:off x="269700" y="1240325"/>
            <a:ext cx="1340334" cy="993551"/>
            <a:chOff x="159100" y="2106185"/>
            <a:chExt cx="1053241" cy="757927"/>
          </a:xfrm>
        </p:grpSpPr>
        <p:sp>
          <p:nvSpPr>
            <p:cNvPr id="2284" name="Google Shape;2284;p73"/>
            <p:cNvSpPr/>
            <p:nvPr/>
          </p:nvSpPr>
          <p:spPr>
            <a:xfrm>
              <a:off x="952740" y="2249465"/>
              <a:ext cx="213098" cy="447971"/>
            </a:xfrm>
            <a:custGeom>
              <a:avLst/>
              <a:gdLst/>
              <a:ahLst/>
              <a:cxnLst/>
              <a:rect l="l" t="t" r="r" b="b"/>
              <a:pathLst>
                <a:path w="4453" h="9361" extrusionOk="0">
                  <a:moveTo>
                    <a:pt x="2697" y="0"/>
                  </a:moveTo>
                  <a:cubicBezTo>
                    <a:pt x="2452" y="0"/>
                    <a:pt x="2273" y="132"/>
                    <a:pt x="2150" y="404"/>
                  </a:cubicBezTo>
                  <a:cubicBezTo>
                    <a:pt x="2034" y="654"/>
                    <a:pt x="1945" y="904"/>
                    <a:pt x="1865" y="1163"/>
                  </a:cubicBezTo>
                  <a:cubicBezTo>
                    <a:pt x="1517" y="2260"/>
                    <a:pt x="1178" y="3348"/>
                    <a:pt x="902" y="4463"/>
                  </a:cubicBezTo>
                  <a:cubicBezTo>
                    <a:pt x="678" y="5329"/>
                    <a:pt x="447" y="6185"/>
                    <a:pt x="232" y="7050"/>
                  </a:cubicBezTo>
                  <a:cubicBezTo>
                    <a:pt x="125" y="7470"/>
                    <a:pt x="36" y="7889"/>
                    <a:pt x="9" y="8326"/>
                  </a:cubicBezTo>
                  <a:cubicBezTo>
                    <a:pt x="0" y="8576"/>
                    <a:pt x="90" y="8763"/>
                    <a:pt x="313" y="8888"/>
                  </a:cubicBezTo>
                  <a:cubicBezTo>
                    <a:pt x="384" y="8924"/>
                    <a:pt x="447" y="8960"/>
                    <a:pt x="527" y="8977"/>
                  </a:cubicBezTo>
                  <a:cubicBezTo>
                    <a:pt x="1053" y="9156"/>
                    <a:pt x="1606" y="9236"/>
                    <a:pt x="2177" y="9361"/>
                  </a:cubicBezTo>
                  <a:cubicBezTo>
                    <a:pt x="2936" y="6399"/>
                    <a:pt x="3694" y="3464"/>
                    <a:pt x="4452" y="529"/>
                  </a:cubicBezTo>
                  <a:cubicBezTo>
                    <a:pt x="4434" y="511"/>
                    <a:pt x="4434" y="502"/>
                    <a:pt x="4425" y="502"/>
                  </a:cubicBezTo>
                  <a:cubicBezTo>
                    <a:pt x="3935" y="351"/>
                    <a:pt x="3444" y="181"/>
                    <a:pt x="2944" y="39"/>
                  </a:cubicBezTo>
                  <a:cubicBezTo>
                    <a:pt x="2855" y="13"/>
                    <a:pt x="2773" y="0"/>
                    <a:pt x="2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5" name="Google Shape;2285;p73"/>
            <p:cNvGrpSpPr/>
            <p:nvPr/>
          </p:nvGrpSpPr>
          <p:grpSpPr>
            <a:xfrm>
              <a:off x="442980" y="2123221"/>
              <a:ext cx="549526" cy="575410"/>
              <a:chOff x="442980" y="2123221"/>
              <a:chExt cx="549526" cy="575410"/>
            </a:xfrm>
          </p:grpSpPr>
          <p:sp>
            <p:nvSpPr>
              <p:cNvPr id="2286" name="Google Shape;2286;p73"/>
              <p:cNvSpPr/>
              <p:nvPr/>
            </p:nvSpPr>
            <p:spPr>
              <a:xfrm>
                <a:off x="575780" y="2140306"/>
                <a:ext cx="140502" cy="531956"/>
              </a:xfrm>
              <a:custGeom>
                <a:avLst/>
                <a:gdLst/>
                <a:ahLst/>
                <a:cxnLst/>
                <a:rect l="l" t="t" r="r" b="b"/>
                <a:pathLst>
                  <a:path w="2936" h="11116" extrusionOk="0">
                    <a:moveTo>
                      <a:pt x="1026" y="0"/>
                    </a:moveTo>
                    <a:cubicBezTo>
                      <a:pt x="901" y="125"/>
                      <a:pt x="776" y="250"/>
                      <a:pt x="651" y="366"/>
                    </a:cubicBezTo>
                    <a:cubicBezTo>
                      <a:pt x="592" y="421"/>
                      <a:pt x="547" y="445"/>
                      <a:pt x="499" y="445"/>
                    </a:cubicBezTo>
                    <a:cubicBezTo>
                      <a:pt x="453" y="445"/>
                      <a:pt x="405" y="423"/>
                      <a:pt x="339" y="384"/>
                    </a:cubicBezTo>
                    <a:cubicBezTo>
                      <a:pt x="232" y="321"/>
                      <a:pt x="125" y="250"/>
                      <a:pt x="0" y="170"/>
                    </a:cubicBezTo>
                    <a:lnTo>
                      <a:pt x="0" y="170"/>
                    </a:lnTo>
                    <a:cubicBezTo>
                      <a:pt x="0" y="223"/>
                      <a:pt x="0" y="241"/>
                      <a:pt x="9" y="268"/>
                    </a:cubicBezTo>
                    <a:cubicBezTo>
                      <a:pt x="80" y="544"/>
                      <a:pt x="152" y="830"/>
                      <a:pt x="223" y="1106"/>
                    </a:cubicBezTo>
                    <a:cubicBezTo>
                      <a:pt x="500" y="2212"/>
                      <a:pt x="785" y="3328"/>
                      <a:pt x="1062" y="4434"/>
                    </a:cubicBezTo>
                    <a:cubicBezTo>
                      <a:pt x="1329" y="5478"/>
                      <a:pt x="1588" y="6521"/>
                      <a:pt x="1856" y="7556"/>
                    </a:cubicBezTo>
                    <a:cubicBezTo>
                      <a:pt x="2132" y="8653"/>
                      <a:pt x="2409" y="9742"/>
                      <a:pt x="2685" y="10830"/>
                    </a:cubicBezTo>
                    <a:cubicBezTo>
                      <a:pt x="2721" y="10982"/>
                      <a:pt x="2810" y="11035"/>
                      <a:pt x="2935" y="11116"/>
                    </a:cubicBezTo>
                    <a:cubicBezTo>
                      <a:pt x="2614" y="9233"/>
                      <a:pt x="2293" y="7387"/>
                      <a:pt x="1999" y="5540"/>
                    </a:cubicBezTo>
                    <a:cubicBezTo>
                      <a:pt x="1749" y="4023"/>
                      <a:pt x="1080" y="89"/>
                      <a:pt x="1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3"/>
              <p:cNvSpPr/>
              <p:nvPr/>
            </p:nvSpPr>
            <p:spPr>
              <a:xfrm>
                <a:off x="636796" y="2135185"/>
                <a:ext cx="102123" cy="525113"/>
              </a:xfrm>
              <a:custGeom>
                <a:avLst/>
                <a:gdLst/>
                <a:ahLst/>
                <a:cxnLst/>
                <a:rect l="l" t="t" r="r" b="b"/>
                <a:pathLst>
                  <a:path w="2134" h="10973" extrusionOk="0">
                    <a:moveTo>
                      <a:pt x="964" y="0"/>
                    </a:moveTo>
                    <a:cubicBezTo>
                      <a:pt x="920" y="45"/>
                      <a:pt x="875" y="98"/>
                      <a:pt x="831" y="143"/>
                    </a:cubicBezTo>
                    <a:cubicBezTo>
                      <a:pt x="786" y="196"/>
                      <a:pt x="741" y="241"/>
                      <a:pt x="697" y="285"/>
                    </a:cubicBezTo>
                    <a:cubicBezTo>
                      <a:pt x="626" y="352"/>
                      <a:pt x="572" y="383"/>
                      <a:pt x="517" y="383"/>
                    </a:cubicBezTo>
                    <a:cubicBezTo>
                      <a:pt x="467" y="383"/>
                      <a:pt x="416" y="358"/>
                      <a:pt x="349" y="312"/>
                    </a:cubicBezTo>
                    <a:cubicBezTo>
                      <a:pt x="242" y="232"/>
                      <a:pt x="135" y="152"/>
                      <a:pt x="1" y="45"/>
                    </a:cubicBezTo>
                    <a:lnTo>
                      <a:pt x="1" y="45"/>
                    </a:lnTo>
                    <a:cubicBezTo>
                      <a:pt x="616" y="3702"/>
                      <a:pt x="1232" y="7315"/>
                      <a:pt x="1848" y="10973"/>
                    </a:cubicBezTo>
                    <a:cubicBezTo>
                      <a:pt x="1893" y="10896"/>
                      <a:pt x="1945" y="10867"/>
                      <a:pt x="2001" y="10867"/>
                    </a:cubicBezTo>
                    <a:cubicBezTo>
                      <a:pt x="2043" y="10867"/>
                      <a:pt x="2087" y="10884"/>
                      <a:pt x="2133" y="10910"/>
                    </a:cubicBezTo>
                    <a:cubicBezTo>
                      <a:pt x="1758" y="7297"/>
                      <a:pt x="1393" y="3711"/>
                      <a:pt x="1018" y="116"/>
                    </a:cubicBezTo>
                    <a:cubicBezTo>
                      <a:pt x="1018" y="80"/>
                      <a:pt x="1009" y="54"/>
                      <a:pt x="1000" y="18"/>
                    </a:cubicBezTo>
                    <a:cubicBezTo>
                      <a:pt x="1000" y="18"/>
                      <a:pt x="991" y="9"/>
                      <a:pt x="991" y="9"/>
                    </a:cubicBezTo>
                    <a:cubicBezTo>
                      <a:pt x="982" y="9"/>
                      <a:pt x="982" y="9"/>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3"/>
              <p:cNvSpPr/>
              <p:nvPr/>
            </p:nvSpPr>
            <p:spPr>
              <a:xfrm>
                <a:off x="442980" y="2194096"/>
                <a:ext cx="221617" cy="504535"/>
              </a:xfrm>
              <a:custGeom>
                <a:avLst/>
                <a:gdLst/>
                <a:ahLst/>
                <a:cxnLst/>
                <a:rect l="l" t="t" r="r" b="b"/>
                <a:pathLst>
                  <a:path w="4631" h="10543" extrusionOk="0">
                    <a:moveTo>
                      <a:pt x="643" y="0"/>
                    </a:moveTo>
                    <a:cubicBezTo>
                      <a:pt x="616" y="63"/>
                      <a:pt x="598" y="107"/>
                      <a:pt x="572" y="152"/>
                    </a:cubicBezTo>
                    <a:cubicBezTo>
                      <a:pt x="545" y="214"/>
                      <a:pt x="518" y="277"/>
                      <a:pt x="482" y="339"/>
                    </a:cubicBezTo>
                    <a:cubicBezTo>
                      <a:pt x="433" y="414"/>
                      <a:pt x="392" y="445"/>
                      <a:pt x="326" y="445"/>
                    </a:cubicBezTo>
                    <a:cubicBezTo>
                      <a:pt x="297" y="445"/>
                      <a:pt x="264" y="439"/>
                      <a:pt x="224" y="428"/>
                    </a:cubicBezTo>
                    <a:cubicBezTo>
                      <a:pt x="161" y="410"/>
                      <a:pt x="90" y="402"/>
                      <a:pt x="1" y="375"/>
                    </a:cubicBezTo>
                    <a:lnTo>
                      <a:pt x="1" y="375"/>
                    </a:lnTo>
                    <a:cubicBezTo>
                      <a:pt x="19" y="437"/>
                      <a:pt x="28" y="473"/>
                      <a:pt x="45" y="509"/>
                    </a:cubicBezTo>
                    <a:cubicBezTo>
                      <a:pt x="152" y="767"/>
                      <a:pt x="259" y="1017"/>
                      <a:pt x="375" y="1276"/>
                    </a:cubicBezTo>
                    <a:cubicBezTo>
                      <a:pt x="634" y="1882"/>
                      <a:pt x="893" y="2480"/>
                      <a:pt x="1152" y="3078"/>
                    </a:cubicBezTo>
                    <a:cubicBezTo>
                      <a:pt x="1375" y="3595"/>
                      <a:pt x="1598" y="4122"/>
                      <a:pt x="1821" y="4639"/>
                    </a:cubicBezTo>
                    <a:cubicBezTo>
                      <a:pt x="2053" y="5183"/>
                      <a:pt x="2293" y="5736"/>
                      <a:pt x="2525" y="6280"/>
                    </a:cubicBezTo>
                    <a:cubicBezTo>
                      <a:pt x="2731" y="6762"/>
                      <a:pt x="2936" y="7235"/>
                      <a:pt x="3141" y="7717"/>
                    </a:cubicBezTo>
                    <a:cubicBezTo>
                      <a:pt x="3516" y="8582"/>
                      <a:pt x="3890" y="9447"/>
                      <a:pt x="4256" y="10322"/>
                    </a:cubicBezTo>
                    <a:cubicBezTo>
                      <a:pt x="4310" y="10446"/>
                      <a:pt x="4371" y="10543"/>
                      <a:pt x="4515" y="10543"/>
                    </a:cubicBezTo>
                    <a:cubicBezTo>
                      <a:pt x="4537" y="10543"/>
                      <a:pt x="4560" y="10540"/>
                      <a:pt x="4586" y="10536"/>
                    </a:cubicBezTo>
                    <a:cubicBezTo>
                      <a:pt x="4604" y="10438"/>
                      <a:pt x="4631" y="10331"/>
                      <a:pt x="4586" y="10215"/>
                    </a:cubicBezTo>
                    <a:cubicBezTo>
                      <a:pt x="4256" y="9358"/>
                      <a:pt x="3926" y="8502"/>
                      <a:pt x="3596" y="7636"/>
                    </a:cubicBezTo>
                    <a:cubicBezTo>
                      <a:pt x="3293" y="6843"/>
                      <a:pt x="2989" y="6049"/>
                      <a:pt x="2686" y="5255"/>
                    </a:cubicBezTo>
                    <a:cubicBezTo>
                      <a:pt x="2365" y="4425"/>
                      <a:pt x="2053" y="3595"/>
                      <a:pt x="1731" y="2775"/>
                    </a:cubicBezTo>
                    <a:cubicBezTo>
                      <a:pt x="1419" y="1963"/>
                      <a:pt x="1107" y="1151"/>
                      <a:pt x="795" y="348"/>
                    </a:cubicBezTo>
                    <a:cubicBezTo>
                      <a:pt x="750" y="232"/>
                      <a:pt x="697" y="125"/>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3"/>
              <p:cNvSpPr/>
              <p:nvPr/>
            </p:nvSpPr>
            <p:spPr>
              <a:xfrm>
                <a:off x="840040" y="2133462"/>
                <a:ext cx="112316" cy="546504"/>
              </a:xfrm>
              <a:custGeom>
                <a:avLst/>
                <a:gdLst/>
                <a:ahLst/>
                <a:cxnLst/>
                <a:rect l="l" t="t" r="r" b="b"/>
                <a:pathLst>
                  <a:path w="2347" h="11420" extrusionOk="0">
                    <a:moveTo>
                      <a:pt x="1517" y="0"/>
                    </a:moveTo>
                    <a:cubicBezTo>
                      <a:pt x="1508" y="72"/>
                      <a:pt x="1499" y="107"/>
                      <a:pt x="1490" y="152"/>
                    </a:cubicBezTo>
                    <a:cubicBezTo>
                      <a:pt x="1142" y="2712"/>
                      <a:pt x="794" y="5282"/>
                      <a:pt x="455" y="7842"/>
                    </a:cubicBezTo>
                    <a:cubicBezTo>
                      <a:pt x="313" y="8903"/>
                      <a:pt x="170" y="9956"/>
                      <a:pt x="18" y="11018"/>
                    </a:cubicBezTo>
                    <a:cubicBezTo>
                      <a:pt x="0" y="11152"/>
                      <a:pt x="0" y="11276"/>
                      <a:pt x="98" y="11419"/>
                    </a:cubicBezTo>
                    <a:cubicBezTo>
                      <a:pt x="848" y="7663"/>
                      <a:pt x="1597" y="3934"/>
                      <a:pt x="2347" y="170"/>
                    </a:cubicBezTo>
                    <a:lnTo>
                      <a:pt x="2347" y="170"/>
                    </a:lnTo>
                    <a:cubicBezTo>
                      <a:pt x="2222" y="232"/>
                      <a:pt x="2132" y="286"/>
                      <a:pt x="2034" y="330"/>
                    </a:cubicBezTo>
                    <a:cubicBezTo>
                      <a:pt x="1977" y="357"/>
                      <a:pt x="1932" y="372"/>
                      <a:pt x="1893" y="372"/>
                    </a:cubicBezTo>
                    <a:cubicBezTo>
                      <a:pt x="1829" y="372"/>
                      <a:pt x="1780" y="333"/>
                      <a:pt x="1713" y="250"/>
                    </a:cubicBezTo>
                    <a:cubicBezTo>
                      <a:pt x="1651" y="170"/>
                      <a:pt x="1588" y="98"/>
                      <a:pt x="1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3"/>
              <p:cNvSpPr/>
              <p:nvPr/>
            </p:nvSpPr>
            <p:spPr>
              <a:xfrm>
                <a:off x="525388" y="2153514"/>
                <a:ext cx="170794" cy="522146"/>
              </a:xfrm>
              <a:custGeom>
                <a:avLst/>
                <a:gdLst/>
                <a:ahLst/>
                <a:cxnLst/>
                <a:rect l="l" t="t" r="r" b="b"/>
                <a:pathLst>
                  <a:path w="3569" h="10911" extrusionOk="0">
                    <a:moveTo>
                      <a:pt x="830" y="1"/>
                    </a:moveTo>
                    <a:cubicBezTo>
                      <a:pt x="741" y="117"/>
                      <a:pt x="670" y="224"/>
                      <a:pt x="589" y="322"/>
                    </a:cubicBezTo>
                    <a:cubicBezTo>
                      <a:pt x="532" y="392"/>
                      <a:pt x="466" y="430"/>
                      <a:pt x="387" y="430"/>
                    </a:cubicBezTo>
                    <a:cubicBezTo>
                      <a:pt x="355" y="430"/>
                      <a:pt x="322" y="424"/>
                      <a:pt x="286" y="411"/>
                    </a:cubicBezTo>
                    <a:cubicBezTo>
                      <a:pt x="197" y="375"/>
                      <a:pt x="108" y="357"/>
                      <a:pt x="1" y="322"/>
                    </a:cubicBezTo>
                    <a:lnTo>
                      <a:pt x="1" y="322"/>
                    </a:lnTo>
                    <a:cubicBezTo>
                      <a:pt x="1160" y="3863"/>
                      <a:pt x="2320" y="7378"/>
                      <a:pt x="3480" y="10911"/>
                    </a:cubicBezTo>
                    <a:cubicBezTo>
                      <a:pt x="3542" y="10822"/>
                      <a:pt x="3569" y="10750"/>
                      <a:pt x="3542" y="10661"/>
                    </a:cubicBezTo>
                    <a:cubicBezTo>
                      <a:pt x="3524" y="10599"/>
                      <a:pt x="3506" y="10545"/>
                      <a:pt x="3489" y="10483"/>
                    </a:cubicBezTo>
                    <a:cubicBezTo>
                      <a:pt x="3319" y="9814"/>
                      <a:pt x="3150" y="9136"/>
                      <a:pt x="2980" y="8467"/>
                    </a:cubicBezTo>
                    <a:cubicBezTo>
                      <a:pt x="2757" y="7583"/>
                      <a:pt x="2534" y="6691"/>
                      <a:pt x="2311" y="5808"/>
                    </a:cubicBezTo>
                    <a:cubicBezTo>
                      <a:pt x="2088" y="4925"/>
                      <a:pt x="1856" y="4033"/>
                      <a:pt x="1633" y="3150"/>
                    </a:cubicBezTo>
                    <a:cubicBezTo>
                      <a:pt x="1419" y="2293"/>
                      <a:pt x="1205" y="1446"/>
                      <a:pt x="982" y="589"/>
                    </a:cubicBezTo>
                    <a:cubicBezTo>
                      <a:pt x="937" y="402"/>
                      <a:pt x="884" y="206"/>
                      <a:pt x="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3"/>
              <p:cNvSpPr/>
              <p:nvPr/>
            </p:nvSpPr>
            <p:spPr>
              <a:xfrm>
                <a:off x="817404" y="2124466"/>
                <a:ext cx="83746" cy="547365"/>
              </a:xfrm>
              <a:custGeom>
                <a:avLst/>
                <a:gdLst/>
                <a:ahLst/>
                <a:cxnLst/>
                <a:rect l="l" t="t" r="r" b="b"/>
                <a:pathLst>
                  <a:path w="1750" h="11438" extrusionOk="0">
                    <a:moveTo>
                      <a:pt x="1089" y="1"/>
                    </a:moveTo>
                    <a:cubicBezTo>
                      <a:pt x="723" y="3828"/>
                      <a:pt x="366" y="7620"/>
                      <a:pt x="1" y="11438"/>
                    </a:cubicBezTo>
                    <a:cubicBezTo>
                      <a:pt x="72" y="11393"/>
                      <a:pt x="116" y="11357"/>
                      <a:pt x="161" y="11340"/>
                    </a:cubicBezTo>
                    <a:cubicBezTo>
                      <a:pt x="241" y="11304"/>
                      <a:pt x="268" y="11241"/>
                      <a:pt x="277" y="11152"/>
                    </a:cubicBezTo>
                    <a:cubicBezTo>
                      <a:pt x="545" y="9145"/>
                      <a:pt x="821" y="7138"/>
                      <a:pt x="1089" y="5131"/>
                    </a:cubicBezTo>
                    <a:cubicBezTo>
                      <a:pt x="1303" y="3516"/>
                      <a:pt x="1517" y="1910"/>
                      <a:pt x="1731" y="304"/>
                    </a:cubicBezTo>
                    <a:cubicBezTo>
                      <a:pt x="1740" y="251"/>
                      <a:pt x="1740" y="206"/>
                      <a:pt x="1749" y="144"/>
                    </a:cubicBezTo>
                    <a:lnTo>
                      <a:pt x="1749" y="144"/>
                    </a:lnTo>
                    <a:cubicBezTo>
                      <a:pt x="1669" y="188"/>
                      <a:pt x="1606" y="233"/>
                      <a:pt x="1544" y="269"/>
                    </a:cubicBezTo>
                    <a:cubicBezTo>
                      <a:pt x="1494" y="297"/>
                      <a:pt x="1455" y="311"/>
                      <a:pt x="1421" y="311"/>
                    </a:cubicBezTo>
                    <a:cubicBezTo>
                      <a:pt x="1369" y="311"/>
                      <a:pt x="1326" y="279"/>
                      <a:pt x="1267" y="215"/>
                    </a:cubicBezTo>
                    <a:cubicBezTo>
                      <a:pt x="1223" y="153"/>
                      <a:pt x="1169" y="90"/>
                      <a:pt x="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3"/>
              <p:cNvSpPr/>
              <p:nvPr/>
            </p:nvSpPr>
            <p:spPr>
              <a:xfrm>
                <a:off x="854971" y="2147101"/>
                <a:ext cx="137535" cy="538417"/>
              </a:xfrm>
              <a:custGeom>
                <a:avLst/>
                <a:gdLst/>
                <a:ahLst/>
                <a:cxnLst/>
                <a:rect l="l" t="t" r="r" b="b"/>
                <a:pathLst>
                  <a:path w="2874" h="11251" extrusionOk="0">
                    <a:moveTo>
                      <a:pt x="2240" y="1"/>
                    </a:moveTo>
                    <a:cubicBezTo>
                      <a:pt x="1499" y="3739"/>
                      <a:pt x="750" y="7477"/>
                      <a:pt x="1" y="11250"/>
                    </a:cubicBezTo>
                    <a:cubicBezTo>
                      <a:pt x="54" y="11232"/>
                      <a:pt x="81" y="11214"/>
                      <a:pt x="108" y="11206"/>
                    </a:cubicBezTo>
                    <a:cubicBezTo>
                      <a:pt x="152" y="11179"/>
                      <a:pt x="206" y="11143"/>
                      <a:pt x="250" y="11116"/>
                    </a:cubicBezTo>
                    <a:cubicBezTo>
                      <a:pt x="331" y="11081"/>
                      <a:pt x="357" y="11027"/>
                      <a:pt x="366" y="10947"/>
                    </a:cubicBezTo>
                    <a:cubicBezTo>
                      <a:pt x="491" y="10028"/>
                      <a:pt x="723" y="9127"/>
                      <a:pt x="937" y="8217"/>
                    </a:cubicBezTo>
                    <a:cubicBezTo>
                      <a:pt x="1062" y="7717"/>
                      <a:pt x="1196" y="7218"/>
                      <a:pt x="1312" y="6718"/>
                    </a:cubicBezTo>
                    <a:cubicBezTo>
                      <a:pt x="1446" y="6174"/>
                      <a:pt x="1544" y="5621"/>
                      <a:pt x="1687" y="5068"/>
                    </a:cubicBezTo>
                    <a:cubicBezTo>
                      <a:pt x="2061" y="3551"/>
                      <a:pt x="2463" y="2026"/>
                      <a:pt x="2846" y="509"/>
                    </a:cubicBezTo>
                    <a:cubicBezTo>
                      <a:pt x="2855" y="465"/>
                      <a:pt x="2864" y="420"/>
                      <a:pt x="2873" y="367"/>
                    </a:cubicBezTo>
                    <a:lnTo>
                      <a:pt x="2873" y="367"/>
                    </a:lnTo>
                    <a:cubicBezTo>
                      <a:pt x="2829" y="393"/>
                      <a:pt x="2802" y="402"/>
                      <a:pt x="2766" y="420"/>
                    </a:cubicBezTo>
                    <a:cubicBezTo>
                      <a:pt x="2704" y="449"/>
                      <a:pt x="2657" y="466"/>
                      <a:pt x="2619" y="466"/>
                    </a:cubicBezTo>
                    <a:cubicBezTo>
                      <a:pt x="2551" y="466"/>
                      <a:pt x="2507" y="417"/>
                      <a:pt x="2445" y="304"/>
                    </a:cubicBezTo>
                    <a:cubicBezTo>
                      <a:pt x="2391" y="206"/>
                      <a:pt x="2329" y="99"/>
                      <a:pt x="2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3"/>
              <p:cNvSpPr/>
              <p:nvPr/>
            </p:nvSpPr>
            <p:spPr>
              <a:xfrm>
                <a:off x="779406" y="2123652"/>
                <a:ext cx="38906" cy="542197"/>
              </a:xfrm>
              <a:custGeom>
                <a:avLst/>
                <a:gdLst/>
                <a:ahLst/>
                <a:cxnLst/>
                <a:rect l="l" t="t" r="r" b="b"/>
                <a:pathLst>
                  <a:path w="813" h="11330" extrusionOk="0">
                    <a:moveTo>
                      <a:pt x="117" y="0"/>
                    </a:moveTo>
                    <a:cubicBezTo>
                      <a:pt x="72" y="3792"/>
                      <a:pt x="36" y="7556"/>
                      <a:pt x="1" y="11330"/>
                    </a:cubicBezTo>
                    <a:cubicBezTo>
                      <a:pt x="179" y="11267"/>
                      <a:pt x="179" y="11267"/>
                      <a:pt x="188" y="11116"/>
                    </a:cubicBezTo>
                    <a:cubicBezTo>
                      <a:pt x="197" y="10902"/>
                      <a:pt x="206" y="10696"/>
                      <a:pt x="215" y="10491"/>
                    </a:cubicBezTo>
                    <a:cubicBezTo>
                      <a:pt x="411" y="7057"/>
                      <a:pt x="616" y="3622"/>
                      <a:pt x="812" y="179"/>
                    </a:cubicBezTo>
                    <a:cubicBezTo>
                      <a:pt x="812" y="152"/>
                      <a:pt x="803" y="125"/>
                      <a:pt x="803" y="80"/>
                    </a:cubicBezTo>
                    <a:cubicBezTo>
                      <a:pt x="732" y="134"/>
                      <a:pt x="687" y="170"/>
                      <a:pt x="634" y="205"/>
                    </a:cubicBezTo>
                    <a:cubicBezTo>
                      <a:pt x="577" y="249"/>
                      <a:pt x="533" y="271"/>
                      <a:pt x="490" y="271"/>
                    </a:cubicBezTo>
                    <a:cubicBezTo>
                      <a:pt x="444" y="271"/>
                      <a:pt x="399" y="247"/>
                      <a:pt x="340" y="196"/>
                    </a:cubicBezTo>
                    <a:cubicBezTo>
                      <a:pt x="277" y="143"/>
                      <a:pt x="206" y="8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3"/>
              <p:cNvSpPr/>
              <p:nvPr/>
            </p:nvSpPr>
            <p:spPr>
              <a:xfrm>
                <a:off x="485237" y="2176150"/>
                <a:ext cx="197737" cy="507646"/>
              </a:xfrm>
              <a:custGeom>
                <a:avLst/>
                <a:gdLst/>
                <a:ahLst/>
                <a:cxnLst/>
                <a:rect l="l" t="t" r="r" b="b"/>
                <a:pathLst>
                  <a:path w="4132" h="10608" extrusionOk="0">
                    <a:moveTo>
                      <a:pt x="661" y="0"/>
                    </a:moveTo>
                    <a:cubicBezTo>
                      <a:pt x="581" y="99"/>
                      <a:pt x="536" y="197"/>
                      <a:pt x="492" y="286"/>
                    </a:cubicBezTo>
                    <a:cubicBezTo>
                      <a:pt x="446" y="365"/>
                      <a:pt x="394" y="401"/>
                      <a:pt x="330" y="401"/>
                    </a:cubicBezTo>
                    <a:cubicBezTo>
                      <a:pt x="293" y="401"/>
                      <a:pt x="252" y="389"/>
                      <a:pt x="206" y="366"/>
                    </a:cubicBezTo>
                    <a:cubicBezTo>
                      <a:pt x="144" y="339"/>
                      <a:pt x="90" y="304"/>
                      <a:pt x="1" y="250"/>
                    </a:cubicBezTo>
                    <a:lnTo>
                      <a:pt x="1" y="250"/>
                    </a:lnTo>
                    <a:cubicBezTo>
                      <a:pt x="28" y="339"/>
                      <a:pt x="37" y="393"/>
                      <a:pt x="54" y="438"/>
                    </a:cubicBezTo>
                    <a:cubicBezTo>
                      <a:pt x="367" y="1258"/>
                      <a:pt x="688" y="2079"/>
                      <a:pt x="1000" y="2891"/>
                    </a:cubicBezTo>
                    <a:cubicBezTo>
                      <a:pt x="1286" y="3640"/>
                      <a:pt x="1571" y="4381"/>
                      <a:pt x="1857" y="5121"/>
                    </a:cubicBezTo>
                    <a:cubicBezTo>
                      <a:pt x="2196" y="6004"/>
                      <a:pt x="2535" y="6879"/>
                      <a:pt x="2865" y="7762"/>
                    </a:cubicBezTo>
                    <a:cubicBezTo>
                      <a:pt x="3204" y="8636"/>
                      <a:pt x="3534" y="9501"/>
                      <a:pt x="3864" y="10367"/>
                    </a:cubicBezTo>
                    <a:cubicBezTo>
                      <a:pt x="3917" y="10492"/>
                      <a:pt x="3980" y="10572"/>
                      <a:pt x="4131" y="10607"/>
                    </a:cubicBezTo>
                    <a:cubicBezTo>
                      <a:pt x="2972" y="7066"/>
                      <a:pt x="1812" y="3533"/>
                      <a:pt x="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3"/>
              <p:cNvSpPr/>
              <p:nvPr/>
            </p:nvSpPr>
            <p:spPr>
              <a:xfrm>
                <a:off x="798597" y="2125758"/>
                <a:ext cx="60249" cy="542245"/>
              </a:xfrm>
              <a:custGeom>
                <a:avLst/>
                <a:gdLst/>
                <a:ahLst/>
                <a:cxnLst/>
                <a:rect l="l" t="t" r="r" b="b"/>
                <a:pathLst>
                  <a:path w="1259" h="11331" extrusionOk="0">
                    <a:moveTo>
                      <a:pt x="1259" y="1"/>
                    </a:moveTo>
                    <a:cubicBezTo>
                      <a:pt x="1170" y="63"/>
                      <a:pt x="1116" y="108"/>
                      <a:pt x="1054" y="152"/>
                    </a:cubicBezTo>
                    <a:cubicBezTo>
                      <a:pt x="980" y="212"/>
                      <a:pt x="923" y="251"/>
                      <a:pt x="864" y="251"/>
                    </a:cubicBezTo>
                    <a:cubicBezTo>
                      <a:pt x="809" y="251"/>
                      <a:pt x="752" y="217"/>
                      <a:pt x="679" y="135"/>
                    </a:cubicBezTo>
                    <a:cubicBezTo>
                      <a:pt x="676" y="132"/>
                      <a:pt x="673" y="131"/>
                      <a:pt x="670" y="131"/>
                    </a:cubicBezTo>
                    <a:cubicBezTo>
                      <a:pt x="663" y="131"/>
                      <a:pt x="655" y="135"/>
                      <a:pt x="643" y="135"/>
                    </a:cubicBezTo>
                    <a:cubicBezTo>
                      <a:pt x="643" y="161"/>
                      <a:pt x="634" y="188"/>
                      <a:pt x="634" y="215"/>
                    </a:cubicBezTo>
                    <a:cubicBezTo>
                      <a:pt x="563" y="1437"/>
                      <a:pt x="492" y="2668"/>
                      <a:pt x="420" y="3890"/>
                    </a:cubicBezTo>
                    <a:cubicBezTo>
                      <a:pt x="286" y="6228"/>
                      <a:pt x="153" y="8565"/>
                      <a:pt x="19" y="10902"/>
                    </a:cubicBezTo>
                    <a:cubicBezTo>
                      <a:pt x="10" y="11072"/>
                      <a:pt x="1" y="11214"/>
                      <a:pt x="170" y="11330"/>
                    </a:cubicBezTo>
                    <a:cubicBezTo>
                      <a:pt x="545" y="7557"/>
                      <a:pt x="893" y="3792"/>
                      <a:pt x="1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3"/>
              <p:cNvSpPr/>
              <p:nvPr/>
            </p:nvSpPr>
            <p:spPr>
              <a:xfrm>
                <a:off x="696568" y="2130017"/>
                <a:ext cx="59819" cy="527745"/>
              </a:xfrm>
              <a:custGeom>
                <a:avLst/>
                <a:gdLst/>
                <a:ahLst/>
                <a:cxnLst/>
                <a:rect l="l" t="t" r="r" b="b"/>
                <a:pathLst>
                  <a:path w="1250" h="11028" extrusionOk="0">
                    <a:moveTo>
                      <a:pt x="679" y="1"/>
                    </a:moveTo>
                    <a:cubicBezTo>
                      <a:pt x="572" y="108"/>
                      <a:pt x="492" y="197"/>
                      <a:pt x="402" y="286"/>
                    </a:cubicBezTo>
                    <a:cubicBezTo>
                      <a:pt x="355" y="329"/>
                      <a:pt x="315" y="349"/>
                      <a:pt x="273" y="349"/>
                    </a:cubicBezTo>
                    <a:cubicBezTo>
                      <a:pt x="237" y="349"/>
                      <a:pt x="198" y="334"/>
                      <a:pt x="153" y="304"/>
                    </a:cubicBezTo>
                    <a:cubicBezTo>
                      <a:pt x="108" y="278"/>
                      <a:pt x="72" y="251"/>
                      <a:pt x="28" y="215"/>
                    </a:cubicBezTo>
                    <a:cubicBezTo>
                      <a:pt x="19" y="224"/>
                      <a:pt x="10" y="233"/>
                      <a:pt x="1" y="242"/>
                    </a:cubicBezTo>
                    <a:cubicBezTo>
                      <a:pt x="376" y="3828"/>
                      <a:pt x="741" y="7423"/>
                      <a:pt x="1116" y="11027"/>
                    </a:cubicBezTo>
                    <a:cubicBezTo>
                      <a:pt x="1196" y="10965"/>
                      <a:pt x="1250" y="10911"/>
                      <a:pt x="1241" y="10813"/>
                    </a:cubicBezTo>
                    <a:cubicBezTo>
                      <a:pt x="1187" y="9912"/>
                      <a:pt x="1134" y="9011"/>
                      <a:pt x="1089" y="8110"/>
                    </a:cubicBezTo>
                    <a:cubicBezTo>
                      <a:pt x="955" y="5470"/>
                      <a:pt x="822" y="2829"/>
                      <a:pt x="688" y="188"/>
                    </a:cubicBezTo>
                    <a:cubicBezTo>
                      <a:pt x="688" y="135"/>
                      <a:pt x="679" y="8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3"/>
              <p:cNvSpPr/>
              <p:nvPr/>
            </p:nvSpPr>
            <p:spPr>
              <a:xfrm>
                <a:off x="740548" y="2123221"/>
                <a:ext cx="33786" cy="530281"/>
              </a:xfrm>
              <a:custGeom>
                <a:avLst/>
                <a:gdLst/>
                <a:ahLst/>
                <a:cxnLst/>
                <a:rect l="l" t="t" r="r" b="b"/>
                <a:pathLst>
                  <a:path w="706" h="11081" extrusionOk="0">
                    <a:moveTo>
                      <a:pt x="705" y="0"/>
                    </a:moveTo>
                    <a:cubicBezTo>
                      <a:pt x="634" y="63"/>
                      <a:pt x="590" y="98"/>
                      <a:pt x="545" y="134"/>
                    </a:cubicBezTo>
                    <a:cubicBezTo>
                      <a:pt x="509" y="170"/>
                      <a:pt x="465" y="214"/>
                      <a:pt x="420" y="250"/>
                    </a:cubicBezTo>
                    <a:cubicBezTo>
                      <a:pt x="362" y="296"/>
                      <a:pt x="315" y="318"/>
                      <a:pt x="271" y="318"/>
                    </a:cubicBezTo>
                    <a:cubicBezTo>
                      <a:pt x="221" y="318"/>
                      <a:pt x="174" y="289"/>
                      <a:pt x="117" y="232"/>
                    </a:cubicBezTo>
                    <a:cubicBezTo>
                      <a:pt x="90" y="205"/>
                      <a:pt x="54" y="179"/>
                      <a:pt x="1" y="134"/>
                    </a:cubicBezTo>
                    <a:lnTo>
                      <a:pt x="1" y="134"/>
                    </a:lnTo>
                    <a:cubicBezTo>
                      <a:pt x="188" y="3801"/>
                      <a:pt x="366" y="7440"/>
                      <a:pt x="545" y="11080"/>
                    </a:cubicBezTo>
                    <a:lnTo>
                      <a:pt x="590" y="11080"/>
                    </a:lnTo>
                    <a:cubicBezTo>
                      <a:pt x="625" y="7396"/>
                      <a:pt x="661" y="3711"/>
                      <a:pt x="7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73"/>
            <p:cNvGrpSpPr/>
            <p:nvPr/>
          </p:nvGrpSpPr>
          <p:grpSpPr>
            <a:xfrm>
              <a:off x="171877" y="2137722"/>
              <a:ext cx="1029806" cy="714667"/>
              <a:chOff x="171877" y="2137722"/>
              <a:chExt cx="1029806" cy="714667"/>
            </a:xfrm>
          </p:grpSpPr>
          <p:sp>
            <p:nvSpPr>
              <p:cNvPr id="2299" name="Google Shape;2299;p73"/>
              <p:cNvSpPr/>
              <p:nvPr/>
            </p:nvSpPr>
            <p:spPr>
              <a:xfrm>
                <a:off x="171877" y="2185960"/>
                <a:ext cx="483336" cy="666429"/>
              </a:xfrm>
              <a:custGeom>
                <a:avLst/>
                <a:gdLst/>
                <a:ahLst/>
                <a:cxnLst/>
                <a:rect l="l" t="t" r="r" b="b"/>
                <a:pathLst>
                  <a:path w="10100" h="13926" extrusionOk="0">
                    <a:moveTo>
                      <a:pt x="4890" y="1"/>
                    </a:moveTo>
                    <a:cubicBezTo>
                      <a:pt x="4783" y="1"/>
                      <a:pt x="4676" y="10"/>
                      <a:pt x="4577" y="27"/>
                    </a:cubicBezTo>
                    <a:cubicBezTo>
                      <a:pt x="4176" y="117"/>
                      <a:pt x="3792" y="277"/>
                      <a:pt x="3418" y="429"/>
                    </a:cubicBezTo>
                    <a:cubicBezTo>
                      <a:pt x="2936" y="634"/>
                      <a:pt x="2463" y="848"/>
                      <a:pt x="1990" y="1071"/>
                    </a:cubicBezTo>
                    <a:cubicBezTo>
                      <a:pt x="1517" y="1294"/>
                      <a:pt x="1054" y="1526"/>
                      <a:pt x="581" y="1767"/>
                    </a:cubicBezTo>
                    <a:cubicBezTo>
                      <a:pt x="438" y="1847"/>
                      <a:pt x="304" y="1945"/>
                      <a:pt x="179" y="2044"/>
                    </a:cubicBezTo>
                    <a:cubicBezTo>
                      <a:pt x="37" y="2142"/>
                      <a:pt x="1" y="2284"/>
                      <a:pt x="45" y="2454"/>
                    </a:cubicBezTo>
                    <a:cubicBezTo>
                      <a:pt x="126" y="2757"/>
                      <a:pt x="260" y="3034"/>
                      <a:pt x="402" y="3319"/>
                    </a:cubicBezTo>
                    <a:cubicBezTo>
                      <a:pt x="411" y="3319"/>
                      <a:pt x="420" y="3328"/>
                      <a:pt x="438" y="3328"/>
                    </a:cubicBezTo>
                    <a:cubicBezTo>
                      <a:pt x="474" y="3310"/>
                      <a:pt x="518" y="3292"/>
                      <a:pt x="563" y="3275"/>
                    </a:cubicBezTo>
                    <a:cubicBezTo>
                      <a:pt x="1054" y="3025"/>
                      <a:pt x="1535" y="2766"/>
                      <a:pt x="2035" y="2534"/>
                    </a:cubicBezTo>
                    <a:cubicBezTo>
                      <a:pt x="2597" y="2267"/>
                      <a:pt x="3168" y="2035"/>
                      <a:pt x="3739" y="1794"/>
                    </a:cubicBezTo>
                    <a:cubicBezTo>
                      <a:pt x="3828" y="1755"/>
                      <a:pt x="3911" y="1734"/>
                      <a:pt x="3990" y="1734"/>
                    </a:cubicBezTo>
                    <a:cubicBezTo>
                      <a:pt x="4110" y="1734"/>
                      <a:pt x="4220" y="1781"/>
                      <a:pt x="4328" y="1883"/>
                    </a:cubicBezTo>
                    <a:cubicBezTo>
                      <a:pt x="4390" y="1936"/>
                      <a:pt x="4452" y="1999"/>
                      <a:pt x="4515" y="2061"/>
                    </a:cubicBezTo>
                    <a:cubicBezTo>
                      <a:pt x="4854" y="2445"/>
                      <a:pt x="5104" y="2882"/>
                      <a:pt x="5336" y="3337"/>
                    </a:cubicBezTo>
                    <a:cubicBezTo>
                      <a:pt x="5541" y="3765"/>
                      <a:pt x="5746" y="4202"/>
                      <a:pt x="5951" y="4640"/>
                    </a:cubicBezTo>
                    <a:cubicBezTo>
                      <a:pt x="6424" y="5648"/>
                      <a:pt x="6906" y="6647"/>
                      <a:pt x="7370" y="7664"/>
                    </a:cubicBezTo>
                    <a:cubicBezTo>
                      <a:pt x="7548" y="8056"/>
                      <a:pt x="7700" y="8476"/>
                      <a:pt x="7860" y="8877"/>
                    </a:cubicBezTo>
                    <a:cubicBezTo>
                      <a:pt x="8021" y="9296"/>
                      <a:pt x="8190" y="9698"/>
                      <a:pt x="8342" y="10117"/>
                    </a:cubicBezTo>
                    <a:cubicBezTo>
                      <a:pt x="8440" y="10358"/>
                      <a:pt x="8494" y="10617"/>
                      <a:pt x="8503" y="10875"/>
                    </a:cubicBezTo>
                    <a:cubicBezTo>
                      <a:pt x="8503" y="11152"/>
                      <a:pt x="8387" y="11357"/>
                      <a:pt x="8146" y="11491"/>
                    </a:cubicBezTo>
                    <a:cubicBezTo>
                      <a:pt x="8066" y="11544"/>
                      <a:pt x="7976" y="11589"/>
                      <a:pt x="7887" y="11625"/>
                    </a:cubicBezTo>
                    <a:cubicBezTo>
                      <a:pt x="7156" y="11999"/>
                      <a:pt x="6424" y="12365"/>
                      <a:pt x="5701" y="12740"/>
                    </a:cubicBezTo>
                    <a:cubicBezTo>
                      <a:pt x="5461" y="12856"/>
                      <a:pt x="5220" y="12981"/>
                      <a:pt x="4961" y="13114"/>
                    </a:cubicBezTo>
                    <a:cubicBezTo>
                      <a:pt x="5050" y="13284"/>
                      <a:pt x="5139" y="13445"/>
                      <a:pt x="5220" y="13605"/>
                    </a:cubicBezTo>
                    <a:cubicBezTo>
                      <a:pt x="5326" y="13833"/>
                      <a:pt x="5498" y="13925"/>
                      <a:pt x="5717" y="13925"/>
                    </a:cubicBezTo>
                    <a:cubicBezTo>
                      <a:pt x="5755" y="13925"/>
                      <a:pt x="5795" y="13923"/>
                      <a:pt x="5835" y="13917"/>
                    </a:cubicBezTo>
                    <a:cubicBezTo>
                      <a:pt x="6112" y="13891"/>
                      <a:pt x="6371" y="13801"/>
                      <a:pt x="6629" y="13712"/>
                    </a:cubicBezTo>
                    <a:cubicBezTo>
                      <a:pt x="7477" y="13400"/>
                      <a:pt x="8271" y="12972"/>
                      <a:pt x="9047" y="12508"/>
                    </a:cubicBezTo>
                    <a:cubicBezTo>
                      <a:pt x="9332" y="12329"/>
                      <a:pt x="9618" y="12151"/>
                      <a:pt x="9859" y="11919"/>
                    </a:cubicBezTo>
                    <a:cubicBezTo>
                      <a:pt x="10100" y="11687"/>
                      <a:pt x="10100" y="11464"/>
                      <a:pt x="10001" y="11214"/>
                    </a:cubicBezTo>
                    <a:cubicBezTo>
                      <a:pt x="9939" y="11063"/>
                      <a:pt x="9868" y="10920"/>
                      <a:pt x="9796" y="10768"/>
                    </a:cubicBezTo>
                    <a:cubicBezTo>
                      <a:pt x="9537" y="10153"/>
                      <a:pt x="9270" y="9537"/>
                      <a:pt x="9002" y="8922"/>
                    </a:cubicBezTo>
                    <a:cubicBezTo>
                      <a:pt x="8735" y="8288"/>
                      <a:pt x="8458" y="7655"/>
                      <a:pt x="8181" y="7030"/>
                    </a:cubicBezTo>
                    <a:cubicBezTo>
                      <a:pt x="7860" y="6281"/>
                      <a:pt x="7539" y="5541"/>
                      <a:pt x="7218" y="4800"/>
                    </a:cubicBezTo>
                    <a:cubicBezTo>
                      <a:pt x="6897" y="4069"/>
                      <a:pt x="6585" y="3328"/>
                      <a:pt x="6263" y="2597"/>
                    </a:cubicBezTo>
                    <a:cubicBezTo>
                      <a:pt x="6112" y="2258"/>
                      <a:pt x="5969" y="1919"/>
                      <a:pt x="5817" y="1580"/>
                    </a:cubicBezTo>
                    <a:cubicBezTo>
                      <a:pt x="5630" y="1134"/>
                      <a:pt x="5434" y="679"/>
                      <a:pt x="5246" y="233"/>
                    </a:cubicBezTo>
                    <a:cubicBezTo>
                      <a:pt x="5175" y="81"/>
                      <a:pt x="5050" y="10"/>
                      <a:pt x="48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3"/>
              <p:cNvSpPr/>
              <p:nvPr/>
            </p:nvSpPr>
            <p:spPr>
              <a:xfrm>
                <a:off x="875022" y="2137722"/>
                <a:ext cx="311297" cy="631973"/>
              </a:xfrm>
              <a:custGeom>
                <a:avLst/>
                <a:gdLst/>
                <a:ahLst/>
                <a:cxnLst/>
                <a:rect l="l" t="t" r="r" b="b"/>
                <a:pathLst>
                  <a:path w="6505" h="13206" extrusionOk="0">
                    <a:moveTo>
                      <a:pt x="3453" y="1"/>
                    </a:moveTo>
                    <a:cubicBezTo>
                      <a:pt x="3302" y="1"/>
                      <a:pt x="3150" y="27"/>
                      <a:pt x="2998" y="45"/>
                    </a:cubicBezTo>
                    <a:cubicBezTo>
                      <a:pt x="2891" y="63"/>
                      <a:pt x="2829" y="117"/>
                      <a:pt x="2793" y="224"/>
                    </a:cubicBezTo>
                    <a:cubicBezTo>
                      <a:pt x="2615" y="955"/>
                      <a:pt x="2418" y="1678"/>
                      <a:pt x="2231" y="2409"/>
                    </a:cubicBezTo>
                    <a:cubicBezTo>
                      <a:pt x="1963" y="3471"/>
                      <a:pt x="1696" y="4532"/>
                      <a:pt x="1437" y="5603"/>
                    </a:cubicBezTo>
                    <a:cubicBezTo>
                      <a:pt x="1232" y="6441"/>
                      <a:pt x="1045" y="7271"/>
                      <a:pt x="857" y="8110"/>
                    </a:cubicBezTo>
                    <a:cubicBezTo>
                      <a:pt x="679" y="8886"/>
                      <a:pt x="500" y="9662"/>
                      <a:pt x="331" y="10438"/>
                    </a:cubicBezTo>
                    <a:cubicBezTo>
                      <a:pt x="224" y="10938"/>
                      <a:pt x="144" y="11446"/>
                      <a:pt x="54" y="11955"/>
                    </a:cubicBezTo>
                    <a:cubicBezTo>
                      <a:pt x="1" y="12213"/>
                      <a:pt x="72" y="12410"/>
                      <a:pt x="295" y="12552"/>
                    </a:cubicBezTo>
                    <a:cubicBezTo>
                      <a:pt x="420" y="12624"/>
                      <a:pt x="554" y="12686"/>
                      <a:pt x="688" y="12740"/>
                    </a:cubicBezTo>
                    <a:cubicBezTo>
                      <a:pt x="1294" y="12990"/>
                      <a:pt x="1937" y="13123"/>
                      <a:pt x="2588" y="13195"/>
                    </a:cubicBezTo>
                    <a:cubicBezTo>
                      <a:pt x="2713" y="13204"/>
                      <a:pt x="2836" y="13206"/>
                      <a:pt x="2958" y="13206"/>
                    </a:cubicBezTo>
                    <a:cubicBezTo>
                      <a:pt x="3081" y="13206"/>
                      <a:pt x="3204" y="13204"/>
                      <a:pt x="3328" y="13204"/>
                    </a:cubicBezTo>
                    <a:cubicBezTo>
                      <a:pt x="3418" y="13204"/>
                      <a:pt x="3462" y="13150"/>
                      <a:pt x="3480" y="13052"/>
                    </a:cubicBezTo>
                    <a:cubicBezTo>
                      <a:pt x="3534" y="12784"/>
                      <a:pt x="3587" y="12517"/>
                      <a:pt x="3650" y="12249"/>
                    </a:cubicBezTo>
                    <a:cubicBezTo>
                      <a:pt x="3667" y="12142"/>
                      <a:pt x="3694" y="12044"/>
                      <a:pt x="3721" y="11937"/>
                    </a:cubicBezTo>
                    <a:cubicBezTo>
                      <a:pt x="3685" y="11928"/>
                      <a:pt x="3658" y="11928"/>
                      <a:pt x="3641" y="11919"/>
                    </a:cubicBezTo>
                    <a:cubicBezTo>
                      <a:pt x="3239" y="11839"/>
                      <a:pt x="2838" y="11758"/>
                      <a:pt x="2436" y="11660"/>
                    </a:cubicBezTo>
                    <a:cubicBezTo>
                      <a:pt x="2267" y="11625"/>
                      <a:pt x="2088" y="11571"/>
                      <a:pt x="1928" y="11500"/>
                    </a:cubicBezTo>
                    <a:cubicBezTo>
                      <a:pt x="1553" y="11357"/>
                      <a:pt x="1401" y="11125"/>
                      <a:pt x="1401" y="10724"/>
                    </a:cubicBezTo>
                    <a:cubicBezTo>
                      <a:pt x="1393" y="10358"/>
                      <a:pt x="1473" y="10001"/>
                      <a:pt x="1544" y="9644"/>
                    </a:cubicBezTo>
                    <a:cubicBezTo>
                      <a:pt x="1776" y="8520"/>
                      <a:pt x="2106" y="7414"/>
                      <a:pt x="2401" y="6308"/>
                    </a:cubicBezTo>
                    <a:cubicBezTo>
                      <a:pt x="2570" y="5648"/>
                      <a:pt x="2766" y="4996"/>
                      <a:pt x="2954" y="4345"/>
                    </a:cubicBezTo>
                    <a:cubicBezTo>
                      <a:pt x="3096" y="3881"/>
                      <a:pt x="3239" y="3426"/>
                      <a:pt x="3391" y="2962"/>
                    </a:cubicBezTo>
                    <a:cubicBezTo>
                      <a:pt x="3444" y="2802"/>
                      <a:pt x="3534" y="2641"/>
                      <a:pt x="3614" y="2481"/>
                    </a:cubicBezTo>
                    <a:cubicBezTo>
                      <a:pt x="3760" y="2220"/>
                      <a:pt x="3981" y="2093"/>
                      <a:pt x="4269" y="2093"/>
                    </a:cubicBezTo>
                    <a:cubicBezTo>
                      <a:pt x="4297" y="2093"/>
                      <a:pt x="4325" y="2095"/>
                      <a:pt x="4354" y="2097"/>
                    </a:cubicBezTo>
                    <a:cubicBezTo>
                      <a:pt x="4497" y="2106"/>
                      <a:pt x="4649" y="2124"/>
                      <a:pt x="4791" y="2168"/>
                    </a:cubicBezTo>
                    <a:cubicBezTo>
                      <a:pt x="5122" y="2266"/>
                      <a:pt x="5452" y="2382"/>
                      <a:pt x="5782" y="2481"/>
                    </a:cubicBezTo>
                    <a:cubicBezTo>
                      <a:pt x="5898" y="2525"/>
                      <a:pt x="6014" y="2561"/>
                      <a:pt x="6139" y="2605"/>
                    </a:cubicBezTo>
                    <a:cubicBezTo>
                      <a:pt x="6156" y="2570"/>
                      <a:pt x="6165" y="2543"/>
                      <a:pt x="6174" y="2516"/>
                    </a:cubicBezTo>
                    <a:cubicBezTo>
                      <a:pt x="6272" y="2079"/>
                      <a:pt x="6362" y="1633"/>
                      <a:pt x="6469" y="1205"/>
                    </a:cubicBezTo>
                    <a:cubicBezTo>
                      <a:pt x="6504" y="1062"/>
                      <a:pt x="6478" y="964"/>
                      <a:pt x="6370" y="893"/>
                    </a:cubicBezTo>
                    <a:cubicBezTo>
                      <a:pt x="6183" y="759"/>
                      <a:pt x="5996" y="607"/>
                      <a:pt x="5791" y="518"/>
                    </a:cubicBezTo>
                    <a:cubicBezTo>
                      <a:pt x="5050" y="170"/>
                      <a:pt x="4265" y="9"/>
                      <a:pt x="3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3"/>
              <p:cNvSpPr/>
              <p:nvPr/>
            </p:nvSpPr>
            <p:spPr>
              <a:xfrm>
                <a:off x="1083147" y="2315793"/>
                <a:ext cx="118537" cy="343025"/>
              </a:xfrm>
              <a:custGeom>
                <a:avLst/>
                <a:gdLst/>
                <a:ahLst/>
                <a:cxnLst/>
                <a:rect l="l" t="t" r="r" b="b"/>
                <a:pathLst>
                  <a:path w="2477" h="7168" extrusionOk="0">
                    <a:moveTo>
                      <a:pt x="1882" y="1"/>
                    </a:moveTo>
                    <a:cubicBezTo>
                      <a:pt x="1840" y="1"/>
                      <a:pt x="1806" y="21"/>
                      <a:pt x="1781" y="62"/>
                    </a:cubicBezTo>
                    <a:cubicBezTo>
                      <a:pt x="1727" y="142"/>
                      <a:pt x="1736" y="214"/>
                      <a:pt x="1816" y="276"/>
                    </a:cubicBezTo>
                    <a:cubicBezTo>
                      <a:pt x="2013" y="428"/>
                      <a:pt x="2111" y="633"/>
                      <a:pt x="2173" y="865"/>
                    </a:cubicBezTo>
                    <a:cubicBezTo>
                      <a:pt x="2245" y="1177"/>
                      <a:pt x="2209" y="1480"/>
                      <a:pt x="2155" y="1784"/>
                    </a:cubicBezTo>
                    <a:cubicBezTo>
                      <a:pt x="2004" y="2676"/>
                      <a:pt x="1772" y="3532"/>
                      <a:pt x="1477" y="4389"/>
                    </a:cubicBezTo>
                    <a:cubicBezTo>
                      <a:pt x="1326" y="4853"/>
                      <a:pt x="1192" y="5325"/>
                      <a:pt x="1022" y="5780"/>
                    </a:cubicBezTo>
                    <a:cubicBezTo>
                      <a:pt x="933" y="6021"/>
                      <a:pt x="808" y="6235"/>
                      <a:pt x="674" y="6449"/>
                    </a:cubicBezTo>
                    <a:cubicBezTo>
                      <a:pt x="585" y="6601"/>
                      <a:pt x="442" y="6735"/>
                      <a:pt x="264" y="6762"/>
                    </a:cubicBezTo>
                    <a:cubicBezTo>
                      <a:pt x="103" y="6797"/>
                      <a:pt x="50" y="6896"/>
                      <a:pt x="23" y="7029"/>
                    </a:cubicBezTo>
                    <a:cubicBezTo>
                      <a:pt x="1" y="7127"/>
                      <a:pt x="22" y="7167"/>
                      <a:pt x="93" y="7167"/>
                    </a:cubicBezTo>
                    <a:cubicBezTo>
                      <a:pt x="107" y="7167"/>
                      <a:pt x="122" y="7166"/>
                      <a:pt x="139" y="7163"/>
                    </a:cubicBezTo>
                    <a:cubicBezTo>
                      <a:pt x="380" y="7127"/>
                      <a:pt x="594" y="7038"/>
                      <a:pt x="737" y="6842"/>
                    </a:cubicBezTo>
                    <a:cubicBezTo>
                      <a:pt x="862" y="6672"/>
                      <a:pt x="978" y="6494"/>
                      <a:pt x="1067" y="6298"/>
                    </a:cubicBezTo>
                    <a:cubicBezTo>
                      <a:pt x="1522" y="5299"/>
                      <a:pt x="1843" y="4246"/>
                      <a:pt x="2102" y="3175"/>
                    </a:cubicBezTo>
                    <a:cubicBezTo>
                      <a:pt x="2245" y="2587"/>
                      <a:pt x="2387" y="1989"/>
                      <a:pt x="2450" y="1373"/>
                    </a:cubicBezTo>
                    <a:cubicBezTo>
                      <a:pt x="2476" y="1070"/>
                      <a:pt x="2476" y="767"/>
                      <a:pt x="2325" y="490"/>
                    </a:cubicBezTo>
                    <a:cubicBezTo>
                      <a:pt x="2253" y="303"/>
                      <a:pt x="2155" y="142"/>
                      <a:pt x="1986" y="35"/>
                    </a:cubicBezTo>
                    <a:cubicBezTo>
                      <a:pt x="1948" y="12"/>
                      <a:pt x="1913"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2" name="Google Shape;2302;p73"/>
            <p:cNvGrpSpPr/>
            <p:nvPr/>
          </p:nvGrpSpPr>
          <p:grpSpPr>
            <a:xfrm>
              <a:off x="196667" y="2280763"/>
              <a:ext cx="371884" cy="521722"/>
              <a:chOff x="196667" y="2280763"/>
              <a:chExt cx="371884" cy="521722"/>
            </a:xfrm>
          </p:grpSpPr>
          <p:sp>
            <p:nvSpPr>
              <p:cNvPr id="2303" name="Google Shape;2303;p73"/>
              <p:cNvSpPr/>
              <p:nvPr/>
            </p:nvSpPr>
            <p:spPr>
              <a:xfrm>
                <a:off x="253854" y="2390448"/>
                <a:ext cx="190894" cy="122987"/>
              </a:xfrm>
              <a:custGeom>
                <a:avLst/>
                <a:gdLst/>
                <a:ahLst/>
                <a:cxnLst/>
                <a:rect l="l" t="t" r="r" b="b"/>
                <a:pathLst>
                  <a:path w="3989" h="2570" extrusionOk="0">
                    <a:moveTo>
                      <a:pt x="3801" y="1"/>
                    </a:moveTo>
                    <a:cubicBezTo>
                      <a:pt x="2481" y="527"/>
                      <a:pt x="1214" y="1134"/>
                      <a:pt x="1" y="1821"/>
                    </a:cubicBezTo>
                    <a:cubicBezTo>
                      <a:pt x="117" y="2079"/>
                      <a:pt x="224" y="2320"/>
                      <a:pt x="331" y="2570"/>
                    </a:cubicBezTo>
                    <a:cubicBezTo>
                      <a:pt x="866" y="2267"/>
                      <a:pt x="1383" y="1972"/>
                      <a:pt x="1892" y="1678"/>
                    </a:cubicBezTo>
                    <a:cubicBezTo>
                      <a:pt x="1883" y="1642"/>
                      <a:pt x="1874" y="1598"/>
                      <a:pt x="1865" y="1562"/>
                    </a:cubicBezTo>
                    <a:cubicBezTo>
                      <a:pt x="1847" y="1499"/>
                      <a:pt x="1874" y="1455"/>
                      <a:pt x="1937" y="1428"/>
                    </a:cubicBezTo>
                    <a:cubicBezTo>
                      <a:pt x="2142" y="1321"/>
                      <a:pt x="2347" y="1214"/>
                      <a:pt x="2552" y="1116"/>
                    </a:cubicBezTo>
                    <a:cubicBezTo>
                      <a:pt x="3016" y="902"/>
                      <a:pt x="3471" y="688"/>
                      <a:pt x="3926" y="474"/>
                    </a:cubicBezTo>
                    <a:cubicBezTo>
                      <a:pt x="3953" y="456"/>
                      <a:pt x="3971" y="438"/>
                      <a:pt x="3988" y="429"/>
                    </a:cubicBezTo>
                    <a:cubicBezTo>
                      <a:pt x="3926" y="277"/>
                      <a:pt x="3864" y="143"/>
                      <a:pt x="3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3"/>
              <p:cNvSpPr/>
              <p:nvPr/>
            </p:nvSpPr>
            <p:spPr>
              <a:xfrm>
                <a:off x="233372" y="2358433"/>
                <a:ext cx="197306" cy="109779"/>
              </a:xfrm>
              <a:custGeom>
                <a:avLst/>
                <a:gdLst/>
                <a:ahLst/>
                <a:cxnLst/>
                <a:rect l="l" t="t" r="r" b="b"/>
                <a:pathLst>
                  <a:path w="4123" h="2294" extrusionOk="0">
                    <a:moveTo>
                      <a:pt x="3917" y="1"/>
                    </a:moveTo>
                    <a:cubicBezTo>
                      <a:pt x="3890" y="10"/>
                      <a:pt x="3872" y="10"/>
                      <a:pt x="3863" y="10"/>
                    </a:cubicBezTo>
                    <a:cubicBezTo>
                      <a:pt x="3283" y="250"/>
                      <a:pt x="2704" y="491"/>
                      <a:pt x="2124" y="723"/>
                    </a:cubicBezTo>
                    <a:cubicBezTo>
                      <a:pt x="2026" y="763"/>
                      <a:pt x="1977" y="786"/>
                      <a:pt x="1930" y="786"/>
                    </a:cubicBezTo>
                    <a:cubicBezTo>
                      <a:pt x="1883" y="786"/>
                      <a:pt x="1838" y="763"/>
                      <a:pt x="1749" y="714"/>
                    </a:cubicBezTo>
                    <a:cubicBezTo>
                      <a:pt x="1169" y="1000"/>
                      <a:pt x="589" y="1294"/>
                      <a:pt x="1" y="1598"/>
                    </a:cubicBezTo>
                    <a:cubicBezTo>
                      <a:pt x="54" y="1722"/>
                      <a:pt x="108" y="1838"/>
                      <a:pt x="161" y="1954"/>
                    </a:cubicBezTo>
                    <a:cubicBezTo>
                      <a:pt x="215" y="2070"/>
                      <a:pt x="259" y="2186"/>
                      <a:pt x="313" y="2293"/>
                    </a:cubicBezTo>
                    <a:cubicBezTo>
                      <a:pt x="1553" y="1589"/>
                      <a:pt x="2802" y="946"/>
                      <a:pt x="4122" y="465"/>
                    </a:cubicBezTo>
                    <a:cubicBezTo>
                      <a:pt x="4060" y="313"/>
                      <a:pt x="3988" y="152"/>
                      <a:pt x="3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3"/>
              <p:cNvSpPr/>
              <p:nvPr/>
            </p:nvSpPr>
            <p:spPr>
              <a:xfrm>
                <a:off x="196667" y="2280763"/>
                <a:ext cx="183189" cy="102505"/>
              </a:xfrm>
              <a:custGeom>
                <a:avLst/>
                <a:gdLst/>
                <a:ahLst/>
                <a:cxnLst/>
                <a:rect l="l" t="t" r="r" b="b"/>
                <a:pathLst>
                  <a:path w="3828" h="2142" extrusionOk="0">
                    <a:moveTo>
                      <a:pt x="3439" y="0"/>
                    </a:moveTo>
                    <a:cubicBezTo>
                      <a:pt x="3369" y="0"/>
                      <a:pt x="3285" y="19"/>
                      <a:pt x="3176" y="54"/>
                    </a:cubicBezTo>
                    <a:cubicBezTo>
                      <a:pt x="3167" y="54"/>
                      <a:pt x="3158" y="54"/>
                      <a:pt x="3149" y="63"/>
                    </a:cubicBezTo>
                    <a:cubicBezTo>
                      <a:pt x="2962" y="143"/>
                      <a:pt x="2775" y="214"/>
                      <a:pt x="2587" y="294"/>
                    </a:cubicBezTo>
                    <a:cubicBezTo>
                      <a:pt x="2097" y="517"/>
                      <a:pt x="1606" y="741"/>
                      <a:pt x="1124" y="972"/>
                    </a:cubicBezTo>
                    <a:cubicBezTo>
                      <a:pt x="776" y="1142"/>
                      <a:pt x="437" y="1329"/>
                      <a:pt x="98" y="1517"/>
                    </a:cubicBezTo>
                    <a:cubicBezTo>
                      <a:pt x="63" y="1534"/>
                      <a:pt x="36" y="1561"/>
                      <a:pt x="0" y="1588"/>
                    </a:cubicBezTo>
                    <a:cubicBezTo>
                      <a:pt x="90" y="1784"/>
                      <a:pt x="170" y="1963"/>
                      <a:pt x="250" y="2141"/>
                    </a:cubicBezTo>
                    <a:cubicBezTo>
                      <a:pt x="848" y="1838"/>
                      <a:pt x="1428" y="1543"/>
                      <a:pt x="2016" y="1249"/>
                    </a:cubicBezTo>
                    <a:cubicBezTo>
                      <a:pt x="1972" y="1062"/>
                      <a:pt x="1972" y="1062"/>
                      <a:pt x="2141" y="990"/>
                    </a:cubicBezTo>
                    <a:cubicBezTo>
                      <a:pt x="2668" y="767"/>
                      <a:pt x="3185" y="553"/>
                      <a:pt x="3711" y="330"/>
                    </a:cubicBezTo>
                    <a:cubicBezTo>
                      <a:pt x="3747" y="312"/>
                      <a:pt x="3783" y="294"/>
                      <a:pt x="3827" y="277"/>
                    </a:cubicBezTo>
                    <a:cubicBezTo>
                      <a:pt x="3676" y="83"/>
                      <a:pt x="3587" y="0"/>
                      <a:pt x="3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3"/>
              <p:cNvSpPr/>
              <p:nvPr/>
            </p:nvSpPr>
            <p:spPr>
              <a:xfrm>
                <a:off x="214182" y="2318760"/>
                <a:ext cx="192138" cy="106765"/>
              </a:xfrm>
              <a:custGeom>
                <a:avLst/>
                <a:gdLst/>
                <a:ahLst/>
                <a:cxnLst/>
                <a:rect l="l" t="t" r="r" b="b"/>
                <a:pathLst>
                  <a:path w="4015" h="2231" extrusionOk="0">
                    <a:moveTo>
                      <a:pt x="3827" y="0"/>
                    </a:moveTo>
                    <a:cubicBezTo>
                      <a:pt x="3256" y="268"/>
                      <a:pt x="2676" y="535"/>
                      <a:pt x="2097" y="794"/>
                    </a:cubicBezTo>
                    <a:cubicBezTo>
                      <a:pt x="2014" y="830"/>
                      <a:pt x="1962" y="850"/>
                      <a:pt x="1921" y="850"/>
                    </a:cubicBezTo>
                    <a:cubicBezTo>
                      <a:pt x="1861" y="850"/>
                      <a:pt x="1827" y="806"/>
                      <a:pt x="1758" y="705"/>
                    </a:cubicBezTo>
                    <a:cubicBezTo>
                      <a:pt x="1749" y="696"/>
                      <a:pt x="1740" y="696"/>
                      <a:pt x="1722" y="687"/>
                    </a:cubicBezTo>
                    <a:cubicBezTo>
                      <a:pt x="1133" y="946"/>
                      <a:pt x="553" y="1240"/>
                      <a:pt x="0" y="1552"/>
                    </a:cubicBezTo>
                    <a:cubicBezTo>
                      <a:pt x="107" y="1784"/>
                      <a:pt x="205" y="2007"/>
                      <a:pt x="303" y="2230"/>
                    </a:cubicBezTo>
                    <a:cubicBezTo>
                      <a:pt x="910" y="1918"/>
                      <a:pt x="1490" y="1615"/>
                      <a:pt x="2070" y="1320"/>
                    </a:cubicBezTo>
                    <a:cubicBezTo>
                      <a:pt x="2016" y="1106"/>
                      <a:pt x="2025" y="1088"/>
                      <a:pt x="2204" y="1017"/>
                    </a:cubicBezTo>
                    <a:cubicBezTo>
                      <a:pt x="2453" y="928"/>
                      <a:pt x="2703" y="830"/>
                      <a:pt x="2953" y="723"/>
                    </a:cubicBezTo>
                    <a:cubicBezTo>
                      <a:pt x="3283" y="589"/>
                      <a:pt x="3604" y="446"/>
                      <a:pt x="3925" y="312"/>
                    </a:cubicBezTo>
                    <a:cubicBezTo>
                      <a:pt x="3952" y="294"/>
                      <a:pt x="3979" y="277"/>
                      <a:pt x="4015" y="250"/>
                    </a:cubicBezTo>
                    <a:cubicBezTo>
                      <a:pt x="3961" y="161"/>
                      <a:pt x="3907" y="80"/>
                      <a:pt x="38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3"/>
              <p:cNvSpPr/>
              <p:nvPr/>
            </p:nvSpPr>
            <p:spPr>
              <a:xfrm>
                <a:off x="325590" y="2542438"/>
                <a:ext cx="190463" cy="116192"/>
              </a:xfrm>
              <a:custGeom>
                <a:avLst/>
                <a:gdLst/>
                <a:ahLst/>
                <a:cxnLst/>
                <a:rect l="l" t="t" r="r" b="b"/>
                <a:pathLst>
                  <a:path w="3980" h="2428" extrusionOk="0">
                    <a:moveTo>
                      <a:pt x="3792" y="1"/>
                    </a:moveTo>
                    <a:cubicBezTo>
                      <a:pt x="2516" y="634"/>
                      <a:pt x="1258" y="1258"/>
                      <a:pt x="0" y="1883"/>
                    </a:cubicBezTo>
                    <a:cubicBezTo>
                      <a:pt x="90" y="2070"/>
                      <a:pt x="161" y="2249"/>
                      <a:pt x="241" y="2427"/>
                    </a:cubicBezTo>
                    <a:cubicBezTo>
                      <a:pt x="277" y="2409"/>
                      <a:pt x="304" y="2400"/>
                      <a:pt x="331" y="2383"/>
                    </a:cubicBezTo>
                    <a:cubicBezTo>
                      <a:pt x="562" y="2267"/>
                      <a:pt x="786" y="2151"/>
                      <a:pt x="1009" y="2035"/>
                    </a:cubicBezTo>
                    <a:cubicBezTo>
                      <a:pt x="1267" y="1901"/>
                      <a:pt x="1526" y="1776"/>
                      <a:pt x="1794" y="1651"/>
                    </a:cubicBezTo>
                    <a:cubicBezTo>
                      <a:pt x="1847" y="1624"/>
                      <a:pt x="1883" y="1597"/>
                      <a:pt x="1883" y="1526"/>
                    </a:cubicBezTo>
                    <a:cubicBezTo>
                      <a:pt x="1883" y="1437"/>
                      <a:pt x="1945" y="1383"/>
                      <a:pt x="2017" y="1348"/>
                    </a:cubicBezTo>
                    <a:cubicBezTo>
                      <a:pt x="2133" y="1276"/>
                      <a:pt x="2257" y="1214"/>
                      <a:pt x="2382" y="1151"/>
                    </a:cubicBezTo>
                    <a:cubicBezTo>
                      <a:pt x="2864" y="919"/>
                      <a:pt x="3355" y="696"/>
                      <a:pt x="3837" y="465"/>
                    </a:cubicBezTo>
                    <a:cubicBezTo>
                      <a:pt x="3881" y="447"/>
                      <a:pt x="3926" y="429"/>
                      <a:pt x="3979" y="402"/>
                    </a:cubicBezTo>
                    <a:cubicBezTo>
                      <a:pt x="3917" y="268"/>
                      <a:pt x="3863" y="143"/>
                      <a:pt x="3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3"/>
              <p:cNvSpPr/>
              <p:nvPr/>
            </p:nvSpPr>
            <p:spPr>
              <a:xfrm>
                <a:off x="274767" y="2441606"/>
                <a:ext cx="190894" cy="110258"/>
              </a:xfrm>
              <a:custGeom>
                <a:avLst/>
                <a:gdLst/>
                <a:ahLst/>
                <a:cxnLst/>
                <a:rect l="l" t="t" r="r" b="b"/>
                <a:pathLst>
                  <a:path w="3989" h="2304" extrusionOk="0">
                    <a:moveTo>
                      <a:pt x="3837" y="1"/>
                    </a:moveTo>
                    <a:cubicBezTo>
                      <a:pt x="3803" y="1"/>
                      <a:pt x="3751" y="23"/>
                      <a:pt x="3658" y="65"/>
                    </a:cubicBezTo>
                    <a:cubicBezTo>
                      <a:pt x="3079" y="332"/>
                      <a:pt x="2508" y="609"/>
                      <a:pt x="1937" y="877"/>
                    </a:cubicBezTo>
                    <a:cubicBezTo>
                      <a:pt x="1884" y="903"/>
                      <a:pt x="1832" y="926"/>
                      <a:pt x="1781" y="926"/>
                    </a:cubicBezTo>
                    <a:cubicBezTo>
                      <a:pt x="1745" y="926"/>
                      <a:pt x="1711" y="915"/>
                      <a:pt x="1678" y="885"/>
                    </a:cubicBezTo>
                    <a:cubicBezTo>
                      <a:pt x="1647" y="861"/>
                      <a:pt x="1619" y="852"/>
                      <a:pt x="1592" y="852"/>
                    </a:cubicBezTo>
                    <a:cubicBezTo>
                      <a:pt x="1548" y="852"/>
                      <a:pt x="1508" y="876"/>
                      <a:pt x="1464" y="903"/>
                    </a:cubicBezTo>
                    <a:cubicBezTo>
                      <a:pt x="1152" y="1073"/>
                      <a:pt x="831" y="1242"/>
                      <a:pt x="518" y="1421"/>
                    </a:cubicBezTo>
                    <a:cubicBezTo>
                      <a:pt x="349" y="1510"/>
                      <a:pt x="179" y="1617"/>
                      <a:pt x="1" y="1715"/>
                    </a:cubicBezTo>
                    <a:cubicBezTo>
                      <a:pt x="99" y="1920"/>
                      <a:pt x="179" y="2117"/>
                      <a:pt x="268" y="2304"/>
                    </a:cubicBezTo>
                    <a:cubicBezTo>
                      <a:pt x="813" y="2010"/>
                      <a:pt x="1339" y="1733"/>
                      <a:pt x="1856" y="1456"/>
                    </a:cubicBezTo>
                    <a:cubicBezTo>
                      <a:pt x="1839" y="1287"/>
                      <a:pt x="1839" y="1287"/>
                      <a:pt x="1990" y="1216"/>
                    </a:cubicBezTo>
                    <a:cubicBezTo>
                      <a:pt x="2017" y="1198"/>
                      <a:pt x="2044" y="1180"/>
                      <a:pt x="2071" y="1171"/>
                    </a:cubicBezTo>
                    <a:cubicBezTo>
                      <a:pt x="2606" y="921"/>
                      <a:pt x="3141" y="662"/>
                      <a:pt x="3676" y="413"/>
                    </a:cubicBezTo>
                    <a:cubicBezTo>
                      <a:pt x="3774" y="359"/>
                      <a:pt x="3882" y="315"/>
                      <a:pt x="3989" y="270"/>
                    </a:cubicBezTo>
                    <a:cubicBezTo>
                      <a:pt x="3989" y="243"/>
                      <a:pt x="3980" y="216"/>
                      <a:pt x="3962" y="190"/>
                    </a:cubicBezTo>
                    <a:cubicBezTo>
                      <a:pt x="3902" y="58"/>
                      <a:pt x="3892" y="1"/>
                      <a:pt x="38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3"/>
              <p:cNvSpPr/>
              <p:nvPr/>
            </p:nvSpPr>
            <p:spPr>
              <a:xfrm>
                <a:off x="360190" y="2629966"/>
                <a:ext cx="189171" cy="103797"/>
              </a:xfrm>
              <a:custGeom>
                <a:avLst/>
                <a:gdLst/>
                <a:ahLst/>
                <a:cxnLst/>
                <a:rect l="l" t="t" r="r" b="b"/>
                <a:pathLst>
                  <a:path w="3953" h="2169" extrusionOk="0">
                    <a:moveTo>
                      <a:pt x="3836" y="0"/>
                    </a:moveTo>
                    <a:cubicBezTo>
                      <a:pt x="3229" y="268"/>
                      <a:pt x="2650" y="527"/>
                      <a:pt x="2070" y="794"/>
                    </a:cubicBezTo>
                    <a:cubicBezTo>
                      <a:pt x="1979" y="835"/>
                      <a:pt x="1891" y="881"/>
                      <a:pt x="1802" y="881"/>
                    </a:cubicBezTo>
                    <a:cubicBezTo>
                      <a:pt x="1735" y="881"/>
                      <a:pt x="1667" y="854"/>
                      <a:pt x="1597" y="777"/>
                    </a:cubicBezTo>
                    <a:cubicBezTo>
                      <a:pt x="1062" y="1053"/>
                      <a:pt x="535" y="1321"/>
                      <a:pt x="0" y="1588"/>
                    </a:cubicBezTo>
                    <a:cubicBezTo>
                      <a:pt x="89" y="1794"/>
                      <a:pt x="170" y="1981"/>
                      <a:pt x="259" y="2168"/>
                    </a:cubicBezTo>
                    <a:cubicBezTo>
                      <a:pt x="1436" y="1437"/>
                      <a:pt x="2712" y="946"/>
                      <a:pt x="3952" y="348"/>
                    </a:cubicBezTo>
                    <a:cubicBezTo>
                      <a:pt x="3916" y="223"/>
                      <a:pt x="3872" y="116"/>
                      <a:pt x="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3"/>
              <p:cNvSpPr/>
              <p:nvPr/>
            </p:nvSpPr>
            <p:spPr>
              <a:xfrm>
                <a:off x="311521" y="2515974"/>
                <a:ext cx="191707" cy="107195"/>
              </a:xfrm>
              <a:custGeom>
                <a:avLst/>
                <a:gdLst/>
                <a:ahLst/>
                <a:cxnLst/>
                <a:rect l="l" t="t" r="r" b="b"/>
                <a:pathLst>
                  <a:path w="4006" h="2240" extrusionOk="0">
                    <a:moveTo>
                      <a:pt x="3836" y="1"/>
                    </a:moveTo>
                    <a:cubicBezTo>
                      <a:pt x="3667" y="72"/>
                      <a:pt x="3515" y="143"/>
                      <a:pt x="3363" y="215"/>
                    </a:cubicBezTo>
                    <a:cubicBezTo>
                      <a:pt x="2864" y="464"/>
                      <a:pt x="2364" y="714"/>
                      <a:pt x="1873" y="973"/>
                    </a:cubicBezTo>
                    <a:cubicBezTo>
                      <a:pt x="1817" y="999"/>
                      <a:pt x="1767" y="1016"/>
                      <a:pt x="1720" y="1016"/>
                    </a:cubicBezTo>
                    <a:cubicBezTo>
                      <a:pt x="1669" y="1016"/>
                      <a:pt x="1621" y="997"/>
                      <a:pt x="1570" y="946"/>
                    </a:cubicBezTo>
                    <a:cubicBezTo>
                      <a:pt x="1044" y="1232"/>
                      <a:pt x="526" y="1508"/>
                      <a:pt x="0" y="1794"/>
                    </a:cubicBezTo>
                    <a:cubicBezTo>
                      <a:pt x="63" y="1945"/>
                      <a:pt x="125" y="2088"/>
                      <a:pt x="196" y="2240"/>
                    </a:cubicBezTo>
                    <a:cubicBezTo>
                      <a:pt x="1454" y="1571"/>
                      <a:pt x="2721" y="946"/>
                      <a:pt x="4006" y="375"/>
                    </a:cubicBezTo>
                    <a:cubicBezTo>
                      <a:pt x="3943" y="232"/>
                      <a:pt x="3890" y="117"/>
                      <a:pt x="3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3"/>
              <p:cNvSpPr/>
              <p:nvPr/>
            </p:nvSpPr>
            <p:spPr>
              <a:xfrm>
                <a:off x="292713" y="2483958"/>
                <a:ext cx="191755" cy="109779"/>
              </a:xfrm>
              <a:custGeom>
                <a:avLst/>
                <a:gdLst/>
                <a:ahLst/>
                <a:cxnLst/>
                <a:rect l="l" t="t" r="r" b="b"/>
                <a:pathLst>
                  <a:path w="4007" h="2294" extrusionOk="0">
                    <a:moveTo>
                      <a:pt x="3917" y="0"/>
                    </a:moveTo>
                    <a:cubicBezTo>
                      <a:pt x="3881" y="9"/>
                      <a:pt x="3854" y="9"/>
                      <a:pt x="3828" y="27"/>
                    </a:cubicBezTo>
                    <a:cubicBezTo>
                      <a:pt x="3382" y="241"/>
                      <a:pt x="2936" y="455"/>
                      <a:pt x="2490" y="670"/>
                    </a:cubicBezTo>
                    <a:cubicBezTo>
                      <a:pt x="2302" y="768"/>
                      <a:pt x="2115" y="866"/>
                      <a:pt x="1936" y="955"/>
                    </a:cubicBezTo>
                    <a:cubicBezTo>
                      <a:pt x="1888" y="979"/>
                      <a:pt x="1851" y="991"/>
                      <a:pt x="1820" y="991"/>
                    </a:cubicBezTo>
                    <a:cubicBezTo>
                      <a:pt x="1771" y="991"/>
                      <a:pt x="1736" y="961"/>
                      <a:pt x="1687" y="901"/>
                    </a:cubicBezTo>
                    <a:cubicBezTo>
                      <a:pt x="1660" y="866"/>
                      <a:pt x="1633" y="830"/>
                      <a:pt x="1597" y="786"/>
                    </a:cubicBezTo>
                    <a:cubicBezTo>
                      <a:pt x="1062" y="1062"/>
                      <a:pt x="527" y="1339"/>
                      <a:pt x="1" y="1606"/>
                    </a:cubicBezTo>
                    <a:cubicBezTo>
                      <a:pt x="99" y="1847"/>
                      <a:pt x="206" y="2061"/>
                      <a:pt x="304" y="2293"/>
                    </a:cubicBezTo>
                    <a:cubicBezTo>
                      <a:pt x="473" y="2195"/>
                      <a:pt x="616" y="2097"/>
                      <a:pt x="768" y="2008"/>
                    </a:cubicBezTo>
                    <a:cubicBezTo>
                      <a:pt x="1107" y="1820"/>
                      <a:pt x="1437" y="1642"/>
                      <a:pt x="1776" y="1464"/>
                    </a:cubicBezTo>
                    <a:cubicBezTo>
                      <a:pt x="1803" y="1446"/>
                      <a:pt x="1847" y="1410"/>
                      <a:pt x="1847" y="1383"/>
                    </a:cubicBezTo>
                    <a:cubicBezTo>
                      <a:pt x="1847" y="1223"/>
                      <a:pt x="1963" y="1169"/>
                      <a:pt x="2070" y="1107"/>
                    </a:cubicBezTo>
                    <a:cubicBezTo>
                      <a:pt x="2177" y="1044"/>
                      <a:pt x="2302" y="991"/>
                      <a:pt x="2418" y="937"/>
                    </a:cubicBezTo>
                    <a:cubicBezTo>
                      <a:pt x="2909" y="687"/>
                      <a:pt x="3408" y="447"/>
                      <a:pt x="3908" y="206"/>
                    </a:cubicBezTo>
                    <a:cubicBezTo>
                      <a:pt x="3935" y="188"/>
                      <a:pt x="3961" y="179"/>
                      <a:pt x="4006" y="152"/>
                    </a:cubicBezTo>
                    <a:cubicBezTo>
                      <a:pt x="3970" y="99"/>
                      <a:pt x="3944" y="45"/>
                      <a:pt x="3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3"/>
              <p:cNvSpPr/>
              <p:nvPr/>
            </p:nvSpPr>
            <p:spPr>
              <a:xfrm>
                <a:off x="395173" y="2701702"/>
                <a:ext cx="173379" cy="100783"/>
              </a:xfrm>
              <a:custGeom>
                <a:avLst/>
                <a:gdLst/>
                <a:ahLst/>
                <a:cxnLst/>
                <a:rect l="l" t="t" r="r" b="b"/>
                <a:pathLst>
                  <a:path w="3623" h="2106" extrusionOk="0">
                    <a:moveTo>
                      <a:pt x="3551" y="0"/>
                    </a:moveTo>
                    <a:lnTo>
                      <a:pt x="3551" y="0"/>
                    </a:lnTo>
                    <a:cubicBezTo>
                      <a:pt x="3284" y="134"/>
                      <a:pt x="3025" y="268"/>
                      <a:pt x="2766" y="393"/>
                    </a:cubicBezTo>
                    <a:cubicBezTo>
                      <a:pt x="2445" y="553"/>
                      <a:pt x="2124" y="714"/>
                      <a:pt x="1794" y="866"/>
                    </a:cubicBezTo>
                    <a:cubicBezTo>
                      <a:pt x="1759" y="883"/>
                      <a:pt x="1705" y="897"/>
                      <a:pt x="1662" y="897"/>
                    </a:cubicBezTo>
                    <a:cubicBezTo>
                      <a:pt x="1639" y="897"/>
                      <a:pt x="1619" y="893"/>
                      <a:pt x="1606" y="883"/>
                    </a:cubicBezTo>
                    <a:cubicBezTo>
                      <a:pt x="1566" y="854"/>
                      <a:pt x="1530" y="843"/>
                      <a:pt x="1497" y="843"/>
                    </a:cubicBezTo>
                    <a:cubicBezTo>
                      <a:pt x="1448" y="843"/>
                      <a:pt x="1404" y="866"/>
                      <a:pt x="1357" y="892"/>
                    </a:cubicBezTo>
                    <a:cubicBezTo>
                      <a:pt x="1000" y="1089"/>
                      <a:pt x="643" y="1285"/>
                      <a:pt x="286" y="1490"/>
                    </a:cubicBezTo>
                    <a:cubicBezTo>
                      <a:pt x="188" y="1543"/>
                      <a:pt x="99" y="1606"/>
                      <a:pt x="1" y="1659"/>
                    </a:cubicBezTo>
                    <a:cubicBezTo>
                      <a:pt x="72" y="1820"/>
                      <a:pt x="134" y="1963"/>
                      <a:pt x="197" y="2106"/>
                    </a:cubicBezTo>
                    <a:cubicBezTo>
                      <a:pt x="259" y="2079"/>
                      <a:pt x="313" y="2061"/>
                      <a:pt x="357" y="2034"/>
                    </a:cubicBezTo>
                    <a:cubicBezTo>
                      <a:pt x="572" y="1927"/>
                      <a:pt x="786" y="1811"/>
                      <a:pt x="1000" y="1704"/>
                    </a:cubicBezTo>
                    <a:cubicBezTo>
                      <a:pt x="1624" y="1392"/>
                      <a:pt x="2249" y="1080"/>
                      <a:pt x="2864" y="767"/>
                    </a:cubicBezTo>
                    <a:cubicBezTo>
                      <a:pt x="3025" y="687"/>
                      <a:pt x="3176" y="616"/>
                      <a:pt x="3328" y="518"/>
                    </a:cubicBezTo>
                    <a:cubicBezTo>
                      <a:pt x="3524" y="393"/>
                      <a:pt x="3623" y="223"/>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3"/>
              <p:cNvSpPr/>
              <p:nvPr/>
            </p:nvSpPr>
            <p:spPr>
              <a:xfrm>
                <a:off x="376413" y="2655569"/>
                <a:ext cx="181466" cy="114469"/>
              </a:xfrm>
              <a:custGeom>
                <a:avLst/>
                <a:gdLst/>
                <a:ahLst/>
                <a:cxnLst/>
                <a:rect l="l" t="t" r="r" b="b"/>
                <a:pathLst>
                  <a:path w="3792" h="2392" extrusionOk="0">
                    <a:moveTo>
                      <a:pt x="3702" y="1"/>
                    </a:moveTo>
                    <a:cubicBezTo>
                      <a:pt x="2462" y="625"/>
                      <a:pt x="1204" y="1152"/>
                      <a:pt x="0" y="1838"/>
                    </a:cubicBezTo>
                    <a:cubicBezTo>
                      <a:pt x="98" y="2035"/>
                      <a:pt x="196" y="2222"/>
                      <a:pt x="286" y="2392"/>
                    </a:cubicBezTo>
                    <a:cubicBezTo>
                      <a:pt x="794" y="2106"/>
                      <a:pt x="1285" y="1830"/>
                      <a:pt x="1793" y="1544"/>
                    </a:cubicBezTo>
                    <a:cubicBezTo>
                      <a:pt x="1740" y="1366"/>
                      <a:pt x="1820" y="1250"/>
                      <a:pt x="1972" y="1169"/>
                    </a:cubicBezTo>
                    <a:cubicBezTo>
                      <a:pt x="2400" y="955"/>
                      <a:pt x="2828" y="732"/>
                      <a:pt x="3256" y="518"/>
                    </a:cubicBezTo>
                    <a:cubicBezTo>
                      <a:pt x="3426" y="429"/>
                      <a:pt x="3604" y="358"/>
                      <a:pt x="3792" y="277"/>
                    </a:cubicBezTo>
                    <a:cubicBezTo>
                      <a:pt x="3756" y="179"/>
                      <a:pt x="3738" y="99"/>
                      <a:pt x="3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3"/>
              <p:cNvSpPr/>
              <p:nvPr/>
            </p:nvSpPr>
            <p:spPr>
              <a:xfrm>
                <a:off x="342244" y="2592400"/>
                <a:ext cx="190032" cy="103797"/>
              </a:xfrm>
              <a:custGeom>
                <a:avLst/>
                <a:gdLst/>
                <a:ahLst/>
                <a:cxnLst/>
                <a:rect l="l" t="t" r="r" b="b"/>
                <a:pathLst>
                  <a:path w="3971" h="2169" extrusionOk="0">
                    <a:moveTo>
                      <a:pt x="3881" y="0"/>
                    </a:moveTo>
                    <a:cubicBezTo>
                      <a:pt x="3854" y="0"/>
                      <a:pt x="3845" y="0"/>
                      <a:pt x="3828" y="9"/>
                    </a:cubicBezTo>
                    <a:cubicBezTo>
                      <a:pt x="3497" y="161"/>
                      <a:pt x="3158" y="322"/>
                      <a:pt x="2828" y="482"/>
                    </a:cubicBezTo>
                    <a:cubicBezTo>
                      <a:pt x="2534" y="616"/>
                      <a:pt x="2240" y="750"/>
                      <a:pt x="1945" y="892"/>
                    </a:cubicBezTo>
                    <a:cubicBezTo>
                      <a:pt x="1913" y="907"/>
                      <a:pt x="1881" y="914"/>
                      <a:pt x="1851" y="914"/>
                    </a:cubicBezTo>
                    <a:cubicBezTo>
                      <a:pt x="1805" y="914"/>
                      <a:pt x="1763" y="898"/>
                      <a:pt x="1731" y="866"/>
                    </a:cubicBezTo>
                    <a:cubicBezTo>
                      <a:pt x="1692" y="827"/>
                      <a:pt x="1656" y="813"/>
                      <a:pt x="1619" y="813"/>
                    </a:cubicBezTo>
                    <a:cubicBezTo>
                      <a:pt x="1580" y="813"/>
                      <a:pt x="1541" y="829"/>
                      <a:pt x="1499" y="848"/>
                    </a:cubicBezTo>
                    <a:cubicBezTo>
                      <a:pt x="1107" y="1035"/>
                      <a:pt x="705" y="1231"/>
                      <a:pt x="313" y="1419"/>
                    </a:cubicBezTo>
                    <a:cubicBezTo>
                      <a:pt x="206" y="1472"/>
                      <a:pt x="99" y="1526"/>
                      <a:pt x="0" y="1579"/>
                    </a:cubicBezTo>
                    <a:cubicBezTo>
                      <a:pt x="45" y="1686"/>
                      <a:pt x="90" y="1785"/>
                      <a:pt x="134" y="1883"/>
                    </a:cubicBezTo>
                    <a:cubicBezTo>
                      <a:pt x="188" y="1981"/>
                      <a:pt x="206" y="2097"/>
                      <a:pt x="286" y="2168"/>
                    </a:cubicBezTo>
                    <a:cubicBezTo>
                      <a:pt x="821" y="1892"/>
                      <a:pt x="1347" y="1615"/>
                      <a:pt x="1883" y="1339"/>
                    </a:cubicBezTo>
                    <a:cubicBezTo>
                      <a:pt x="1838" y="1205"/>
                      <a:pt x="1901" y="1133"/>
                      <a:pt x="2017" y="1089"/>
                    </a:cubicBezTo>
                    <a:cubicBezTo>
                      <a:pt x="2088" y="1062"/>
                      <a:pt x="2150" y="1008"/>
                      <a:pt x="2222" y="982"/>
                    </a:cubicBezTo>
                    <a:cubicBezTo>
                      <a:pt x="2659" y="803"/>
                      <a:pt x="3096" y="625"/>
                      <a:pt x="3506" y="402"/>
                    </a:cubicBezTo>
                    <a:cubicBezTo>
                      <a:pt x="3649" y="322"/>
                      <a:pt x="3810" y="259"/>
                      <a:pt x="3970" y="188"/>
                    </a:cubicBezTo>
                    <a:cubicBezTo>
                      <a:pt x="3943" y="125"/>
                      <a:pt x="3926" y="81"/>
                      <a:pt x="3908" y="45"/>
                    </a:cubicBezTo>
                    <a:cubicBezTo>
                      <a:pt x="3899" y="27"/>
                      <a:pt x="3890" y="18"/>
                      <a:pt x="3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5" name="Google Shape;2315;p73"/>
            <p:cNvSpPr/>
            <p:nvPr/>
          </p:nvSpPr>
          <p:spPr>
            <a:xfrm>
              <a:off x="159100" y="2106185"/>
              <a:ext cx="1053241" cy="757927"/>
            </a:xfrm>
            <a:custGeom>
              <a:avLst/>
              <a:gdLst/>
              <a:ahLst/>
              <a:cxnLst/>
              <a:rect l="l" t="t" r="r" b="b"/>
              <a:pathLst>
                <a:path w="22009" h="15838" extrusionOk="0">
                  <a:moveTo>
                    <a:pt x="4224" y="3648"/>
                  </a:moveTo>
                  <a:cubicBezTo>
                    <a:pt x="4372" y="3648"/>
                    <a:pt x="4461" y="3731"/>
                    <a:pt x="4612" y="3925"/>
                  </a:cubicBezTo>
                  <a:cubicBezTo>
                    <a:pt x="4568" y="3942"/>
                    <a:pt x="4532" y="3960"/>
                    <a:pt x="4496" y="3978"/>
                  </a:cubicBezTo>
                  <a:cubicBezTo>
                    <a:pt x="3970" y="4201"/>
                    <a:pt x="3453" y="4415"/>
                    <a:pt x="2926" y="4638"/>
                  </a:cubicBezTo>
                  <a:cubicBezTo>
                    <a:pt x="2757" y="4710"/>
                    <a:pt x="2757" y="4710"/>
                    <a:pt x="2801" y="4897"/>
                  </a:cubicBezTo>
                  <a:cubicBezTo>
                    <a:pt x="2213" y="5191"/>
                    <a:pt x="1633" y="5486"/>
                    <a:pt x="1035" y="5789"/>
                  </a:cubicBezTo>
                  <a:cubicBezTo>
                    <a:pt x="955" y="5611"/>
                    <a:pt x="875" y="5432"/>
                    <a:pt x="785" y="5236"/>
                  </a:cubicBezTo>
                  <a:cubicBezTo>
                    <a:pt x="821" y="5209"/>
                    <a:pt x="848" y="5182"/>
                    <a:pt x="883" y="5165"/>
                  </a:cubicBezTo>
                  <a:cubicBezTo>
                    <a:pt x="1222" y="4977"/>
                    <a:pt x="1561" y="4790"/>
                    <a:pt x="1909" y="4620"/>
                  </a:cubicBezTo>
                  <a:cubicBezTo>
                    <a:pt x="2391" y="4389"/>
                    <a:pt x="2882" y="4165"/>
                    <a:pt x="3372" y="3942"/>
                  </a:cubicBezTo>
                  <a:cubicBezTo>
                    <a:pt x="3560" y="3862"/>
                    <a:pt x="3747" y="3791"/>
                    <a:pt x="3934" y="3711"/>
                  </a:cubicBezTo>
                  <a:cubicBezTo>
                    <a:pt x="3943" y="3702"/>
                    <a:pt x="3952" y="3702"/>
                    <a:pt x="3961" y="3702"/>
                  </a:cubicBezTo>
                  <a:cubicBezTo>
                    <a:pt x="4070" y="3667"/>
                    <a:pt x="4154" y="3648"/>
                    <a:pt x="4224" y="3648"/>
                  </a:cubicBezTo>
                  <a:close/>
                  <a:moveTo>
                    <a:pt x="5005" y="4442"/>
                  </a:moveTo>
                  <a:cubicBezTo>
                    <a:pt x="5058" y="4522"/>
                    <a:pt x="5112" y="4603"/>
                    <a:pt x="5166" y="4701"/>
                  </a:cubicBezTo>
                  <a:cubicBezTo>
                    <a:pt x="5130" y="4719"/>
                    <a:pt x="5103" y="4736"/>
                    <a:pt x="5076" y="4754"/>
                  </a:cubicBezTo>
                  <a:cubicBezTo>
                    <a:pt x="4755" y="4888"/>
                    <a:pt x="4434" y="5031"/>
                    <a:pt x="4104" y="5165"/>
                  </a:cubicBezTo>
                  <a:cubicBezTo>
                    <a:pt x="3854" y="5272"/>
                    <a:pt x="3604" y="5370"/>
                    <a:pt x="3355" y="5459"/>
                  </a:cubicBezTo>
                  <a:cubicBezTo>
                    <a:pt x="3176" y="5530"/>
                    <a:pt x="3167" y="5548"/>
                    <a:pt x="3221" y="5762"/>
                  </a:cubicBezTo>
                  <a:cubicBezTo>
                    <a:pt x="2641" y="6057"/>
                    <a:pt x="2061" y="6360"/>
                    <a:pt x="1454" y="6672"/>
                  </a:cubicBezTo>
                  <a:cubicBezTo>
                    <a:pt x="1356" y="6449"/>
                    <a:pt x="1258" y="6226"/>
                    <a:pt x="1151" y="5994"/>
                  </a:cubicBezTo>
                  <a:cubicBezTo>
                    <a:pt x="1704" y="5682"/>
                    <a:pt x="2284" y="5388"/>
                    <a:pt x="2864" y="5129"/>
                  </a:cubicBezTo>
                  <a:cubicBezTo>
                    <a:pt x="2891" y="5138"/>
                    <a:pt x="2900" y="5138"/>
                    <a:pt x="2909" y="5147"/>
                  </a:cubicBezTo>
                  <a:cubicBezTo>
                    <a:pt x="2978" y="5248"/>
                    <a:pt x="3012" y="5292"/>
                    <a:pt x="3072" y="5292"/>
                  </a:cubicBezTo>
                  <a:cubicBezTo>
                    <a:pt x="3113" y="5292"/>
                    <a:pt x="3165" y="5272"/>
                    <a:pt x="3248" y="5236"/>
                  </a:cubicBezTo>
                  <a:cubicBezTo>
                    <a:pt x="3827" y="4977"/>
                    <a:pt x="4407" y="4710"/>
                    <a:pt x="4978" y="4442"/>
                  </a:cubicBezTo>
                  <a:close/>
                  <a:moveTo>
                    <a:pt x="5469" y="5272"/>
                  </a:moveTo>
                  <a:cubicBezTo>
                    <a:pt x="5540" y="5423"/>
                    <a:pt x="5612" y="5584"/>
                    <a:pt x="5683" y="5736"/>
                  </a:cubicBezTo>
                  <a:cubicBezTo>
                    <a:pt x="4354" y="6217"/>
                    <a:pt x="3105" y="6860"/>
                    <a:pt x="1865" y="7573"/>
                  </a:cubicBezTo>
                  <a:cubicBezTo>
                    <a:pt x="1811" y="7457"/>
                    <a:pt x="1767" y="7341"/>
                    <a:pt x="1713" y="7225"/>
                  </a:cubicBezTo>
                  <a:cubicBezTo>
                    <a:pt x="1660" y="7109"/>
                    <a:pt x="1606" y="6993"/>
                    <a:pt x="1553" y="6869"/>
                  </a:cubicBezTo>
                  <a:cubicBezTo>
                    <a:pt x="2141" y="6565"/>
                    <a:pt x="2721" y="6271"/>
                    <a:pt x="3301" y="5985"/>
                  </a:cubicBezTo>
                  <a:cubicBezTo>
                    <a:pt x="3390" y="6034"/>
                    <a:pt x="3435" y="6057"/>
                    <a:pt x="3482" y="6057"/>
                  </a:cubicBezTo>
                  <a:cubicBezTo>
                    <a:pt x="3529" y="6057"/>
                    <a:pt x="3578" y="6034"/>
                    <a:pt x="3676" y="5994"/>
                  </a:cubicBezTo>
                  <a:cubicBezTo>
                    <a:pt x="4256" y="5762"/>
                    <a:pt x="4835" y="5521"/>
                    <a:pt x="5415" y="5281"/>
                  </a:cubicBezTo>
                  <a:cubicBezTo>
                    <a:pt x="5424" y="5281"/>
                    <a:pt x="5442" y="5281"/>
                    <a:pt x="5469" y="5272"/>
                  </a:cubicBezTo>
                  <a:close/>
                  <a:moveTo>
                    <a:pt x="5781" y="5941"/>
                  </a:moveTo>
                  <a:cubicBezTo>
                    <a:pt x="5844" y="6083"/>
                    <a:pt x="5906" y="6217"/>
                    <a:pt x="5968" y="6369"/>
                  </a:cubicBezTo>
                  <a:cubicBezTo>
                    <a:pt x="5951" y="6378"/>
                    <a:pt x="5933" y="6396"/>
                    <a:pt x="5906" y="6414"/>
                  </a:cubicBezTo>
                  <a:cubicBezTo>
                    <a:pt x="5451" y="6628"/>
                    <a:pt x="4996" y="6842"/>
                    <a:pt x="4532" y="7056"/>
                  </a:cubicBezTo>
                  <a:cubicBezTo>
                    <a:pt x="4327" y="7154"/>
                    <a:pt x="4122" y="7261"/>
                    <a:pt x="3917" y="7368"/>
                  </a:cubicBezTo>
                  <a:cubicBezTo>
                    <a:pt x="3854" y="7395"/>
                    <a:pt x="3827" y="7439"/>
                    <a:pt x="3845" y="7502"/>
                  </a:cubicBezTo>
                  <a:cubicBezTo>
                    <a:pt x="3854" y="7538"/>
                    <a:pt x="3863" y="7582"/>
                    <a:pt x="3872" y="7618"/>
                  </a:cubicBezTo>
                  <a:cubicBezTo>
                    <a:pt x="3363" y="7912"/>
                    <a:pt x="2846" y="8207"/>
                    <a:pt x="2311" y="8510"/>
                  </a:cubicBezTo>
                  <a:cubicBezTo>
                    <a:pt x="2204" y="8260"/>
                    <a:pt x="2097" y="8019"/>
                    <a:pt x="1981" y="7761"/>
                  </a:cubicBezTo>
                  <a:cubicBezTo>
                    <a:pt x="3194" y="7074"/>
                    <a:pt x="4461" y="6467"/>
                    <a:pt x="5781" y="5941"/>
                  </a:cubicBezTo>
                  <a:close/>
                  <a:moveTo>
                    <a:pt x="6254" y="7010"/>
                  </a:moveTo>
                  <a:cubicBezTo>
                    <a:pt x="6309" y="7010"/>
                    <a:pt x="6319" y="7067"/>
                    <a:pt x="6379" y="7199"/>
                  </a:cubicBezTo>
                  <a:cubicBezTo>
                    <a:pt x="6397" y="7225"/>
                    <a:pt x="6397" y="7252"/>
                    <a:pt x="6406" y="7279"/>
                  </a:cubicBezTo>
                  <a:cubicBezTo>
                    <a:pt x="6299" y="7324"/>
                    <a:pt x="6191" y="7368"/>
                    <a:pt x="6093" y="7422"/>
                  </a:cubicBezTo>
                  <a:cubicBezTo>
                    <a:pt x="5558" y="7671"/>
                    <a:pt x="5023" y="7930"/>
                    <a:pt x="4488" y="8180"/>
                  </a:cubicBezTo>
                  <a:cubicBezTo>
                    <a:pt x="4461" y="8189"/>
                    <a:pt x="4434" y="8207"/>
                    <a:pt x="4407" y="8225"/>
                  </a:cubicBezTo>
                  <a:cubicBezTo>
                    <a:pt x="4256" y="8296"/>
                    <a:pt x="4256" y="8296"/>
                    <a:pt x="4273" y="8465"/>
                  </a:cubicBezTo>
                  <a:cubicBezTo>
                    <a:pt x="3756" y="8742"/>
                    <a:pt x="3230" y="9019"/>
                    <a:pt x="2685" y="9313"/>
                  </a:cubicBezTo>
                  <a:cubicBezTo>
                    <a:pt x="2596" y="9126"/>
                    <a:pt x="2516" y="8929"/>
                    <a:pt x="2418" y="8724"/>
                  </a:cubicBezTo>
                  <a:cubicBezTo>
                    <a:pt x="2596" y="8626"/>
                    <a:pt x="2766" y="8519"/>
                    <a:pt x="2935" y="8430"/>
                  </a:cubicBezTo>
                  <a:cubicBezTo>
                    <a:pt x="3248" y="8251"/>
                    <a:pt x="3569" y="8082"/>
                    <a:pt x="3881" y="7912"/>
                  </a:cubicBezTo>
                  <a:cubicBezTo>
                    <a:pt x="3925" y="7885"/>
                    <a:pt x="3965" y="7861"/>
                    <a:pt x="4009" y="7861"/>
                  </a:cubicBezTo>
                  <a:cubicBezTo>
                    <a:pt x="4036" y="7861"/>
                    <a:pt x="4064" y="7870"/>
                    <a:pt x="4095" y="7894"/>
                  </a:cubicBezTo>
                  <a:cubicBezTo>
                    <a:pt x="4128" y="7924"/>
                    <a:pt x="4162" y="7935"/>
                    <a:pt x="4198" y="7935"/>
                  </a:cubicBezTo>
                  <a:cubicBezTo>
                    <a:pt x="4249" y="7935"/>
                    <a:pt x="4301" y="7912"/>
                    <a:pt x="4354" y="7886"/>
                  </a:cubicBezTo>
                  <a:cubicBezTo>
                    <a:pt x="4925" y="7618"/>
                    <a:pt x="5496" y="7341"/>
                    <a:pt x="6075" y="7074"/>
                  </a:cubicBezTo>
                  <a:cubicBezTo>
                    <a:pt x="6168" y="7032"/>
                    <a:pt x="6220" y="7010"/>
                    <a:pt x="6254" y="7010"/>
                  </a:cubicBezTo>
                  <a:close/>
                  <a:moveTo>
                    <a:pt x="6709" y="7894"/>
                  </a:moveTo>
                  <a:cubicBezTo>
                    <a:pt x="6736" y="7939"/>
                    <a:pt x="6762" y="7993"/>
                    <a:pt x="6798" y="8046"/>
                  </a:cubicBezTo>
                  <a:cubicBezTo>
                    <a:pt x="6753" y="8073"/>
                    <a:pt x="6727" y="8082"/>
                    <a:pt x="6700" y="8100"/>
                  </a:cubicBezTo>
                  <a:cubicBezTo>
                    <a:pt x="6200" y="8341"/>
                    <a:pt x="5701" y="8581"/>
                    <a:pt x="5210" y="8831"/>
                  </a:cubicBezTo>
                  <a:cubicBezTo>
                    <a:pt x="5094" y="8885"/>
                    <a:pt x="4969" y="8938"/>
                    <a:pt x="4862" y="9001"/>
                  </a:cubicBezTo>
                  <a:cubicBezTo>
                    <a:pt x="4755" y="9063"/>
                    <a:pt x="4639" y="9117"/>
                    <a:pt x="4639" y="9277"/>
                  </a:cubicBezTo>
                  <a:cubicBezTo>
                    <a:pt x="4639" y="9304"/>
                    <a:pt x="4595" y="9340"/>
                    <a:pt x="4568" y="9358"/>
                  </a:cubicBezTo>
                  <a:cubicBezTo>
                    <a:pt x="4229" y="9536"/>
                    <a:pt x="3899" y="9714"/>
                    <a:pt x="3560" y="9902"/>
                  </a:cubicBezTo>
                  <a:cubicBezTo>
                    <a:pt x="3408" y="9991"/>
                    <a:pt x="3265" y="10089"/>
                    <a:pt x="3096" y="10187"/>
                  </a:cubicBezTo>
                  <a:cubicBezTo>
                    <a:pt x="2998" y="9955"/>
                    <a:pt x="2891" y="9741"/>
                    <a:pt x="2793" y="9500"/>
                  </a:cubicBezTo>
                  <a:cubicBezTo>
                    <a:pt x="3319" y="9233"/>
                    <a:pt x="3854" y="8956"/>
                    <a:pt x="4389" y="8680"/>
                  </a:cubicBezTo>
                  <a:cubicBezTo>
                    <a:pt x="4425" y="8724"/>
                    <a:pt x="4452" y="8760"/>
                    <a:pt x="4479" y="8795"/>
                  </a:cubicBezTo>
                  <a:cubicBezTo>
                    <a:pt x="4528" y="8855"/>
                    <a:pt x="4563" y="8885"/>
                    <a:pt x="4612" y="8885"/>
                  </a:cubicBezTo>
                  <a:cubicBezTo>
                    <a:pt x="4643" y="8885"/>
                    <a:pt x="4680" y="8873"/>
                    <a:pt x="4728" y="8849"/>
                  </a:cubicBezTo>
                  <a:cubicBezTo>
                    <a:pt x="4907" y="8760"/>
                    <a:pt x="5094" y="8662"/>
                    <a:pt x="5282" y="8564"/>
                  </a:cubicBezTo>
                  <a:cubicBezTo>
                    <a:pt x="5728" y="8349"/>
                    <a:pt x="6174" y="8135"/>
                    <a:pt x="6620" y="7921"/>
                  </a:cubicBezTo>
                  <a:cubicBezTo>
                    <a:pt x="6646" y="7903"/>
                    <a:pt x="6673" y="7903"/>
                    <a:pt x="6709" y="7894"/>
                  </a:cubicBezTo>
                  <a:close/>
                  <a:moveTo>
                    <a:pt x="7021" y="8564"/>
                  </a:moveTo>
                  <a:cubicBezTo>
                    <a:pt x="7075" y="8680"/>
                    <a:pt x="7128" y="8804"/>
                    <a:pt x="7191" y="8938"/>
                  </a:cubicBezTo>
                  <a:cubicBezTo>
                    <a:pt x="5906" y="9509"/>
                    <a:pt x="4639" y="10134"/>
                    <a:pt x="3381" y="10803"/>
                  </a:cubicBezTo>
                  <a:cubicBezTo>
                    <a:pt x="3310" y="10651"/>
                    <a:pt x="3248" y="10508"/>
                    <a:pt x="3185" y="10357"/>
                  </a:cubicBezTo>
                  <a:cubicBezTo>
                    <a:pt x="3711" y="10071"/>
                    <a:pt x="4229" y="9795"/>
                    <a:pt x="4755" y="9509"/>
                  </a:cubicBezTo>
                  <a:cubicBezTo>
                    <a:pt x="4806" y="9560"/>
                    <a:pt x="4854" y="9579"/>
                    <a:pt x="4905" y="9579"/>
                  </a:cubicBezTo>
                  <a:cubicBezTo>
                    <a:pt x="4952" y="9579"/>
                    <a:pt x="5002" y="9562"/>
                    <a:pt x="5058" y="9536"/>
                  </a:cubicBezTo>
                  <a:cubicBezTo>
                    <a:pt x="5549" y="9277"/>
                    <a:pt x="6049" y="9027"/>
                    <a:pt x="6548" y="8778"/>
                  </a:cubicBezTo>
                  <a:cubicBezTo>
                    <a:pt x="6700" y="8706"/>
                    <a:pt x="6852" y="8635"/>
                    <a:pt x="7021" y="8564"/>
                  </a:cubicBezTo>
                  <a:close/>
                  <a:moveTo>
                    <a:pt x="21009" y="4901"/>
                  </a:moveTo>
                  <a:cubicBezTo>
                    <a:pt x="21032" y="4901"/>
                    <a:pt x="21059" y="4914"/>
                    <a:pt x="21090" y="4942"/>
                  </a:cubicBezTo>
                  <a:cubicBezTo>
                    <a:pt x="21143" y="4986"/>
                    <a:pt x="21170" y="5049"/>
                    <a:pt x="21215" y="5102"/>
                  </a:cubicBezTo>
                  <a:cubicBezTo>
                    <a:pt x="21277" y="5263"/>
                    <a:pt x="21286" y="5432"/>
                    <a:pt x="21286" y="5602"/>
                  </a:cubicBezTo>
                  <a:cubicBezTo>
                    <a:pt x="21268" y="6146"/>
                    <a:pt x="21179" y="6681"/>
                    <a:pt x="21018" y="7199"/>
                  </a:cubicBezTo>
                  <a:cubicBezTo>
                    <a:pt x="20751" y="8064"/>
                    <a:pt x="20483" y="8920"/>
                    <a:pt x="20206" y="9777"/>
                  </a:cubicBezTo>
                  <a:cubicBezTo>
                    <a:pt x="20117" y="10062"/>
                    <a:pt x="20010" y="10348"/>
                    <a:pt x="19841" y="10589"/>
                  </a:cubicBezTo>
                  <a:cubicBezTo>
                    <a:pt x="19769" y="10696"/>
                    <a:pt x="19680" y="10776"/>
                    <a:pt x="19582" y="10865"/>
                  </a:cubicBezTo>
                  <a:cubicBezTo>
                    <a:pt x="19555" y="10883"/>
                    <a:pt x="19502" y="10874"/>
                    <a:pt x="19457" y="10883"/>
                  </a:cubicBezTo>
                  <a:cubicBezTo>
                    <a:pt x="19448" y="10838"/>
                    <a:pt x="19430" y="10794"/>
                    <a:pt x="19439" y="10749"/>
                  </a:cubicBezTo>
                  <a:cubicBezTo>
                    <a:pt x="19582" y="10160"/>
                    <a:pt x="19734" y="9581"/>
                    <a:pt x="19885" y="8992"/>
                  </a:cubicBezTo>
                  <a:cubicBezTo>
                    <a:pt x="20055" y="8323"/>
                    <a:pt x="20233" y="7663"/>
                    <a:pt x="20403" y="6993"/>
                  </a:cubicBezTo>
                  <a:cubicBezTo>
                    <a:pt x="20581" y="6324"/>
                    <a:pt x="20751" y="5664"/>
                    <a:pt x="20929" y="4995"/>
                  </a:cubicBezTo>
                  <a:cubicBezTo>
                    <a:pt x="20946" y="4935"/>
                    <a:pt x="20972" y="4901"/>
                    <a:pt x="21009" y="4901"/>
                  </a:cubicBezTo>
                  <a:close/>
                  <a:moveTo>
                    <a:pt x="12855" y="356"/>
                  </a:moveTo>
                  <a:cubicBezTo>
                    <a:pt x="12811" y="4067"/>
                    <a:pt x="12775" y="7752"/>
                    <a:pt x="12740" y="11436"/>
                  </a:cubicBezTo>
                  <a:lnTo>
                    <a:pt x="12695" y="11436"/>
                  </a:lnTo>
                  <a:cubicBezTo>
                    <a:pt x="12516" y="7796"/>
                    <a:pt x="12338" y="4157"/>
                    <a:pt x="12151" y="490"/>
                  </a:cubicBezTo>
                  <a:lnTo>
                    <a:pt x="12151" y="490"/>
                  </a:lnTo>
                  <a:cubicBezTo>
                    <a:pt x="12204" y="535"/>
                    <a:pt x="12240" y="561"/>
                    <a:pt x="12267" y="588"/>
                  </a:cubicBezTo>
                  <a:cubicBezTo>
                    <a:pt x="12324" y="645"/>
                    <a:pt x="12371" y="674"/>
                    <a:pt x="12421" y="674"/>
                  </a:cubicBezTo>
                  <a:cubicBezTo>
                    <a:pt x="12465" y="674"/>
                    <a:pt x="12512" y="652"/>
                    <a:pt x="12570" y="606"/>
                  </a:cubicBezTo>
                  <a:cubicBezTo>
                    <a:pt x="12615" y="570"/>
                    <a:pt x="12659" y="526"/>
                    <a:pt x="12695" y="490"/>
                  </a:cubicBezTo>
                  <a:cubicBezTo>
                    <a:pt x="12740" y="454"/>
                    <a:pt x="12784" y="419"/>
                    <a:pt x="12855" y="356"/>
                  </a:cubicBezTo>
                  <a:close/>
                  <a:moveTo>
                    <a:pt x="11910" y="499"/>
                  </a:moveTo>
                  <a:cubicBezTo>
                    <a:pt x="11910" y="579"/>
                    <a:pt x="11919" y="633"/>
                    <a:pt x="11919" y="686"/>
                  </a:cubicBezTo>
                  <a:cubicBezTo>
                    <a:pt x="12053" y="3327"/>
                    <a:pt x="12186" y="5968"/>
                    <a:pt x="12320" y="8608"/>
                  </a:cubicBezTo>
                  <a:cubicBezTo>
                    <a:pt x="12365" y="9509"/>
                    <a:pt x="12418" y="10410"/>
                    <a:pt x="12472" y="11311"/>
                  </a:cubicBezTo>
                  <a:cubicBezTo>
                    <a:pt x="12481" y="11409"/>
                    <a:pt x="12427" y="11463"/>
                    <a:pt x="12347" y="11525"/>
                  </a:cubicBezTo>
                  <a:cubicBezTo>
                    <a:pt x="11972" y="7921"/>
                    <a:pt x="11607" y="4326"/>
                    <a:pt x="11232" y="740"/>
                  </a:cubicBezTo>
                  <a:cubicBezTo>
                    <a:pt x="11241" y="731"/>
                    <a:pt x="11250" y="722"/>
                    <a:pt x="11259" y="713"/>
                  </a:cubicBezTo>
                  <a:cubicBezTo>
                    <a:pt x="11303" y="749"/>
                    <a:pt x="11339" y="776"/>
                    <a:pt x="11384" y="802"/>
                  </a:cubicBezTo>
                  <a:cubicBezTo>
                    <a:pt x="11429" y="832"/>
                    <a:pt x="11468" y="847"/>
                    <a:pt x="11504" y="847"/>
                  </a:cubicBezTo>
                  <a:cubicBezTo>
                    <a:pt x="11546" y="847"/>
                    <a:pt x="11586" y="827"/>
                    <a:pt x="11633" y="784"/>
                  </a:cubicBezTo>
                  <a:cubicBezTo>
                    <a:pt x="11723" y="695"/>
                    <a:pt x="11803" y="606"/>
                    <a:pt x="11910" y="499"/>
                  </a:cubicBezTo>
                  <a:close/>
                  <a:moveTo>
                    <a:pt x="7271" y="9117"/>
                  </a:moveTo>
                  <a:cubicBezTo>
                    <a:pt x="7342" y="9259"/>
                    <a:pt x="7396" y="9384"/>
                    <a:pt x="7458" y="9518"/>
                  </a:cubicBezTo>
                  <a:cubicBezTo>
                    <a:pt x="7405" y="9545"/>
                    <a:pt x="7360" y="9563"/>
                    <a:pt x="7316" y="9581"/>
                  </a:cubicBezTo>
                  <a:cubicBezTo>
                    <a:pt x="6834" y="9812"/>
                    <a:pt x="6343" y="10035"/>
                    <a:pt x="5861" y="10267"/>
                  </a:cubicBezTo>
                  <a:cubicBezTo>
                    <a:pt x="5736" y="10330"/>
                    <a:pt x="5612" y="10392"/>
                    <a:pt x="5496" y="10464"/>
                  </a:cubicBezTo>
                  <a:cubicBezTo>
                    <a:pt x="5424" y="10499"/>
                    <a:pt x="5362" y="10553"/>
                    <a:pt x="5362" y="10642"/>
                  </a:cubicBezTo>
                  <a:cubicBezTo>
                    <a:pt x="5362" y="10713"/>
                    <a:pt x="5326" y="10740"/>
                    <a:pt x="5273" y="10767"/>
                  </a:cubicBezTo>
                  <a:cubicBezTo>
                    <a:pt x="5005" y="10892"/>
                    <a:pt x="4746" y="11017"/>
                    <a:pt x="4488" y="11151"/>
                  </a:cubicBezTo>
                  <a:cubicBezTo>
                    <a:pt x="4265" y="11267"/>
                    <a:pt x="4041" y="11383"/>
                    <a:pt x="3810" y="11499"/>
                  </a:cubicBezTo>
                  <a:cubicBezTo>
                    <a:pt x="3783" y="11516"/>
                    <a:pt x="3756" y="11525"/>
                    <a:pt x="3720" y="11543"/>
                  </a:cubicBezTo>
                  <a:cubicBezTo>
                    <a:pt x="3640" y="11365"/>
                    <a:pt x="3569" y="11186"/>
                    <a:pt x="3479" y="10999"/>
                  </a:cubicBezTo>
                  <a:cubicBezTo>
                    <a:pt x="4737" y="10374"/>
                    <a:pt x="5995" y="9750"/>
                    <a:pt x="7271" y="9117"/>
                  </a:cubicBezTo>
                  <a:close/>
                  <a:moveTo>
                    <a:pt x="21191" y="4381"/>
                  </a:moveTo>
                  <a:cubicBezTo>
                    <a:pt x="21222" y="4381"/>
                    <a:pt x="21257" y="4392"/>
                    <a:pt x="21295" y="4415"/>
                  </a:cubicBezTo>
                  <a:cubicBezTo>
                    <a:pt x="21464" y="4522"/>
                    <a:pt x="21562" y="4683"/>
                    <a:pt x="21634" y="4870"/>
                  </a:cubicBezTo>
                  <a:cubicBezTo>
                    <a:pt x="21785" y="5147"/>
                    <a:pt x="21785" y="5450"/>
                    <a:pt x="21759" y="5753"/>
                  </a:cubicBezTo>
                  <a:cubicBezTo>
                    <a:pt x="21696" y="6369"/>
                    <a:pt x="21554" y="6967"/>
                    <a:pt x="21411" y="7555"/>
                  </a:cubicBezTo>
                  <a:cubicBezTo>
                    <a:pt x="21152" y="8626"/>
                    <a:pt x="20831" y="9679"/>
                    <a:pt x="20376" y="10678"/>
                  </a:cubicBezTo>
                  <a:cubicBezTo>
                    <a:pt x="20287" y="10874"/>
                    <a:pt x="20171" y="11052"/>
                    <a:pt x="20046" y="11222"/>
                  </a:cubicBezTo>
                  <a:cubicBezTo>
                    <a:pt x="19903" y="11418"/>
                    <a:pt x="19689" y="11507"/>
                    <a:pt x="19448" y="11543"/>
                  </a:cubicBezTo>
                  <a:cubicBezTo>
                    <a:pt x="19431" y="11546"/>
                    <a:pt x="19416" y="11547"/>
                    <a:pt x="19402" y="11547"/>
                  </a:cubicBezTo>
                  <a:cubicBezTo>
                    <a:pt x="19331" y="11547"/>
                    <a:pt x="19310" y="11507"/>
                    <a:pt x="19332" y="11409"/>
                  </a:cubicBezTo>
                  <a:cubicBezTo>
                    <a:pt x="19359" y="11276"/>
                    <a:pt x="19412" y="11177"/>
                    <a:pt x="19573" y="11151"/>
                  </a:cubicBezTo>
                  <a:cubicBezTo>
                    <a:pt x="19751" y="11115"/>
                    <a:pt x="19894" y="10981"/>
                    <a:pt x="19983" y="10829"/>
                  </a:cubicBezTo>
                  <a:cubicBezTo>
                    <a:pt x="20117" y="10615"/>
                    <a:pt x="20242" y="10401"/>
                    <a:pt x="20331" y="10169"/>
                  </a:cubicBezTo>
                  <a:cubicBezTo>
                    <a:pt x="20501" y="9705"/>
                    <a:pt x="20635" y="9233"/>
                    <a:pt x="20786" y="8769"/>
                  </a:cubicBezTo>
                  <a:cubicBezTo>
                    <a:pt x="21081" y="7912"/>
                    <a:pt x="21313" y="7056"/>
                    <a:pt x="21464" y="6164"/>
                  </a:cubicBezTo>
                  <a:cubicBezTo>
                    <a:pt x="21518" y="5860"/>
                    <a:pt x="21554" y="5557"/>
                    <a:pt x="21482" y="5245"/>
                  </a:cubicBezTo>
                  <a:cubicBezTo>
                    <a:pt x="21420" y="5013"/>
                    <a:pt x="21322" y="4808"/>
                    <a:pt x="21125" y="4656"/>
                  </a:cubicBezTo>
                  <a:cubicBezTo>
                    <a:pt x="21045" y="4594"/>
                    <a:pt x="21036" y="4522"/>
                    <a:pt x="21090" y="4442"/>
                  </a:cubicBezTo>
                  <a:cubicBezTo>
                    <a:pt x="21115" y="4401"/>
                    <a:pt x="21149" y="4381"/>
                    <a:pt x="21191" y="4381"/>
                  </a:cubicBezTo>
                  <a:close/>
                  <a:moveTo>
                    <a:pt x="10946" y="606"/>
                  </a:moveTo>
                  <a:cubicBezTo>
                    <a:pt x="10964" y="615"/>
                    <a:pt x="10964" y="615"/>
                    <a:pt x="10973" y="615"/>
                  </a:cubicBezTo>
                  <a:cubicBezTo>
                    <a:pt x="10973" y="615"/>
                    <a:pt x="10982" y="624"/>
                    <a:pt x="10982" y="624"/>
                  </a:cubicBezTo>
                  <a:cubicBezTo>
                    <a:pt x="10991" y="660"/>
                    <a:pt x="11000" y="686"/>
                    <a:pt x="11000" y="722"/>
                  </a:cubicBezTo>
                  <a:cubicBezTo>
                    <a:pt x="11375" y="4317"/>
                    <a:pt x="11740" y="7903"/>
                    <a:pt x="12115" y="11516"/>
                  </a:cubicBezTo>
                  <a:cubicBezTo>
                    <a:pt x="12069" y="11490"/>
                    <a:pt x="12025" y="11473"/>
                    <a:pt x="11983" y="11473"/>
                  </a:cubicBezTo>
                  <a:cubicBezTo>
                    <a:pt x="11927" y="11473"/>
                    <a:pt x="11875" y="11502"/>
                    <a:pt x="11830" y="11579"/>
                  </a:cubicBezTo>
                  <a:cubicBezTo>
                    <a:pt x="11214" y="7921"/>
                    <a:pt x="10598" y="4308"/>
                    <a:pt x="9983" y="651"/>
                  </a:cubicBezTo>
                  <a:lnTo>
                    <a:pt x="9983" y="651"/>
                  </a:lnTo>
                  <a:cubicBezTo>
                    <a:pt x="10117" y="758"/>
                    <a:pt x="10224" y="838"/>
                    <a:pt x="10331" y="918"/>
                  </a:cubicBezTo>
                  <a:cubicBezTo>
                    <a:pt x="10398" y="964"/>
                    <a:pt x="10449" y="989"/>
                    <a:pt x="10499" y="989"/>
                  </a:cubicBezTo>
                  <a:cubicBezTo>
                    <a:pt x="10554" y="989"/>
                    <a:pt x="10608" y="958"/>
                    <a:pt x="10679" y="891"/>
                  </a:cubicBezTo>
                  <a:cubicBezTo>
                    <a:pt x="10723" y="847"/>
                    <a:pt x="10768" y="802"/>
                    <a:pt x="10813" y="749"/>
                  </a:cubicBezTo>
                  <a:cubicBezTo>
                    <a:pt x="10857" y="704"/>
                    <a:pt x="10902" y="651"/>
                    <a:pt x="10946" y="606"/>
                  </a:cubicBezTo>
                  <a:close/>
                  <a:moveTo>
                    <a:pt x="13079" y="365"/>
                  </a:moveTo>
                  <a:cubicBezTo>
                    <a:pt x="13168" y="445"/>
                    <a:pt x="13239" y="508"/>
                    <a:pt x="13302" y="561"/>
                  </a:cubicBezTo>
                  <a:cubicBezTo>
                    <a:pt x="13361" y="612"/>
                    <a:pt x="13406" y="636"/>
                    <a:pt x="13452" y="636"/>
                  </a:cubicBezTo>
                  <a:cubicBezTo>
                    <a:pt x="13495" y="636"/>
                    <a:pt x="13539" y="614"/>
                    <a:pt x="13596" y="570"/>
                  </a:cubicBezTo>
                  <a:cubicBezTo>
                    <a:pt x="13649" y="535"/>
                    <a:pt x="13694" y="499"/>
                    <a:pt x="13765" y="445"/>
                  </a:cubicBezTo>
                  <a:cubicBezTo>
                    <a:pt x="13765" y="490"/>
                    <a:pt x="13774" y="517"/>
                    <a:pt x="13774" y="544"/>
                  </a:cubicBezTo>
                  <a:cubicBezTo>
                    <a:pt x="13578" y="3987"/>
                    <a:pt x="13373" y="7422"/>
                    <a:pt x="13177" y="10856"/>
                  </a:cubicBezTo>
                  <a:cubicBezTo>
                    <a:pt x="13168" y="11061"/>
                    <a:pt x="13159" y="11276"/>
                    <a:pt x="13150" y="11481"/>
                  </a:cubicBezTo>
                  <a:cubicBezTo>
                    <a:pt x="13141" y="11632"/>
                    <a:pt x="13141" y="11632"/>
                    <a:pt x="12963" y="11695"/>
                  </a:cubicBezTo>
                  <a:cubicBezTo>
                    <a:pt x="12998" y="7921"/>
                    <a:pt x="13034" y="4157"/>
                    <a:pt x="13079" y="365"/>
                  </a:cubicBezTo>
                  <a:close/>
                  <a:moveTo>
                    <a:pt x="14622" y="410"/>
                  </a:moveTo>
                  <a:lnTo>
                    <a:pt x="14622" y="410"/>
                  </a:lnTo>
                  <a:cubicBezTo>
                    <a:pt x="14256" y="4201"/>
                    <a:pt x="13908" y="7966"/>
                    <a:pt x="13533" y="11739"/>
                  </a:cubicBezTo>
                  <a:cubicBezTo>
                    <a:pt x="13364" y="11623"/>
                    <a:pt x="13373" y="11481"/>
                    <a:pt x="13382" y="11311"/>
                  </a:cubicBezTo>
                  <a:cubicBezTo>
                    <a:pt x="13516" y="8974"/>
                    <a:pt x="13649" y="6637"/>
                    <a:pt x="13783" y="4299"/>
                  </a:cubicBezTo>
                  <a:cubicBezTo>
                    <a:pt x="13855" y="3077"/>
                    <a:pt x="13926" y="1846"/>
                    <a:pt x="13997" y="624"/>
                  </a:cubicBezTo>
                  <a:cubicBezTo>
                    <a:pt x="13997" y="597"/>
                    <a:pt x="14006" y="570"/>
                    <a:pt x="14006" y="544"/>
                  </a:cubicBezTo>
                  <a:cubicBezTo>
                    <a:pt x="14018" y="544"/>
                    <a:pt x="14026" y="540"/>
                    <a:pt x="14033" y="540"/>
                  </a:cubicBezTo>
                  <a:cubicBezTo>
                    <a:pt x="14036" y="540"/>
                    <a:pt x="14039" y="541"/>
                    <a:pt x="14042" y="544"/>
                  </a:cubicBezTo>
                  <a:cubicBezTo>
                    <a:pt x="14115" y="626"/>
                    <a:pt x="14172" y="660"/>
                    <a:pt x="14227" y="660"/>
                  </a:cubicBezTo>
                  <a:cubicBezTo>
                    <a:pt x="14286" y="660"/>
                    <a:pt x="14343" y="621"/>
                    <a:pt x="14417" y="561"/>
                  </a:cubicBezTo>
                  <a:cubicBezTo>
                    <a:pt x="14479" y="517"/>
                    <a:pt x="14533" y="472"/>
                    <a:pt x="14622" y="410"/>
                  </a:cubicBezTo>
                  <a:close/>
                  <a:moveTo>
                    <a:pt x="14845" y="383"/>
                  </a:moveTo>
                  <a:cubicBezTo>
                    <a:pt x="14925" y="472"/>
                    <a:pt x="14979" y="535"/>
                    <a:pt x="15023" y="597"/>
                  </a:cubicBezTo>
                  <a:cubicBezTo>
                    <a:pt x="15082" y="661"/>
                    <a:pt x="15125" y="693"/>
                    <a:pt x="15177" y="693"/>
                  </a:cubicBezTo>
                  <a:cubicBezTo>
                    <a:pt x="15211" y="693"/>
                    <a:pt x="15250" y="679"/>
                    <a:pt x="15300" y="651"/>
                  </a:cubicBezTo>
                  <a:cubicBezTo>
                    <a:pt x="15362" y="615"/>
                    <a:pt x="15425" y="570"/>
                    <a:pt x="15505" y="526"/>
                  </a:cubicBezTo>
                  <a:lnTo>
                    <a:pt x="15505" y="526"/>
                  </a:lnTo>
                  <a:cubicBezTo>
                    <a:pt x="15496" y="588"/>
                    <a:pt x="15496" y="633"/>
                    <a:pt x="15487" y="686"/>
                  </a:cubicBezTo>
                  <a:cubicBezTo>
                    <a:pt x="15273" y="2292"/>
                    <a:pt x="15059" y="3898"/>
                    <a:pt x="14845" y="5513"/>
                  </a:cubicBezTo>
                  <a:cubicBezTo>
                    <a:pt x="14577" y="7520"/>
                    <a:pt x="14301" y="9527"/>
                    <a:pt x="14033" y="11543"/>
                  </a:cubicBezTo>
                  <a:cubicBezTo>
                    <a:pt x="14024" y="11623"/>
                    <a:pt x="13997" y="11686"/>
                    <a:pt x="13917" y="11722"/>
                  </a:cubicBezTo>
                  <a:cubicBezTo>
                    <a:pt x="13872" y="11739"/>
                    <a:pt x="13828" y="11775"/>
                    <a:pt x="13757" y="11820"/>
                  </a:cubicBezTo>
                  <a:cubicBezTo>
                    <a:pt x="14122" y="8002"/>
                    <a:pt x="14479" y="4210"/>
                    <a:pt x="14845" y="383"/>
                  </a:cubicBezTo>
                  <a:close/>
                  <a:moveTo>
                    <a:pt x="9733" y="713"/>
                  </a:moveTo>
                  <a:cubicBezTo>
                    <a:pt x="9787" y="802"/>
                    <a:pt x="10456" y="4736"/>
                    <a:pt x="10706" y="6253"/>
                  </a:cubicBezTo>
                  <a:cubicBezTo>
                    <a:pt x="11000" y="8100"/>
                    <a:pt x="11321" y="9946"/>
                    <a:pt x="11642" y="11829"/>
                  </a:cubicBezTo>
                  <a:cubicBezTo>
                    <a:pt x="11517" y="11748"/>
                    <a:pt x="11428" y="11695"/>
                    <a:pt x="11392" y="11543"/>
                  </a:cubicBezTo>
                  <a:cubicBezTo>
                    <a:pt x="11116" y="10455"/>
                    <a:pt x="10839" y="9366"/>
                    <a:pt x="10563" y="8269"/>
                  </a:cubicBezTo>
                  <a:cubicBezTo>
                    <a:pt x="10295" y="7234"/>
                    <a:pt x="10036" y="6191"/>
                    <a:pt x="9769" y="5147"/>
                  </a:cubicBezTo>
                  <a:cubicBezTo>
                    <a:pt x="9492" y="4041"/>
                    <a:pt x="9207" y="2925"/>
                    <a:pt x="8930" y="1819"/>
                  </a:cubicBezTo>
                  <a:cubicBezTo>
                    <a:pt x="8859" y="1543"/>
                    <a:pt x="8787" y="1257"/>
                    <a:pt x="8716" y="981"/>
                  </a:cubicBezTo>
                  <a:cubicBezTo>
                    <a:pt x="8707" y="954"/>
                    <a:pt x="8707" y="936"/>
                    <a:pt x="8707" y="883"/>
                  </a:cubicBezTo>
                  <a:lnTo>
                    <a:pt x="8707" y="883"/>
                  </a:lnTo>
                  <a:cubicBezTo>
                    <a:pt x="8832" y="963"/>
                    <a:pt x="8939" y="1034"/>
                    <a:pt x="9046" y="1097"/>
                  </a:cubicBezTo>
                  <a:cubicBezTo>
                    <a:pt x="9112" y="1136"/>
                    <a:pt x="9160" y="1158"/>
                    <a:pt x="9206" y="1158"/>
                  </a:cubicBezTo>
                  <a:cubicBezTo>
                    <a:pt x="9254" y="1158"/>
                    <a:pt x="9299" y="1134"/>
                    <a:pt x="9358" y="1079"/>
                  </a:cubicBezTo>
                  <a:cubicBezTo>
                    <a:pt x="9483" y="963"/>
                    <a:pt x="9608" y="838"/>
                    <a:pt x="9733" y="713"/>
                  </a:cubicBezTo>
                  <a:close/>
                  <a:moveTo>
                    <a:pt x="8484" y="990"/>
                  </a:moveTo>
                  <a:cubicBezTo>
                    <a:pt x="8538" y="1195"/>
                    <a:pt x="8591" y="1391"/>
                    <a:pt x="8636" y="1578"/>
                  </a:cubicBezTo>
                  <a:cubicBezTo>
                    <a:pt x="8859" y="2435"/>
                    <a:pt x="9073" y="3282"/>
                    <a:pt x="9287" y="4139"/>
                  </a:cubicBezTo>
                  <a:cubicBezTo>
                    <a:pt x="9510" y="5022"/>
                    <a:pt x="9742" y="5914"/>
                    <a:pt x="9965" y="6797"/>
                  </a:cubicBezTo>
                  <a:cubicBezTo>
                    <a:pt x="10188" y="7680"/>
                    <a:pt x="10411" y="8572"/>
                    <a:pt x="10634" y="9456"/>
                  </a:cubicBezTo>
                  <a:cubicBezTo>
                    <a:pt x="10804" y="10125"/>
                    <a:pt x="10973" y="10803"/>
                    <a:pt x="11143" y="11472"/>
                  </a:cubicBezTo>
                  <a:cubicBezTo>
                    <a:pt x="11160" y="11534"/>
                    <a:pt x="11178" y="11588"/>
                    <a:pt x="11196" y="11650"/>
                  </a:cubicBezTo>
                  <a:cubicBezTo>
                    <a:pt x="11223" y="11739"/>
                    <a:pt x="11196" y="11811"/>
                    <a:pt x="11134" y="11900"/>
                  </a:cubicBezTo>
                  <a:cubicBezTo>
                    <a:pt x="9974" y="8367"/>
                    <a:pt x="8814" y="4852"/>
                    <a:pt x="7655" y="1311"/>
                  </a:cubicBezTo>
                  <a:lnTo>
                    <a:pt x="7655" y="1311"/>
                  </a:lnTo>
                  <a:cubicBezTo>
                    <a:pt x="7762" y="1346"/>
                    <a:pt x="7851" y="1364"/>
                    <a:pt x="7940" y="1400"/>
                  </a:cubicBezTo>
                  <a:cubicBezTo>
                    <a:pt x="7976" y="1413"/>
                    <a:pt x="8009" y="1419"/>
                    <a:pt x="8041" y="1419"/>
                  </a:cubicBezTo>
                  <a:cubicBezTo>
                    <a:pt x="8120" y="1419"/>
                    <a:pt x="8186" y="1381"/>
                    <a:pt x="8243" y="1311"/>
                  </a:cubicBezTo>
                  <a:cubicBezTo>
                    <a:pt x="8324" y="1213"/>
                    <a:pt x="8395" y="1106"/>
                    <a:pt x="8484" y="990"/>
                  </a:cubicBezTo>
                  <a:close/>
                  <a:moveTo>
                    <a:pt x="15746" y="570"/>
                  </a:moveTo>
                  <a:cubicBezTo>
                    <a:pt x="15817" y="668"/>
                    <a:pt x="15880" y="740"/>
                    <a:pt x="15942" y="820"/>
                  </a:cubicBezTo>
                  <a:cubicBezTo>
                    <a:pt x="16009" y="903"/>
                    <a:pt x="16058" y="942"/>
                    <a:pt x="16122" y="942"/>
                  </a:cubicBezTo>
                  <a:cubicBezTo>
                    <a:pt x="16161" y="942"/>
                    <a:pt x="16206" y="927"/>
                    <a:pt x="16263" y="900"/>
                  </a:cubicBezTo>
                  <a:cubicBezTo>
                    <a:pt x="16361" y="856"/>
                    <a:pt x="16451" y="802"/>
                    <a:pt x="16576" y="740"/>
                  </a:cubicBezTo>
                  <a:lnTo>
                    <a:pt x="16576" y="740"/>
                  </a:lnTo>
                  <a:cubicBezTo>
                    <a:pt x="15826" y="4504"/>
                    <a:pt x="15077" y="8233"/>
                    <a:pt x="14327" y="11989"/>
                  </a:cubicBezTo>
                  <a:cubicBezTo>
                    <a:pt x="14229" y="11846"/>
                    <a:pt x="14229" y="11722"/>
                    <a:pt x="14247" y="11588"/>
                  </a:cubicBezTo>
                  <a:cubicBezTo>
                    <a:pt x="14399" y="10526"/>
                    <a:pt x="14542" y="9473"/>
                    <a:pt x="14684" y="8412"/>
                  </a:cubicBezTo>
                  <a:cubicBezTo>
                    <a:pt x="15023" y="5852"/>
                    <a:pt x="15371" y="3282"/>
                    <a:pt x="15719" y="722"/>
                  </a:cubicBezTo>
                  <a:cubicBezTo>
                    <a:pt x="15728" y="677"/>
                    <a:pt x="15737" y="642"/>
                    <a:pt x="15746" y="570"/>
                  </a:cubicBezTo>
                  <a:close/>
                  <a:moveTo>
                    <a:pt x="7476" y="1462"/>
                  </a:moveTo>
                  <a:cubicBezTo>
                    <a:pt x="8627" y="4995"/>
                    <a:pt x="9787" y="8528"/>
                    <a:pt x="10946" y="12069"/>
                  </a:cubicBezTo>
                  <a:cubicBezTo>
                    <a:pt x="10795" y="12034"/>
                    <a:pt x="10732" y="11954"/>
                    <a:pt x="10679" y="11829"/>
                  </a:cubicBezTo>
                  <a:cubicBezTo>
                    <a:pt x="10349" y="10963"/>
                    <a:pt x="10019" y="10098"/>
                    <a:pt x="9680" y="9224"/>
                  </a:cubicBezTo>
                  <a:cubicBezTo>
                    <a:pt x="9350" y="8341"/>
                    <a:pt x="9011" y="7466"/>
                    <a:pt x="8672" y="6583"/>
                  </a:cubicBezTo>
                  <a:cubicBezTo>
                    <a:pt x="8386" y="5843"/>
                    <a:pt x="8101" y="5102"/>
                    <a:pt x="7815" y="4353"/>
                  </a:cubicBezTo>
                  <a:cubicBezTo>
                    <a:pt x="7503" y="3541"/>
                    <a:pt x="7182" y="2720"/>
                    <a:pt x="6869" y="1900"/>
                  </a:cubicBezTo>
                  <a:cubicBezTo>
                    <a:pt x="6852" y="1855"/>
                    <a:pt x="6843" y="1801"/>
                    <a:pt x="6816" y="1712"/>
                  </a:cubicBezTo>
                  <a:lnTo>
                    <a:pt x="6816" y="1712"/>
                  </a:lnTo>
                  <a:cubicBezTo>
                    <a:pt x="6905" y="1766"/>
                    <a:pt x="6959" y="1801"/>
                    <a:pt x="7021" y="1828"/>
                  </a:cubicBezTo>
                  <a:cubicBezTo>
                    <a:pt x="7067" y="1851"/>
                    <a:pt x="7108" y="1863"/>
                    <a:pt x="7145" y="1863"/>
                  </a:cubicBezTo>
                  <a:cubicBezTo>
                    <a:pt x="7209" y="1863"/>
                    <a:pt x="7261" y="1827"/>
                    <a:pt x="7307" y="1748"/>
                  </a:cubicBezTo>
                  <a:cubicBezTo>
                    <a:pt x="7351" y="1659"/>
                    <a:pt x="7396" y="1561"/>
                    <a:pt x="7476" y="1462"/>
                  </a:cubicBezTo>
                  <a:close/>
                  <a:moveTo>
                    <a:pt x="16816" y="856"/>
                  </a:moveTo>
                  <a:cubicBezTo>
                    <a:pt x="16870" y="954"/>
                    <a:pt x="16932" y="1061"/>
                    <a:pt x="16986" y="1159"/>
                  </a:cubicBezTo>
                  <a:cubicBezTo>
                    <a:pt x="17048" y="1272"/>
                    <a:pt x="17092" y="1321"/>
                    <a:pt x="17160" y="1321"/>
                  </a:cubicBezTo>
                  <a:cubicBezTo>
                    <a:pt x="17198" y="1321"/>
                    <a:pt x="17245" y="1304"/>
                    <a:pt x="17307" y="1275"/>
                  </a:cubicBezTo>
                  <a:cubicBezTo>
                    <a:pt x="17343" y="1257"/>
                    <a:pt x="17370" y="1248"/>
                    <a:pt x="17414" y="1222"/>
                  </a:cubicBezTo>
                  <a:lnTo>
                    <a:pt x="17414" y="1222"/>
                  </a:lnTo>
                  <a:cubicBezTo>
                    <a:pt x="17405" y="1275"/>
                    <a:pt x="17396" y="1320"/>
                    <a:pt x="17387" y="1364"/>
                  </a:cubicBezTo>
                  <a:cubicBezTo>
                    <a:pt x="17004" y="2881"/>
                    <a:pt x="16602" y="4406"/>
                    <a:pt x="16228" y="5923"/>
                  </a:cubicBezTo>
                  <a:cubicBezTo>
                    <a:pt x="16085" y="6476"/>
                    <a:pt x="15987" y="7029"/>
                    <a:pt x="15853" y="7573"/>
                  </a:cubicBezTo>
                  <a:cubicBezTo>
                    <a:pt x="15737" y="8073"/>
                    <a:pt x="15603" y="8572"/>
                    <a:pt x="15478" y="9072"/>
                  </a:cubicBezTo>
                  <a:cubicBezTo>
                    <a:pt x="15264" y="9982"/>
                    <a:pt x="15032" y="10883"/>
                    <a:pt x="14907" y="11802"/>
                  </a:cubicBezTo>
                  <a:cubicBezTo>
                    <a:pt x="14898" y="11882"/>
                    <a:pt x="14872" y="11936"/>
                    <a:pt x="14791" y="11971"/>
                  </a:cubicBezTo>
                  <a:cubicBezTo>
                    <a:pt x="14747" y="11998"/>
                    <a:pt x="14693" y="12034"/>
                    <a:pt x="14649" y="12061"/>
                  </a:cubicBezTo>
                  <a:cubicBezTo>
                    <a:pt x="14622" y="12069"/>
                    <a:pt x="14595" y="12087"/>
                    <a:pt x="14542" y="12105"/>
                  </a:cubicBezTo>
                  <a:cubicBezTo>
                    <a:pt x="15291" y="8332"/>
                    <a:pt x="16040" y="4594"/>
                    <a:pt x="16781" y="856"/>
                  </a:cubicBezTo>
                  <a:close/>
                  <a:moveTo>
                    <a:pt x="7708" y="10160"/>
                  </a:moveTo>
                  <a:cubicBezTo>
                    <a:pt x="7717" y="10178"/>
                    <a:pt x="7726" y="10187"/>
                    <a:pt x="7735" y="10205"/>
                  </a:cubicBezTo>
                  <a:cubicBezTo>
                    <a:pt x="7753" y="10241"/>
                    <a:pt x="7770" y="10285"/>
                    <a:pt x="7797" y="10348"/>
                  </a:cubicBezTo>
                  <a:cubicBezTo>
                    <a:pt x="7637" y="10419"/>
                    <a:pt x="7476" y="10482"/>
                    <a:pt x="7333" y="10562"/>
                  </a:cubicBezTo>
                  <a:cubicBezTo>
                    <a:pt x="6923" y="10785"/>
                    <a:pt x="6486" y="10963"/>
                    <a:pt x="6049" y="11142"/>
                  </a:cubicBezTo>
                  <a:cubicBezTo>
                    <a:pt x="5977" y="11168"/>
                    <a:pt x="5915" y="11222"/>
                    <a:pt x="5844" y="11249"/>
                  </a:cubicBezTo>
                  <a:cubicBezTo>
                    <a:pt x="5728" y="11293"/>
                    <a:pt x="5665" y="11365"/>
                    <a:pt x="5710" y="11499"/>
                  </a:cubicBezTo>
                  <a:cubicBezTo>
                    <a:pt x="5174" y="11775"/>
                    <a:pt x="4648" y="12052"/>
                    <a:pt x="4113" y="12328"/>
                  </a:cubicBezTo>
                  <a:cubicBezTo>
                    <a:pt x="4033" y="12257"/>
                    <a:pt x="4015" y="12141"/>
                    <a:pt x="3961" y="12043"/>
                  </a:cubicBezTo>
                  <a:cubicBezTo>
                    <a:pt x="3917" y="11945"/>
                    <a:pt x="3872" y="11846"/>
                    <a:pt x="3827" y="11739"/>
                  </a:cubicBezTo>
                  <a:cubicBezTo>
                    <a:pt x="3926" y="11686"/>
                    <a:pt x="4033" y="11632"/>
                    <a:pt x="4140" y="11579"/>
                  </a:cubicBezTo>
                  <a:cubicBezTo>
                    <a:pt x="4532" y="11391"/>
                    <a:pt x="4934" y="11195"/>
                    <a:pt x="5326" y="11008"/>
                  </a:cubicBezTo>
                  <a:cubicBezTo>
                    <a:pt x="5368" y="10989"/>
                    <a:pt x="5407" y="10973"/>
                    <a:pt x="5446" y="10973"/>
                  </a:cubicBezTo>
                  <a:cubicBezTo>
                    <a:pt x="5483" y="10973"/>
                    <a:pt x="5519" y="10987"/>
                    <a:pt x="5558" y="11026"/>
                  </a:cubicBezTo>
                  <a:cubicBezTo>
                    <a:pt x="5590" y="11058"/>
                    <a:pt x="5632" y="11074"/>
                    <a:pt x="5678" y="11074"/>
                  </a:cubicBezTo>
                  <a:cubicBezTo>
                    <a:pt x="5708" y="11074"/>
                    <a:pt x="5740" y="11067"/>
                    <a:pt x="5772" y="11052"/>
                  </a:cubicBezTo>
                  <a:cubicBezTo>
                    <a:pt x="6067" y="10910"/>
                    <a:pt x="6361" y="10776"/>
                    <a:pt x="6655" y="10642"/>
                  </a:cubicBezTo>
                  <a:cubicBezTo>
                    <a:pt x="6985" y="10482"/>
                    <a:pt x="7324" y="10321"/>
                    <a:pt x="7655" y="10169"/>
                  </a:cubicBezTo>
                  <a:cubicBezTo>
                    <a:pt x="7672" y="10160"/>
                    <a:pt x="7681" y="10160"/>
                    <a:pt x="7708" y="10160"/>
                  </a:cubicBezTo>
                  <a:close/>
                  <a:moveTo>
                    <a:pt x="19281" y="2994"/>
                  </a:moveTo>
                  <a:cubicBezTo>
                    <a:pt x="19357" y="2994"/>
                    <a:pt x="19439" y="3007"/>
                    <a:pt x="19528" y="3033"/>
                  </a:cubicBezTo>
                  <a:cubicBezTo>
                    <a:pt x="20028" y="3175"/>
                    <a:pt x="20519" y="3345"/>
                    <a:pt x="21009" y="3496"/>
                  </a:cubicBezTo>
                  <a:cubicBezTo>
                    <a:pt x="21018" y="3496"/>
                    <a:pt x="21018" y="3505"/>
                    <a:pt x="21036" y="3523"/>
                  </a:cubicBezTo>
                  <a:cubicBezTo>
                    <a:pt x="20278" y="6458"/>
                    <a:pt x="19528" y="9393"/>
                    <a:pt x="18761" y="12355"/>
                  </a:cubicBezTo>
                  <a:cubicBezTo>
                    <a:pt x="18190" y="12230"/>
                    <a:pt x="17637" y="12150"/>
                    <a:pt x="17111" y="11971"/>
                  </a:cubicBezTo>
                  <a:cubicBezTo>
                    <a:pt x="17031" y="11954"/>
                    <a:pt x="16968" y="11918"/>
                    <a:pt x="16897" y="11882"/>
                  </a:cubicBezTo>
                  <a:cubicBezTo>
                    <a:pt x="16674" y="11757"/>
                    <a:pt x="16584" y="11570"/>
                    <a:pt x="16593" y="11320"/>
                  </a:cubicBezTo>
                  <a:cubicBezTo>
                    <a:pt x="16620" y="10883"/>
                    <a:pt x="16709" y="10464"/>
                    <a:pt x="16816" y="10044"/>
                  </a:cubicBezTo>
                  <a:cubicBezTo>
                    <a:pt x="17031" y="9179"/>
                    <a:pt x="17262" y="8323"/>
                    <a:pt x="17486" y="7457"/>
                  </a:cubicBezTo>
                  <a:cubicBezTo>
                    <a:pt x="17762" y="6342"/>
                    <a:pt x="18101" y="5254"/>
                    <a:pt x="18449" y="4157"/>
                  </a:cubicBezTo>
                  <a:cubicBezTo>
                    <a:pt x="18529" y="3898"/>
                    <a:pt x="18618" y="3648"/>
                    <a:pt x="18734" y="3398"/>
                  </a:cubicBezTo>
                  <a:cubicBezTo>
                    <a:pt x="18857" y="3126"/>
                    <a:pt x="19036" y="2994"/>
                    <a:pt x="19281" y="2994"/>
                  </a:cubicBezTo>
                  <a:close/>
                  <a:moveTo>
                    <a:pt x="6575" y="1837"/>
                  </a:moveTo>
                  <a:cubicBezTo>
                    <a:pt x="6629" y="1971"/>
                    <a:pt x="6682" y="2069"/>
                    <a:pt x="6727" y="2185"/>
                  </a:cubicBezTo>
                  <a:cubicBezTo>
                    <a:pt x="7039" y="2988"/>
                    <a:pt x="7351" y="3800"/>
                    <a:pt x="7663" y="4612"/>
                  </a:cubicBezTo>
                  <a:cubicBezTo>
                    <a:pt x="7985" y="5432"/>
                    <a:pt x="8297" y="6262"/>
                    <a:pt x="8618" y="7092"/>
                  </a:cubicBezTo>
                  <a:cubicBezTo>
                    <a:pt x="8921" y="7886"/>
                    <a:pt x="9225" y="8680"/>
                    <a:pt x="9528" y="9473"/>
                  </a:cubicBezTo>
                  <a:cubicBezTo>
                    <a:pt x="9858" y="10339"/>
                    <a:pt x="10188" y="11195"/>
                    <a:pt x="10518" y="12052"/>
                  </a:cubicBezTo>
                  <a:cubicBezTo>
                    <a:pt x="10563" y="12168"/>
                    <a:pt x="10536" y="12275"/>
                    <a:pt x="10518" y="12373"/>
                  </a:cubicBezTo>
                  <a:cubicBezTo>
                    <a:pt x="10492" y="12377"/>
                    <a:pt x="10469" y="12380"/>
                    <a:pt x="10447" y="12380"/>
                  </a:cubicBezTo>
                  <a:cubicBezTo>
                    <a:pt x="10303" y="12380"/>
                    <a:pt x="10242" y="12283"/>
                    <a:pt x="10188" y="12159"/>
                  </a:cubicBezTo>
                  <a:cubicBezTo>
                    <a:pt x="9822" y="11284"/>
                    <a:pt x="9448" y="10419"/>
                    <a:pt x="9073" y="9554"/>
                  </a:cubicBezTo>
                  <a:cubicBezTo>
                    <a:pt x="8868" y="9072"/>
                    <a:pt x="8663" y="8599"/>
                    <a:pt x="8457" y="8117"/>
                  </a:cubicBezTo>
                  <a:cubicBezTo>
                    <a:pt x="8225" y="7573"/>
                    <a:pt x="7985" y="7020"/>
                    <a:pt x="7753" y="6476"/>
                  </a:cubicBezTo>
                  <a:cubicBezTo>
                    <a:pt x="7530" y="5959"/>
                    <a:pt x="7307" y="5432"/>
                    <a:pt x="7084" y="4915"/>
                  </a:cubicBezTo>
                  <a:cubicBezTo>
                    <a:pt x="6825" y="4317"/>
                    <a:pt x="6566" y="3719"/>
                    <a:pt x="6307" y="3113"/>
                  </a:cubicBezTo>
                  <a:cubicBezTo>
                    <a:pt x="6191" y="2854"/>
                    <a:pt x="6084" y="2604"/>
                    <a:pt x="5977" y="2346"/>
                  </a:cubicBezTo>
                  <a:cubicBezTo>
                    <a:pt x="5960" y="2310"/>
                    <a:pt x="5951" y="2274"/>
                    <a:pt x="5933" y="2212"/>
                  </a:cubicBezTo>
                  <a:lnTo>
                    <a:pt x="5933" y="2212"/>
                  </a:lnTo>
                  <a:cubicBezTo>
                    <a:pt x="6022" y="2239"/>
                    <a:pt x="6093" y="2247"/>
                    <a:pt x="6156" y="2265"/>
                  </a:cubicBezTo>
                  <a:cubicBezTo>
                    <a:pt x="6196" y="2276"/>
                    <a:pt x="6229" y="2282"/>
                    <a:pt x="6258" y="2282"/>
                  </a:cubicBezTo>
                  <a:cubicBezTo>
                    <a:pt x="6324" y="2282"/>
                    <a:pt x="6365" y="2251"/>
                    <a:pt x="6414" y="2176"/>
                  </a:cubicBezTo>
                  <a:cubicBezTo>
                    <a:pt x="6450" y="2114"/>
                    <a:pt x="6477" y="2051"/>
                    <a:pt x="6504" y="1989"/>
                  </a:cubicBezTo>
                  <a:cubicBezTo>
                    <a:pt x="6530" y="1944"/>
                    <a:pt x="6548" y="1900"/>
                    <a:pt x="6575" y="1837"/>
                  </a:cubicBezTo>
                  <a:close/>
                  <a:moveTo>
                    <a:pt x="8038" y="10945"/>
                  </a:moveTo>
                  <a:cubicBezTo>
                    <a:pt x="8074" y="11061"/>
                    <a:pt x="8118" y="11168"/>
                    <a:pt x="8154" y="11293"/>
                  </a:cubicBezTo>
                  <a:cubicBezTo>
                    <a:pt x="6914" y="11891"/>
                    <a:pt x="5638" y="12382"/>
                    <a:pt x="4461" y="13113"/>
                  </a:cubicBezTo>
                  <a:cubicBezTo>
                    <a:pt x="4372" y="12926"/>
                    <a:pt x="4291" y="12739"/>
                    <a:pt x="4202" y="12533"/>
                  </a:cubicBezTo>
                  <a:cubicBezTo>
                    <a:pt x="4737" y="12266"/>
                    <a:pt x="5264" y="11998"/>
                    <a:pt x="5799" y="11722"/>
                  </a:cubicBezTo>
                  <a:cubicBezTo>
                    <a:pt x="5869" y="11799"/>
                    <a:pt x="5937" y="11826"/>
                    <a:pt x="6004" y="11826"/>
                  </a:cubicBezTo>
                  <a:cubicBezTo>
                    <a:pt x="6093" y="11826"/>
                    <a:pt x="6181" y="11780"/>
                    <a:pt x="6272" y="11739"/>
                  </a:cubicBezTo>
                  <a:cubicBezTo>
                    <a:pt x="6852" y="11472"/>
                    <a:pt x="7431" y="11213"/>
                    <a:pt x="8038" y="10945"/>
                  </a:cubicBezTo>
                  <a:close/>
                  <a:moveTo>
                    <a:pt x="18413" y="660"/>
                  </a:moveTo>
                  <a:cubicBezTo>
                    <a:pt x="19225" y="668"/>
                    <a:pt x="20010" y="829"/>
                    <a:pt x="20751" y="1177"/>
                  </a:cubicBezTo>
                  <a:cubicBezTo>
                    <a:pt x="20956" y="1266"/>
                    <a:pt x="21143" y="1418"/>
                    <a:pt x="21330" y="1552"/>
                  </a:cubicBezTo>
                  <a:cubicBezTo>
                    <a:pt x="21438" y="1623"/>
                    <a:pt x="21464" y="1721"/>
                    <a:pt x="21429" y="1864"/>
                  </a:cubicBezTo>
                  <a:cubicBezTo>
                    <a:pt x="21322" y="2292"/>
                    <a:pt x="21232" y="2738"/>
                    <a:pt x="21134" y="3175"/>
                  </a:cubicBezTo>
                  <a:cubicBezTo>
                    <a:pt x="21125" y="3202"/>
                    <a:pt x="21116" y="3229"/>
                    <a:pt x="21099" y="3264"/>
                  </a:cubicBezTo>
                  <a:cubicBezTo>
                    <a:pt x="20974" y="3220"/>
                    <a:pt x="20858" y="3184"/>
                    <a:pt x="20742" y="3140"/>
                  </a:cubicBezTo>
                  <a:cubicBezTo>
                    <a:pt x="20412" y="3041"/>
                    <a:pt x="20082" y="2925"/>
                    <a:pt x="19751" y="2827"/>
                  </a:cubicBezTo>
                  <a:cubicBezTo>
                    <a:pt x="19609" y="2783"/>
                    <a:pt x="19457" y="2765"/>
                    <a:pt x="19314" y="2756"/>
                  </a:cubicBezTo>
                  <a:cubicBezTo>
                    <a:pt x="19285" y="2754"/>
                    <a:pt x="19257" y="2752"/>
                    <a:pt x="19229" y="2752"/>
                  </a:cubicBezTo>
                  <a:cubicBezTo>
                    <a:pt x="18941" y="2752"/>
                    <a:pt x="18720" y="2879"/>
                    <a:pt x="18574" y="3140"/>
                  </a:cubicBezTo>
                  <a:cubicBezTo>
                    <a:pt x="18494" y="3300"/>
                    <a:pt x="18404" y="3461"/>
                    <a:pt x="18351" y="3621"/>
                  </a:cubicBezTo>
                  <a:cubicBezTo>
                    <a:pt x="18199" y="4085"/>
                    <a:pt x="18056" y="4540"/>
                    <a:pt x="17914" y="5004"/>
                  </a:cubicBezTo>
                  <a:cubicBezTo>
                    <a:pt x="17726" y="5655"/>
                    <a:pt x="17530" y="6307"/>
                    <a:pt x="17361" y="6967"/>
                  </a:cubicBezTo>
                  <a:cubicBezTo>
                    <a:pt x="17066" y="8073"/>
                    <a:pt x="16736" y="9179"/>
                    <a:pt x="16504" y="10303"/>
                  </a:cubicBezTo>
                  <a:cubicBezTo>
                    <a:pt x="16433" y="10660"/>
                    <a:pt x="16353" y="11017"/>
                    <a:pt x="16361" y="11383"/>
                  </a:cubicBezTo>
                  <a:cubicBezTo>
                    <a:pt x="16361" y="11784"/>
                    <a:pt x="16513" y="12016"/>
                    <a:pt x="16888" y="12159"/>
                  </a:cubicBezTo>
                  <a:cubicBezTo>
                    <a:pt x="17048" y="12230"/>
                    <a:pt x="17227" y="12284"/>
                    <a:pt x="17396" y="12319"/>
                  </a:cubicBezTo>
                  <a:cubicBezTo>
                    <a:pt x="17798" y="12417"/>
                    <a:pt x="18199" y="12498"/>
                    <a:pt x="18601" y="12578"/>
                  </a:cubicBezTo>
                  <a:cubicBezTo>
                    <a:pt x="18618" y="12587"/>
                    <a:pt x="18645" y="12587"/>
                    <a:pt x="18681" y="12596"/>
                  </a:cubicBezTo>
                  <a:cubicBezTo>
                    <a:pt x="18654" y="12703"/>
                    <a:pt x="18627" y="12801"/>
                    <a:pt x="18610" y="12908"/>
                  </a:cubicBezTo>
                  <a:cubicBezTo>
                    <a:pt x="18547" y="13176"/>
                    <a:pt x="18494" y="13443"/>
                    <a:pt x="18440" y="13711"/>
                  </a:cubicBezTo>
                  <a:cubicBezTo>
                    <a:pt x="18422" y="13809"/>
                    <a:pt x="18378" y="13863"/>
                    <a:pt x="18288" y="13863"/>
                  </a:cubicBezTo>
                  <a:cubicBezTo>
                    <a:pt x="18164" y="13863"/>
                    <a:pt x="18041" y="13865"/>
                    <a:pt x="17918" y="13865"/>
                  </a:cubicBezTo>
                  <a:cubicBezTo>
                    <a:pt x="17796" y="13865"/>
                    <a:pt x="17673" y="13863"/>
                    <a:pt x="17548" y="13854"/>
                  </a:cubicBezTo>
                  <a:cubicBezTo>
                    <a:pt x="16897" y="13782"/>
                    <a:pt x="16254" y="13649"/>
                    <a:pt x="15648" y="13399"/>
                  </a:cubicBezTo>
                  <a:cubicBezTo>
                    <a:pt x="15514" y="13345"/>
                    <a:pt x="15380" y="13283"/>
                    <a:pt x="15255" y="13211"/>
                  </a:cubicBezTo>
                  <a:cubicBezTo>
                    <a:pt x="15032" y="13069"/>
                    <a:pt x="14961" y="12872"/>
                    <a:pt x="15014" y="12614"/>
                  </a:cubicBezTo>
                  <a:cubicBezTo>
                    <a:pt x="15104" y="12105"/>
                    <a:pt x="15184" y="11597"/>
                    <a:pt x="15291" y="11097"/>
                  </a:cubicBezTo>
                  <a:cubicBezTo>
                    <a:pt x="15460" y="10321"/>
                    <a:pt x="15639" y="9545"/>
                    <a:pt x="15817" y="8769"/>
                  </a:cubicBezTo>
                  <a:cubicBezTo>
                    <a:pt x="16005" y="7930"/>
                    <a:pt x="16192" y="7100"/>
                    <a:pt x="16397" y="6262"/>
                  </a:cubicBezTo>
                  <a:cubicBezTo>
                    <a:pt x="16656" y="5191"/>
                    <a:pt x="16923" y="4130"/>
                    <a:pt x="17191" y="3068"/>
                  </a:cubicBezTo>
                  <a:cubicBezTo>
                    <a:pt x="17378" y="2337"/>
                    <a:pt x="17575" y="1614"/>
                    <a:pt x="17753" y="883"/>
                  </a:cubicBezTo>
                  <a:cubicBezTo>
                    <a:pt x="17789" y="776"/>
                    <a:pt x="17851" y="722"/>
                    <a:pt x="17958" y="704"/>
                  </a:cubicBezTo>
                  <a:cubicBezTo>
                    <a:pt x="18110" y="686"/>
                    <a:pt x="18262" y="660"/>
                    <a:pt x="18413" y="660"/>
                  </a:cubicBezTo>
                  <a:close/>
                  <a:moveTo>
                    <a:pt x="8243" y="11481"/>
                  </a:moveTo>
                  <a:cubicBezTo>
                    <a:pt x="8279" y="11579"/>
                    <a:pt x="8297" y="11659"/>
                    <a:pt x="8333" y="11757"/>
                  </a:cubicBezTo>
                  <a:cubicBezTo>
                    <a:pt x="8145" y="11838"/>
                    <a:pt x="7967" y="11909"/>
                    <a:pt x="7797" y="11998"/>
                  </a:cubicBezTo>
                  <a:cubicBezTo>
                    <a:pt x="7369" y="12212"/>
                    <a:pt x="6941" y="12435"/>
                    <a:pt x="6513" y="12649"/>
                  </a:cubicBezTo>
                  <a:cubicBezTo>
                    <a:pt x="6361" y="12730"/>
                    <a:pt x="6281" y="12846"/>
                    <a:pt x="6334" y="13033"/>
                  </a:cubicBezTo>
                  <a:cubicBezTo>
                    <a:pt x="5826" y="13310"/>
                    <a:pt x="5335" y="13586"/>
                    <a:pt x="4827" y="13872"/>
                  </a:cubicBezTo>
                  <a:cubicBezTo>
                    <a:pt x="4737" y="13702"/>
                    <a:pt x="4639" y="13515"/>
                    <a:pt x="4541" y="13318"/>
                  </a:cubicBezTo>
                  <a:cubicBezTo>
                    <a:pt x="5745" y="12632"/>
                    <a:pt x="7003" y="12105"/>
                    <a:pt x="8243" y="11481"/>
                  </a:cubicBezTo>
                  <a:close/>
                  <a:moveTo>
                    <a:pt x="8484" y="12444"/>
                  </a:moveTo>
                  <a:lnTo>
                    <a:pt x="8484" y="12444"/>
                  </a:lnTo>
                  <a:cubicBezTo>
                    <a:pt x="8556" y="12667"/>
                    <a:pt x="8457" y="12837"/>
                    <a:pt x="8261" y="12962"/>
                  </a:cubicBezTo>
                  <a:cubicBezTo>
                    <a:pt x="8109" y="13060"/>
                    <a:pt x="7958" y="13131"/>
                    <a:pt x="7797" y="13211"/>
                  </a:cubicBezTo>
                  <a:cubicBezTo>
                    <a:pt x="7182" y="13524"/>
                    <a:pt x="6557" y="13836"/>
                    <a:pt x="5933" y="14148"/>
                  </a:cubicBezTo>
                  <a:cubicBezTo>
                    <a:pt x="5719" y="14255"/>
                    <a:pt x="5505" y="14371"/>
                    <a:pt x="5290" y="14478"/>
                  </a:cubicBezTo>
                  <a:cubicBezTo>
                    <a:pt x="5246" y="14505"/>
                    <a:pt x="5192" y="14523"/>
                    <a:pt x="5130" y="14550"/>
                  </a:cubicBezTo>
                  <a:cubicBezTo>
                    <a:pt x="5067" y="14407"/>
                    <a:pt x="5005" y="14264"/>
                    <a:pt x="4934" y="14103"/>
                  </a:cubicBezTo>
                  <a:cubicBezTo>
                    <a:pt x="5032" y="14050"/>
                    <a:pt x="5121" y="13987"/>
                    <a:pt x="5219" y="13934"/>
                  </a:cubicBezTo>
                  <a:cubicBezTo>
                    <a:pt x="5576" y="13729"/>
                    <a:pt x="5933" y="13533"/>
                    <a:pt x="6290" y="13336"/>
                  </a:cubicBezTo>
                  <a:cubicBezTo>
                    <a:pt x="6337" y="13310"/>
                    <a:pt x="6381" y="13287"/>
                    <a:pt x="6430" y="13287"/>
                  </a:cubicBezTo>
                  <a:cubicBezTo>
                    <a:pt x="6463" y="13287"/>
                    <a:pt x="6499" y="13298"/>
                    <a:pt x="6539" y="13327"/>
                  </a:cubicBezTo>
                  <a:cubicBezTo>
                    <a:pt x="6552" y="13337"/>
                    <a:pt x="6572" y="13341"/>
                    <a:pt x="6595" y="13341"/>
                  </a:cubicBezTo>
                  <a:cubicBezTo>
                    <a:pt x="6638" y="13341"/>
                    <a:pt x="6692" y="13327"/>
                    <a:pt x="6727" y="13310"/>
                  </a:cubicBezTo>
                  <a:cubicBezTo>
                    <a:pt x="7057" y="13158"/>
                    <a:pt x="7378" y="12997"/>
                    <a:pt x="7699" y="12837"/>
                  </a:cubicBezTo>
                  <a:cubicBezTo>
                    <a:pt x="7958" y="12712"/>
                    <a:pt x="8217" y="12578"/>
                    <a:pt x="8484" y="12444"/>
                  </a:cubicBezTo>
                  <a:close/>
                  <a:moveTo>
                    <a:pt x="5157" y="1668"/>
                  </a:moveTo>
                  <a:cubicBezTo>
                    <a:pt x="5317" y="1677"/>
                    <a:pt x="5442" y="1748"/>
                    <a:pt x="5513" y="1900"/>
                  </a:cubicBezTo>
                  <a:cubicBezTo>
                    <a:pt x="5701" y="2346"/>
                    <a:pt x="5897" y="2801"/>
                    <a:pt x="6084" y="3247"/>
                  </a:cubicBezTo>
                  <a:cubicBezTo>
                    <a:pt x="6236" y="3586"/>
                    <a:pt x="6379" y="3925"/>
                    <a:pt x="6530" y="4264"/>
                  </a:cubicBezTo>
                  <a:cubicBezTo>
                    <a:pt x="6852" y="4995"/>
                    <a:pt x="7164" y="5736"/>
                    <a:pt x="7485" y="6467"/>
                  </a:cubicBezTo>
                  <a:cubicBezTo>
                    <a:pt x="7806" y="7208"/>
                    <a:pt x="8127" y="7948"/>
                    <a:pt x="8448" y="8697"/>
                  </a:cubicBezTo>
                  <a:cubicBezTo>
                    <a:pt x="8725" y="9322"/>
                    <a:pt x="9002" y="9955"/>
                    <a:pt x="9269" y="10589"/>
                  </a:cubicBezTo>
                  <a:cubicBezTo>
                    <a:pt x="9537" y="11204"/>
                    <a:pt x="9804" y="11820"/>
                    <a:pt x="10063" y="12435"/>
                  </a:cubicBezTo>
                  <a:cubicBezTo>
                    <a:pt x="10135" y="12587"/>
                    <a:pt x="10206" y="12730"/>
                    <a:pt x="10268" y="12881"/>
                  </a:cubicBezTo>
                  <a:cubicBezTo>
                    <a:pt x="10367" y="13131"/>
                    <a:pt x="10367" y="13354"/>
                    <a:pt x="10126" y="13586"/>
                  </a:cubicBezTo>
                  <a:cubicBezTo>
                    <a:pt x="9885" y="13818"/>
                    <a:pt x="9599" y="13996"/>
                    <a:pt x="9314" y="14175"/>
                  </a:cubicBezTo>
                  <a:cubicBezTo>
                    <a:pt x="8538" y="14639"/>
                    <a:pt x="7744" y="15067"/>
                    <a:pt x="6896" y="15379"/>
                  </a:cubicBezTo>
                  <a:cubicBezTo>
                    <a:pt x="6638" y="15468"/>
                    <a:pt x="6379" y="15558"/>
                    <a:pt x="6102" y="15584"/>
                  </a:cubicBezTo>
                  <a:cubicBezTo>
                    <a:pt x="6062" y="15590"/>
                    <a:pt x="6022" y="15592"/>
                    <a:pt x="5984" y="15592"/>
                  </a:cubicBezTo>
                  <a:cubicBezTo>
                    <a:pt x="5765" y="15592"/>
                    <a:pt x="5593" y="15500"/>
                    <a:pt x="5487" y="15272"/>
                  </a:cubicBezTo>
                  <a:cubicBezTo>
                    <a:pt x="5406" y="15112"/>
                    <a:pt x="5317" y="14951"/>
                    <a:pt x="5228" y="14781"/>
                  </a:cubicBezTo>
                  <a:cubicBezTo>
                    <a:pt x="5487" y="14648"/>
                    <a:pt x="5728" y="14523"/>
                    <a:pt x="5968" y="14407"/>
                  </a:cubicBezTo>
                  <a:cubicBezTo>
                    <a:pt x="6691" y="14032"/>
                    <a:pt x="7423" y="13666"/>
                    <a:pt x="8154" y="13292"/>
                  </a:cubicBezTo>
                  <a:cubicBezTo>
                    <a:pt x="8243" y="13256"/>
                    <a:pt x="8333" y="13211"/>
                    <a:pt x="8413" y="13158"/>
                  </a:cubicBezTo>
                  <a:cubicBezTo>
                    <a:pt x="8654" y="13024"/>
                    <a:pt x="8770" y="12819"/>
                    <a:pt x="8770" y="12542"/>
                  </a:cubicBezTo>
                  <a:cubicBezTo>
                    <a:pt x="8761" y="12284"/>
                    <a:pt x="8707" y="12025"/>
                    <a:pt x="8609" y="11784"/>
                  </a:cubicBezTo>
                  <a:cubicBezTo>
                    <a:pt x="8457" y="11365"/>
                    <a:pt x="8288" y="10963"/>
                    <a:pt x="8127" y="10544"/>
                  </a:cubicBezTo>
                  <a:cubicBezTo>
                    <a:pt x="7967" y="10143"/>
                    <a:pt x="7815" y="9723"/>
                    <a:pt x="7637" y="9331"/>
                  </a:cubicBezTo>
                  <a:cubicBezTo>
                    <a:pt x="7173" y="8314"/>
                    <a:pt x="6691" y="7315"/>
                    <a:pt x="6218" y="6307"/>
                  </a:cubicBezTo>
                  <a:cubicBezTo>
                    <a:pt x="6013" y="5869"/>
                    <a:pt x="5808" y="5432"/>
                    <a:pt x="5603" y="5004"/>
                  </a:cubicBezTo>
                  <a:cubicBezTo>
                    <a:pt x="5371" y="4549"/>
                    <a:pt x="5121" y="4112"/>
                    <a:pt x="4782" y="3728"/>
                  </a:cubicBezTo>
                  <a:cubicBezTo>
                    <a:pt x="4719" y="3666"/>
                    <a:pt x="4657" y="3603"/>
                    <a:pt x="4595" y="3550"/>
                  </a:cubicBezTo>
                  <a:cubicBezTo>
                    <a:pt x="4487" y="3448"/>
                    <a:pt x="4377" y="3401"/>
                    <a:pt x="4257" y="3401"/>
                  </a:cubicBezTo>
                  <a:cubicBezTo>
                    <a:pt x="4178" y="3401"/>
                    <a:pt x="4095" y="3422"/>
                    <a:pt x="4006" y="3461"/>
                  </a:cubicBezTo>
                  <a:cubicBezTo>
                    <a:pt x="3435" y="3702"/>
                    <a:pt x="2864" y="3934"/>
                    <a:pt x="2302" y="4201"/>
                  </a:cubicBezTo>
                  <a:cubicBezTo>
                    <a:pt x="1802" y="4433"/>
                    <a:pt x="1321" y="4692"/>
                    <a:pt x="830" y="4942"/>
                  </a:cubicBezTo>
                  <a:cubicBezTo>
                    <a:pt x="785" y="4959"/>
                    <a:pt x="741" y="4977"/>
                    <a:pt x="705" y="4995"/>
                  </a:cubicBezTo>
                  <a:cubicBezTo>
                    <a:pt x="687" y="4995"/>
                    <a:pt x="678" y="4986"/>
                    <a:pt x="669" y="4986"/>
                  </a:cubicBezTo>
                  <a:cubicBezTo>
                    <a:pt x="527" y="4701"/>
                    <a:pt x="393" y="4424"/>
                    <a:pt x="312" y="4121"/>
                  </a:cubicBezTo>
                  <a:cubicBezTo>
                    <a:pt x="268" y="3951"/>
                    <a:pt x="304" y="3809"/>
                    <a:pt x="446" y="3711"/>
                  </a:cubicBezTo>
                  <a:cubicBezTo>
                    <a:pt x="571" y="3612"/>
                    <a:pt x="705" y="3514"/>
                    <a:pt x="848" y="3434"/>
                  </a:cubicBezTo>
                  <a:cubicBezTo>
                    <a:pt x="1321" y="3193"/>
                    <a:pt x="1784" y="2961"/>
                    <a:pt x="2257" y="2738"/>
                  </a:cubicBezTo>
                  <a:cubicBezTo>
                    <a:pt x="2730" y="2515"/>
                    <a:pt x="3203" y="2301"/>
                    <a:pt x="3685" y="2096"/>
                  </a:cubicBezTo>
                  <a:cubicBezTo>
                    <a:pt x="4059" y="1944"/>
                    <a:pt x="4443" y="1784"/>
                    <a:pt x="4844" y="1694"/>
                  </a:cubicBezTo>
                  <a:cubicBezTo>
                    <a:pt x="4943" y="1677"/>
                    <a:pt x="5050" y="1668"/>
                    <a:pt x="5157" y="1668"/>
                  </a:cubicBezTo>
                  <a:close/>
                  <a:moveTo>
                    <a:pt x="12938" y="0"/>
                  </a:moveTo>
                  <a:cubicBezTo>
                    <a:pt x="12889" y="0"/>
                    <a:pt x="12841" y="27"/>
                    <a:pt x="12784" y="80"/>
                  </a:cubicBezTo>
                  <a:cubicBezTo>
                    <a:pt x="12668" y="187"/>
                    <a:pt x="12552" y="294"/>
                    <a:pt x="12427" y="410"/>
                  </a:cubicBezTo>
                  <a:cubicBezTo>
                    <a:pt x="12356" y="338"/>
                    <a:pt x="12285" y="267"/>
                    <a:pt x="12222" y="196"/>
                  </a:cubicBezTo>
                  <a:cubicBezTo>
                    <a:pt x="12144" y="122"/>
                    <a:pt x="12085" y="84"/>
                    <a:pt x="12027" y="84"/>
                  </a:cubicBezTo>
                  <a:cubicBezTo>
                    <a:pt x="11967" y="84"/>
                    <a:pt x="11908" y="126"/>
                    <a:pt x="11830" y="213"/>
                  </a:cubicBezTo>
                  <a:cubicBezTo>
                    <a:pt x="11723" y="338"/>
                    <a:pt x="11607" y="463"/>
                    <a:pt x="11491" y="588"/>
                  </a:cubicBezTo>
                  <a:cubicBezTo>
                    <a:pt x="11375" y="499"/>
                    <a:pt x="11276" y="419"/>
                    <a:pt x="11178" y="356"/>
                  </a:cubicBezTo>
                  <a:cubicBezTo>
                    <a:pt x="11100" y="302"/>
                    <a:pt x="11043" y="274"/>
                    <a:pt x="10991" y="274"/>
                  </a:cubicBezTo>
                  <a:cubicBezTo>
                    <a:pt x="10926" y="274"/>
                    <a:pt x="10870" y="319"/>
                    <a:pt x="10795" y="410"/>
                  </a:cubicBezTo>
                  <a:cubicBezTo>
                    <a:pt x="10697" y="517"/>
                    <a:pt x="10598" y="633"/>
                    <a:pt x="10500" y="749"/>
                  </a:cubicBezTo>
                  <a:cubicBezTo>
                    <a:pt x="10420" y="686"/>
                    <a:pt x="10349" y="624"/>
                    <a:pt x="10277" y="579"/>
                  </a:cubicBezTo>
                  <a:cubicBezTo>
                    <a:pt x="10206" y="517"/>
                    <a:pt x="10135" y="463"/>
                    <a:pt x="10063" y="410"/>
                  </a:cubicBezTo>
                  <a:cubicBezTo>
                    <a:pt x="9985" y="354"/>
                    <a:pt x="9920" y="320"/>
                    <a:pt x="9856" y="320"/>
                  </a:cubicBezTo>
                  <a:cubicBezTo>
                    <a:pt x="9788" y="320"/>
                    <a:pt x="9722" y="358"/>
                    <a:pt x="9644" y="445"/>
                  </a:cubicBezTo>
                  <a:cubicBezTo>
                    <a:pt x="9501" y="606"/>
                    <a:pt x="9350" y="758"/>
                    <a:pt x="9198" y="909"/>
                  </a:cubicBezTo>
                  <a:cubicBezTo>
                    <a:pt x="9046" y="811"/>
                    <a:pt x="8903" y="722"/>
                    <a:pt x="8752" y="642"/>
                  </a:cubicBezTo>
                  <a:cubicBezTo>
                    <a:pt x="8669" y="595"/>
                    <a:pt x="8609" y="570"/>
                    <a:pt x="8558" y="570"/>
                  </a:cubicBezTo>
                  <a:cubicBezTo>
                    <a:pt x="8484" y="570"/>
                    <a:pt x="8430" y="623"/>
                    <a:pt x="8350" y="740"/>
                  </a:cubicBezTo>
                  <a:cubicBezTo>
                    <a:pt x="8252" y="891"/>
                    <a:pt x="8145" y="1034"/>
                    <a:pt x="8047" y="1177"/>
                  </a:cubicBezTo>
                  <a:cubicBezTo>
                    <a:pt x="7895" y="1132"/>
                    <a:pt x="7762" y="1088"/>
                    <a:pt x="7628" y="1052"/>
                  </a:cubicBezTo>
                  <a:cubicBezTo>
                    <a:pt x="7570" y="1034"/>
                    <a:pt x="7524" y="1024"/>
                    <a:pt x="7485" y="1024"/>
                  </a:cubicBezTo>
                  <a:cubicBezTo>
                    <a:pt x="7393" y="1024"/>
                    <a:pt x="7345" y="1080"/>
                    <a:pt x="7289" y="1213"/>
                  </a:cubicBezTo>
                  <a:cubicBezTo>
                    <a:pt x="7235" y="1346"/>
                    <a:pt x="7182" y="1471"/>
                    <a:pt x="7119" y="1605"/>
                  </a:cubicBezTo>
                  <a:cubicBezTo>
                    <a:pt x="7003" y="1534"/>
                    <a:pt x="6905" y="1471"/>
                    <a:pt x="6807" y="1418"/>
                  </a:cubicBezTo>
                  <a:cubicBezTo>
                    <a:pt x="6724" y="1373"/>
                    <a:pt x="6664" y="1348"/>
                    <a:pt x="6616" y="1348"/>
                  </a:cubicBezTo>
                  <a:cubicBezTo>
                    <a:pt x="6540" y="1348"/>
                    <a:pt x="6496" y="1410"/>
                    <a:pt x="6441" y="1552"/>
                  </a:cubicBezTo>
                  <a:cubicBezTo>
                    <a:pt x="6388" y="1694"/>
                    <a:pt x="6334" y="1828"/>
                    <a:pt x="6281" y="1971"/>
                  </a:cubicBezTo>
                  <a:cubicBezTo>
                    <a:pt x="6261" y="2030"/>
                    <a:pt x="6232" y="2065"/>
                    <a:pt x="6178" y="2065"/>
                  </a:cubicBezTo>
                  <a:cubicBezTo>
                    <a:pt x="6159" y="2065"/>
                    <a:pt x="6137" y="2061"/>
                    <a:pt x="6111" y="2051"/>
                  </a:cubicBezTo>
                  <a:cubicBezTo>
                    <a:pt x="6049" y="2024"/>
                    <a:pt x="5986" y="2016"/>
                    <a:pt x="5915" y="2007"/>
                  </a:cubicBezTo>
                  <a:cubicBezTo>
                    <a:pt x="5844" y="2007"/>
                    <a:pt x="5808" y="1971"/>
                    <a:pt x="5781" y="1900"/>
                  </a:cubicBezTo>
                  <a:cubicBezTo>
                    <a:pt x="5745" y="1819"/>
                    <a:pt x="5719" y="1739"/>
                    <a:pt x="5665" y="1677"/>
                  </a:cubicBezTo>
                  <a:cubicBezTo>
                    <a:pt x="5530" y="1504"/>
                    <a:pt x="5357" y="1407"/>
                    <a:pt x="5157" y="1407"/>
                  </a:cubicBezTo>
                  <a:cubicBezTo>
                    <a:pt x="5119" y="1407"/>
                    <a:pt x="5080" y="1411"/>
                    <a:pt x="5041" y="1418"/>
                  </a:cubicBezTo>
                  <a:cubicBezTo>
                    <a:pt x="4827" y="1453"/>
                    <a:pt x="4604" y="1498"/>
                    <a:pt x="4398" y="1578"/>
                  </a:cubicBezTo>
                  <a:cubicBezTo>
                    <a:pt x="4077" y="1694"/>
                    <a:pt x="3765" y="1828"/>
                    <a:pt x="3453" y="1962"/>
                  </a:cubicBezTo>
                  <a:cubicBezTo>
                    <a:pt x="2561" y="2328"/>
                    <a:pt x="1668" y="2711"/>
                    <a:pt x="830" y="3175"/>
                  </a:cubicBezTo>
                  <a:cubicBezTo>
                    <a:pt x="625" y="3291"/>
                    <a:pt x="437" y="3416"/>
                    <a:pt x="250" y="3559"/>
                  </a:cubicBezTo>
                  <a:cubicBezTo>
                    <a:pt x="63" y="3711"/>
                    <a:pt x="0" y="3925"/>
                    <a:pt x="45" y="4157"/>
                  </a:cubicBezTo>
                  <a:cubicBezTo>
                    <a:pt x="72" y="4290"/>
                    <a:pt x="134" y="4424"/>
                    <a:pt x="197" y="4549"/>
                  </a:cubicBezTo>
                  <a:cubicBezTo>
                    <a:pt x="357" y="4915"/>
                    <a:pt x="536" y="5272"/>
                    <a:pt x="705" y="5637"/>
                  </a:cubicBezTo>
                  <a:cubicBezTo>
                    <a:pt x="1017" y="6315"/>
                    <a:pt x="1329" y="6993"/>
                    <a:pt x="1651" y="7663"/>
                  </a:cubicBezTo>
                  <a:cubicBezTo>
                    <a:pt x="1918" y="8242"/>
                    <a:pt x="2186" y="8822"/>
                    <a:pt x="2454" y="9393"/>
                  </a:cubicBezTo>
                  <a:cubicBezTo>
                    <a:pt x="2712" y="9928"/>
                    <a:pt x="2962" y="10473"/>
                    <a:pt x="3212" y="11008"/>
                  </a:cubicBezTo>
                  <a:cubicBezTo>
                    <a:pt x="3497" y="11623"/>
                    <a:pt x="3783" y="12239"/>
                    <a:pt x="4077" y="12855"/>
                  </a:cubicBezTo>
                  <a:cubicBezTo>
                    <a:pt x="4488" y="13720"/>
                    <a:pt x="4898" y="14594"/>
                    <a:pt x="5308" y="15468"/>
                  </a:cubicBezTo>
                  <a:cubicBezTo>
                    <a:pt x="5406" y="15674"/>
                    <a:pt x="5576" y="15798"/>
                    <a:pt x="5799" y="15825"/>
                  </a:cubicBezTo>
                  <a:cubicBezTo>
                    <a:pt x="5863" y="15833"/>
                    <a:pt x="5929" y="15838"/>
                    <a:pt x="5994" y="15838"/>
                  </a:cubicBezTo>
                  <a:cubicBezTo>
                    <a:pt x="6074" y="15838"/>
                    <a:pt x="6153" y="15831"/>
                    <a:pt x="6227" y="15816"/>
                  </a:cubicBezTo>
                  <a:cubicBezTo>
                    <a:pt x="6441" y="15772"/>
                    <a:pt x="6655" y="15691"/>
                    <a:pt x="6861" y="15620"/>
                  </a:cubicBezTo>
                  <a:cubicBezTo>
                    <a:pt x="7208" y="15495"/>
                    <a:pt x="7556" y="15370"/>
                    <a:pt x="7886" y="15219"/>
                  </a:cubicBezTo>
                  <a:cubicBezTo>
                    <a:pt x="8324" y="15013"/>
                    <a:pt x="8743" y="14781"/>
                    <a:pt x="9162" y="14541"/>
                  </a:cubicBezTo>
                  <a:cubicBezTo>
                    <a:pt x="9581" y="14309"/>
                    <a:pt x="9983" y="14059"/>
                    <a:pt x="10322" y="13720"/>
                  </a:cubicBezTo>
                  <a:cubicBezTo>
                    <a:pt x="10581" y="13461"/>
                    <a:pt x="10652" y="13167"/>
                    <a:pt x="10509" y="12837"/>
                  </a:cubicBezTo>
                  <a:cubicBezTo>
                    <a:pt x="10482" y="12765"/>
                    <a:pt x="10447" y="12694"/>
                    <a:pt x="10411" y="12623"/>
                  </a:cubicBezTo>
                  <a:cubicBezTo>
                    <a:pt x="10447" y="12614"/>
                    <a:pt x="10456" y="12614"/>
                    <a:pt x="10474" y="12614"/>
                  </a:cubicBezTo>
                  <a:cubicBezTo>
                    <a:pt x="10501" y="12616"/>
                    <a:pt x="10525" y="12618"/>
                    <a:pt x="10546" y="12618"/>
                  </a:cubicBezTo>
                  <a:cubicBezTo>
                    <a:pt x="10671" y="12618"/>
                    <a:pt x="10702" y="12567"/>
                    <a:pt x="10732" y="12400"/>
                  </a:cubicBezTo>
                  <a:cubicBezTo>
                    <a:pt x="10741" y="12364"/>
                    <a:pt x="10759" y="12319"/>
                    <a:pt x="10768" y="12275"/>
                  </a:cubicBezTo>
                  <a:cubicBezTo>
                    <a:pt x="10839" y="12310"/>
                    <a:pt x="10893" y="12337"/>
                    <a:pt x="10946" y="12364"/>
                  </a:cubicBezTo>
                  <a:cubicBezTo>
                    <a:pt x="11007" y="12394"/>
                    <a:pt x="11055" y="12410"/>
                    <a:pt x="11095" y="12410"/>
                  </a:cubicBezTo>
                  <a:cubicBezTo>
                    <a:pt x="11162" y="12410"/>
                    <a:pt x="11209" y="12366"/>
                    <a:pt x="11259" y="12266"/>
                  </a:cubicBezTo>
                  <a:cubicBezTo>
                    <a:pt x="11303" y="12177"/>
                    <a:pt x="11348" y="12087"/>
                    <a:pt x="11392" y="11989"/>
                  </a:cubicBezTo>
                  <a:cubicBezTo>
                    <a:pt x="11464" y="12025"/>
                    <a:pt x="11526" y="12061"/>
                    <a:pt x="11580" y="12096"/>
                  </a:cubicBezTo>
                  <a:cubicBezTo>
                    <a:pt x="11647" y="12135"/>
                    <a:pt x="11698" y="12156"/>
                    <a:pt x="11740" y="12156"/>
                  </a:cubicBezTo>
                  <a:cubicBezTo>
                    <a:pt x="11805" y="12156"/>
                    <a:pt x="11851" y="12109"/>
                    <a:pt x="11910" y="12007"/>
                  </a:cubicBezTo>
                  <a:cubicBezTo>
                    <a:pt x="11946" y="11945"/>
                    <a:pt x="11981" y="11873"/>
                    <a:pt x="12017" y="11802"/>
                  </a:cubicBezTo>
                  <a:cubicBezTo>
                    <a:pt x="12044" y="11820"/>
                    <a:pt x="12053" y="11829"/>
                    <a:pt x="12070" y="11838"/>
                  </a:cubicBezTo>
                  <a:cubicBezTo>
                    <a:pt x="12140" y="11902"/>
                    <a:pt x="12192" y="11936"/>
                    <a:pt x="12244" y="11936"/>
                  </a:cubicBezTo>
                  <a:cubicBezTo>
                    <a:pt x="12299" y="11936"/>
                    <a:pt x="12354" y="11898"/>
                    <a:pt x="12427" y="11820"/>
                  </a:cubicBezTo>
                  <a:cubicBezTo>
                    <a:pt x="12463" y="11784"/>
                    <a:pt x="12508" y="11739"/>
                    <a:pt x="12543" y="11695"/>
                  </a:cubicBezTo>
                  <a:cubicBezTo>
                    <a:pt x="12597" y="11784"/>
                    <a:pt x="12641" y="11855"/>
                    <a:pt x="12686" y="11927"/>
                  </a:cubicBezTo>
                  <a:cubicBezTo>
                    <a:pt x="12732" y="12002"/>
                    <a:pt x="12779" y="12036"/>
                    <a:pt x="12837" y="12036"/>
                  </a:cubicBezTo>
                  <a:cubicBezTo>
                    <a:pt x="12869" y="12036"/>
                    <a:pt x="12904" y="12026"/>
                    <a:pt x="12945" y="12007"/>
                  </a:cubicBezTo>
                  <a:cubicBezTo>
                    <a:pt x="13007" y="11980"/>
                    <a:pt x="13061" y="11954"/>
                    <a:pt x="13114" y="11918"/>
                  </a:cubicBezTo>
                  <a:cubicBezTo>
                    <a:pt x="13159" y="11891"/>
                    <a:pt x="13212" y="11864"/>
                    <a:pt x="13266" y="11829"/>
                  </a:cubicBezTo>
                  <a:cubicBezTo>
                    <a:pt x="13328" y="11909"/>
                    <a:pt x="13382" y="11989"/>
                    <a:pt x="13435" y="12061"/>
                  </a:cubicBezTo>
                  <a:cubicBezTo>
                    <a:pt x="13496" y="12137"/>
                    <a:pt x="13540" y="12173"/>
                    <a:pt x="13593" y="12173"/>
                  </a:cubicBezTo>
                  <a:cubicBezTo>
                    <a:pt x="13633" y="12173"/>
                    <a:pt x="13677" y="12152"/>
                    <a:pt x="13739" y="12114"/>
                  </a:cubicBezTo>
                  <a:cubicBezTo>
                    <a:pt x="13828" y="12052"/>
                    <a:pt x="13926" y="11998"/>
                    <a:pt x="14033" y="11936"/>
                  </a:cubicBezTo>
                  <a:cubicBezTo>
                    <a:pt x="14104" y="12078"/>
                    <a:pt x="14158" y="12212"/>
                    <a:pt x="14220" y="12346"/>
                  </a:cubicBezTo>
                  <a:cubicBezTo>
                    <a:pt x="14258" y="12417"/>
                    <a:pt x="14303" y="12451"/>
                    <a:pt x="14360" y="12451"/>
                  </a:cubicBezTo>
                  <a:cubicBezTo>
                    <a:pt x="14397" y="12451"/>
                    <a:pt x="14439" y="12436"/>
                    <a:pt x="14488" y="12408"/>
                  </a:cubicBezTo>
                  <a:cubicBezTo>
                    <a:pt x="14595" y="12346"/>
                    <a:pt x="14711" y="12284"/>
                    <a:pt x="14845" y="12212"/>
                  </a:cubicBezTo>
                  <a:lnTo>
                    <a:pt x="14845" y="12212"/>
                  </a:lnTo>
                  <a:cubicBezTo>
                    <a:pt x="14809" y="12373"/>
                    <a:pt x="14791" y="12516"/>
                    <a:pt x="14765" y="12658"/>
                  </a:cubicBezTo>
                  <a:cubicBezTo>
                    <a:pt x="14711" y="13006"/>
                    <a:pt x="14809" y="13238"/>
                    <a:pt x="15113" y="13425"/>
                  </a:cubicBezTo>
                  <a:cubicBezTo>
                    <a:pt x="15202" y="13479"/>
                    <a:pt x="15300" y="13533"/>
                    <a:pt x="15398" y="13577"/>
                  </a:cubicBezTo>
                  <a:cubicBezTo>
                    <a:pt x="16210" y="13925"/>
                    <a:pt x="17066" y="14095"/>
                    <a:pt x="17949" y="14130"/>
                  </a:cubicBezTo>
                  <a:cubicBezTo>
                    <a:pt x="17981" y="14132"/>
                    <a:pt x="18012" y="14134"/>
                    <a:pt x="18044" y="14134"/>
                  </a:cubicBezTo>
                  <a:cubicBezTo>
                    <a:pt x="18141" y="14134"/>
                    <a:pt x="18239" y="14124"/>
                    <a:pt x="18333" y="14103"/>
                  </a:cubicBezTo>
                  <a:cubicBezTo>
                    <a:pt x="18529" y="14068"/>
                    <a:pt x="18645" y="13970"/>
                    <a:pt x="18690" y="13756"/>
                  </a:cubicBezTo>
                  <a:cubicBezTo>
                    <a:pt x="18824" y="13158"/>
                    <a:pt x="18975" y="12560"/>
                    <a:pt x="19118" y="11962"/>
                  </a:cubicBezTo>
                  <a:cubicBezTo>
                    <a:pt x="19154" y="11820"/>
                    <a:pt x="19181" y="11802"/>
                    <a:pt x="19332" y="11802"/>
                  </a:cubicBezTo>
                  <a:cubicBezTo>
                    <a:pt x="19796" y="11802"/>
                    <a:pt x="20162" y="11597"/>
                    <a:pt x="20394" y="11195"/>
                  </a:cubicBezTo>
                  <a:cubicBezTo>
                    <a:pt x="20528" y="10963"/>
                    <a:pt x="20652" y="10722"/>
                    <a:pt x="20751" y="10473"/>
                  </a:cubicBezTo>
                  <a:cubicBezTo>
                    <a:pt x="21322" y="9072"/>
                    <a:pt x="21696" y="7618"/>
                    <a:pt x="21937" y="6128"/>
                  </a:cubicBezTo>
                  <a:cubicBezTo>
                    <a:pt x="21973" y="5896"/>
                    <a:pt x="22008" y="5655"/>
                    <a:pt x="21991" y="5423"/>
                  </a:cubicBezTo>
                  <a:cubicBezTo>
                    <a:pt x="21946" y="4888"/>
                    <a:pt x="21785" y="4406"/>
                    <a:pt x="21259" y="4130"/>
                  </a:cubicBezTo>
                  <a:cubicBezTo>
                    <a:pt x="21197" y="4103"/>
                    <a:pt x="21170" y="4050"/>
                    <a:pt x="21188" y="3978"/>
                  </a:cubicBezTo>
                  <a:cubicBezTo>
                    <a:pt x="21232" y="3835"/>
                    <a:pt x="21268" y="3702"/>
                    <a:pt x="21304" y="3559"/>
                  </a:cubicBezTo>
                  <a:cubicBezTo>
                    <a:pt x="21429" y="3006"/>
                    <a:pt x="21545" y="2453"/>
                    <a:pt x="21678" y="1900"/>
                  </a:cubicBezTo>
                  <a:cubicBezTo>
                    <a:pt x="21741" y="1677"/>
                    <a:pt x="21678" y="1507"/>
                    <a:pt x="21509" y="1364"/>
                  </a:cubicBezTo>
                  <a:cubicBezTo>
                    <a:pt x="21277" y="1159"/>
                    <a:pt x="21018" y="990"/>
                    <a:pt x="20733" y="874"/>
                  </a:cubicBezTo>
                  <a:cubicBezTo>
                    <a:pt x="20180" y="642"/>
                    <a:pt x="19600" y="508"/>
                    <a:pt x="19011" y="437"/>
                  </a:cubicBezTo>
                  <a:cubicBezTo>
                    <a:pt x="18842" y="414"/>
                    <a:pt x="18670" y="401"/>
                    <a:pt x="18497" y="401"/>
                  </a:cubicBezTo>
                  <a:cubicBezTo>
                    <a:pt x="18324" y="401"/>
                    <a:pt x="18150" y="414"/>
                    <a:pt x="17976" y="445"/>
                  </a:cubicBezTo>
                  <a:cubicBezTo>
                    <a:pt x="17744" y="481"/>
                    <a:pt x="17557" y="579"/>
                    <a:pt x="17512" y="847"/>
                  </a:cubicBezTo>
                  <a:cubicBezTo>
                    <a:pt x="17512" y="874"/>
                    <a:pt x="17494" y="909"/>
                    <a:pt x="17468" y="927"/>
                  </a:cubicBezTo>
                  <a:cubicBezTo>
                    <a:pt x="17387" y="972"/>
                    <a:pt x="17298" y="1007"/>
                    <a:pt x="17209" y="1043"/>
                  </a:cubicBezTo>
                  <a:cubicBezTo>
                    <a:pt x="17102" y="865"/>
                    <a:pt x="17004" y="695"/>
                    <a:pt x="16906" y="526"/>
                  </a:cubicBezTo>
                  <a:cubicBezTo>
                    <a:pt x="16860" y="447"/>
                    <a:pt x="16815" y="410"/>
                    <a:pt x="16754" y="410"/>
                  </a:cubicBezTo>
                  <a:cubicBezTo>
                    <a:pt x="16719" y="410"/>
                    <a:pt x="16678" y="423"/>
                    <a:pt x="16629" y="445"/>
                  </a:cubicBezTo>
                  <a:cubicBezTo>
                    <a:pt x="16549" y="490"/>
                    <a:pt x="16469" y="535"/>
                    <a:pt x="16388" y="579"/>
                  </a:cubicBezTo>
                  <a:cubicBezTo>
                    <a:pt x="16308" y="615"/>
                    <a:pt x="16228" y="651"/>
                    <a:pt x="16138" y="695"/>
                  </a:cubicBezTo>
                  <a:cubicBezTo>
                    <a:pt x="16031" y="552"/>
                    <a:pt x="15924" y="410"/>
                    <a:pt x="15817" y="276"/>
                  </a:cubicBezTo>
                  <a:cubicBezTo>
                    <a:pt x="15761" y="210"/>
                    <a:pt x="15717" y="179"/>
                    <a:pt x="15666" y="179"/>
                  </a:cubicBezTo>
                  <a:cubicBezTo>
                    <a:pt x="15628" y="179"/>
                    <a:pt x="15586" y="197"/>
                    <a:pt x="15532" y="231"/>
                  </a:cubicBezTo>
                  <a:cubicBezTo>
                    <a:pt x="15425" y="303"/>
                    <a:pt x="15318" y="365"/>
                    <a:pt x="15202" y="437"/>
                  </a:cubicBezTo>
                  <a:cubicBezTo>
                    <a:pt x="15104" y="312"/>
                    <a:pt x="15014" y="205"/>
                    <a:pt x="14925" y="106"/>
                  </a:cubicBezTo>
                  <a:cubicBezTo>
                    <a:pt x="14872" y="48"/>
                    <a:pt x="14823" y="19"/>
                    <a:pt x="14772" y="19"/>
                  </a:cubicBezTo>
                  <a:cubicBezTo>
                    <a:pt x="14729" y="19"/>
                    <a:pt x="14683" y="39"/>
                    <a:pt x="14631" y="80"/>
                  </a:cubicBezTo>
                  <a:cubicBezTo>
                    <a:pt x="14568" y="133"/>
                    <a:pt x="14506" y="178"/>
                    <a:pt x="14443" y="231"/>
                  </a:cubicBezTo>
                  <a:cubicBezTo>
                    <a:pt x="14372" y="285"/>
                    <a:pt x="14310" y="338"/>
                    <a:pt x="14238" y="392"/>
                  </a:cubicBezTo>
                  <a:cubicBezTo>
                    <a:pt x="14167" y="303"/>
                    <a:pt x="14104" y="240"/>
                    <a:pt x="14051" y="169"/>
                  </a:cubicBezTo>
                  <a:cubicBezTo>
                    <a:pt x="13993" y="102"/>
                    <a:pt x="13946" y="68"/>
                    <a:pt x="13895" y="68"/>
                  </a:cubicBezTo>
                  <a:cubicBezTo>
                    <a:pt x="13851" y="68"/>
                    <a:pt x="13805" y="93"/>
                    <a:pt x="13748" y="142"/>
                  </a:cubicBezTo>
                  <a:cubicBezTo>
                    <a:pt x="13676" y="205"/>
                    <a:pt x="13605" y="258"/>
                    <a:pt x="13533" y="321"/>
                  </a:cubicBezTo>
                  <a:cubicBezTo>
                    <a:pt x="13508" y="337"/>
                    <a:pt x="13485" y="346"/>
                    <a:pt x="13462" y="346"/>
                  </a:cubicBezTo>
                  <a:cubicBezTo>
                    <a:pt x="13436" y="346"/>
                    <a:pt x="13410" y="335"/>
                    <a:pt x="13382" y="312"/>
                  </a:cubicBezTo>
                  <a:cubicBezTo>
                    <a:pt x="13284" y="222"/>
                    <a:pt x="13186" y="142"/>
                    <a:pt x="13079" y="62"/>
                  </a:cubicBezTo>
                  <a:cubicBezTo>
                    <a:pt x="13025" y="20"/>
                    <a:pt x="12980" y="0"/>
                    <a:pt x="12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6" name="Google Shape;2316;p73"/>
            <p:cNvGrpSpPr/>
            <p:nvPr/>
          </p:nvGrpSpPr>
          <p:grpSpPr>
            <a:xfrm>
              <a:off x="982219" y="2283299"/>
              <a:ext cx="151176" cy="370930"/>
              <a:chOff x="982219" y="2283299"/>
              <a:chExt cx="151176" cy="370930"/>
            </a:xfrm>
          </p:grpSpPr>
          <p:sp>
            <p:nvSpPr>
              <p:cNvPr id="2317" name="Google Shape;2317;p73"/>
              <p:cNvSpPr/>
              <p:nvPr/>
            </p:nvSpPr>
            <p:spPr>
              <a:xfrm>
                <a:off x="1107266" y="2295981"/>
                <a:ext cx="26129" cy="22731"/>
              </a:xfrm>
              <a:custGeom>
                <a:avLst/>
                <a:gdLst/>
                <a:ahLst/>
                <a:cxnLst/>
                <a:rect l="l" t="t" r="r" b="b"/>
                <a:pathLst>
                  <a:path w="546" h="475" extrusionOk="0">
                    <a:moveTo>
                      <a:pt x="280" y="0"/>
                    </a:moveTo>
                    <a:cubicBezTo>
                      <a:pt x="249" y="0"/>
                      <a:pt x="219" y="7"/>
                      <a:pt x="188" y="21"/>
                    </a:cubicBezTo>
                    <a:cubicBezTo>
                      <a:pt x="72" y="75"/>
                      <a:pt x="1" y="244"/>
                      <a:pt x="54" y="351"/>
                    </a:cubicBezTo>
                    <a:cubicBezTo>
                      <a:pt x="95" y="425"/>
                      <a:pt x="186" y="474"/>
                      <a:pt x="279" y="474"/>
                    </a:cubicBezTo>
                    <a:cubicBezTo>
                      <a:pt x="309" y="474"/>
                      <a:pt x="338" y="469"/>
                      <a:pt x="367" y="458"/>
                    </a:cubicBezTo>
                    <a:cubicBezTo>
                      <a:pt x="492" y="396"/>
                      <a:pt x="545" y="271"/>
                      <a:pt x="483" y="146"/>
                    </a:cubicBezTo>
                    <a:cubicBezTo>
                      <a:pt x="443" y="54"/>
                      <a:pt x="365"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3"/>
              <p:cNvSpPr/>
              <p:nvPr/>
            </p:nvSpPr>
            <p:spPr>
              <a:xfrm>
                <a:off x="1074007" y="2413706"/>
                <a:ext cx="25220" cy="22970"/>
              </a:xfrm>
              <a:custGeom>
                <a:avLst/>
                <a:gdLst/>
                <a:ahLst/>
                <a:cxnLst/>
                <a:rect l="l" t="t" r="r" b="b"/>
                <a:pathLst>
                  <a:path w="527" h="480" extrusionOk="0">
                    <a:moveTo>
                      <a:pt x="273" y="1"/>
                    </a:moveTo>
                    <a:cubicBezTo>
                      <a:pt x="239" y="1"/>
                      <a:pt x="205" y="8"/>
                      <a:pt x="170" y="23"/>
                    </a:cubicBezTo>
                    <a:cubicBezTo>
                      <a:pt x="54" y="77"/>
                      <a:pt x="0" y="202"/>
                      <a:pt x="54" y="318"/>
                    </a:cubicBezTo>
                    <a:cubicBezTo>
                      <a:pt x="94" y="419"/>
                      <a:pt x="186" y="480"/>
                      <a:pt x="279" y="480"/>
                    </a:cubicBezTo>
                    <a:cubicBezTo>
                      <a:pt x="308" y="480"/>
                      <a:pt x="338" y="473"/>
                      <a:pt x="366" y="460"/>
                    </a:cubicBezTo>
                    <a:cubicBezTo>
                      <a:pt x="473" y="407"/>
                      <a:pt x="526" y="255"/>
                      <a:pt x="473" y="139"/>
                    </a:cubicBezTo>
                    <a:cubicBezTo>
                      <a:pt x="434" y="49"/>
                      <a:pt x="359"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3"/>
              <p:cNvSpPr/>
              <p:nvPr/>
            </p:nvSpPr>
            <p:spPr>
              <a:xfrm>
                <a:off x="1033856" y="2404757"/>
                <a:ext cx="24358" cy="22970"/>
              </a:xfrm>
              <a:custGeom>
                <a:avLst/>
                <a:gdLst/>
                <a:ahLst/>
                <a:cxnLst/>
                <a:rect l="l" t="t" r="r" b="b"/>
                <a:pathLst>
                  <a:path w="509" h="480" extrusionOk="0">
                    <a:moveTo>
                      <a:pt x="250" y="1"/>
                    </a:moveTo>
                    <a:cubicBezTo>
                      <a:pt x="218" y="1"/>
                      <a:pt x="185" y="8"/>
                      <a:pt x="152" y="23"/>
                    </a:cubicBezTo>
                    <a:cubicBezTo>
                      <a:pt x="45" y="76"/>
                      <a:pt x="0" y="192"/>
                      <a:pt x="63" y="326"/>
                    </a:cubicBezTo>
                    <a:cubicBezTo>
                      <a:pt x="103" y="421"/>
                      <a:pt x="179" y="479"/>
                      <a:pt x="264" y="479"/>
                    </a:cubicBezTo>
                    <a:cubicBezTo>
                      <a:pt x="292" y="479"/>
                      <a:pt x="320" y="473"/>
                      <a:pt x="348" y="460"/>
                    </a:cubicBezTo>
                    <a:cubicBezTo>
                      <a:pt x="455" y="415"/>
                      <a:pt x="509" y="264"/>
                      <a:pt x="455" y="139"/>
                    </a:cubicBezTo>
                    <a:cubicBezTo>
                      <a:pt x="410" y="49"/>
                      <a:pt x="333"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3"/>
              <p:cNvSpPr/>
              <p:nvPr/>
            </p:nvSpPr>
            <p:spPr>
              <a:xfrm>
                <a:off x="1093197" y="2354030"/>
                <a:ext cx="24406" cy="22540"/>
              </a:xfrm>
              <a:custGeom>
                <a:avLst/>
                <a:gdLst/>
                <a:ahLst/>
                <a:cxnLst/>
                <a:rect l="l" t="t" r="r" b="b"/>
                <a:pathLst>
                  <a:path w="510" h="471" extrusionOk="0">
                    <a:moveTo>
                      <a:pt x="246" y="0"/>
                    </a:moveTo>
                    <a:cubicBezTo>
                      <a:pt x="215" y="0"/>
                      <a:pt x="183" y="7"/>
                      <a:pt x="152" y="21"/>
                    </a:cubicBezTo>
                    <a:cubicBezTo>
                      <a:pt x="45" y="75"/>
                      <a:pt x="1" y="209"/>
                      <a:pt x="54" y="334"/>
                    </a:cubicBezTo>
                    <a:cubicBezTo>
                      <a:pt x="93" y="419"/>
                      <a:pt x="181" y="470"/>
                      <a:pt x="267" y="470"/>
                    </a:cubicBezTo>
                    <a:cubicBezTo>
                      <a:pt x="298" y="470"/>
                      <a:pt x="329" y="464"/>
                      <a:pt x="357" y="450"/>
                    </a:cubicBezTo>
                    <a:cubicBezTo>
                      <a:pt x="455" y="405"/>
                      <a:pt x="509" y="253"/>
                      <a:pt x="455" y="137"/>
                    </a:cubicBezTo>
                    <a:cubicBezTo>
                      <a:pt x="416" y="52"/>
                      <a:pt x="333"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3"/>
              <p:cNvSpPr/>
              <p:nvPr/>
            </p:nvSpPr>
            <p:spPr>
              <a:xfrm>
                <a:off x="1062043" y="2472042"/>
                <a:ext cx="24358" cy="21439"/>
              </a:xfrm>
              <a:custGeom>
                <a:avLst/>
                <a:gdLst/>
                <a:ahLst/>
                <a:cxnLst/>
                <a:rect l="l" t="t" r="r" b="b"/>
                <a:pathLst>
                  <a:path w="509" h="448" extrusionOk="0">
                    <a:moveTo>
                      <a:pt x="258" y="1"/>
                    </a:moveTo>
                    <a:cubicBezTo>
                      <a:pt x="229" y="1"/>
                      <a:pt x="199" y="6"/>
                      <a:pt x="170" y="18"/>
                    </a:cubicBezTo>
                    <a:cubicBezTo>
                      <a:pt x="54" y="71"/>
                      <a:pt x="0" y="196"/>
                      <a:pt x="45" y="303"/>
                    </a:cubicBezTo>
                    <a:cubicBezTo>
                      <a:pt x="78" y="390"/>
                      <a:pt x="168" y="447"/>
                      <a:pt x="259" y="447"/>
                    </a:cubicBezTo>
                    <a:cubicBezTo>
                      <a:pt x="289" y="447"/>
                      <a:pt x="320" y="441"/>
                      <a:pt x="348" y="428"/>
                    </a:cubicBezTo>
                    <a:cubicBezTo>
                      <a:pt x="455" y="383"/>
                      <a:pt x="509" y="249"/>
                      <a:pt x="464" y="142"/>
                    </a:cubicBezTo>
                    <a:cubicBezTo>
                      <a:pt x="424" y="49"/>
                      <a:pt x="344"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3"/>
              <p:cNvSpPr/>
              <p:nvPr/>
            </p:nvSpPr>
            <p:spPr>
              <a:xfrm>
                <a:off x="1025337" y="2632981"/>
                <a:ext cx="24358" cy="21248"/>
              </a:xfrm>
              <a:custGeom>
                <a:avLst/>
                <a:gdLst/>
                <a:ahLst/>
                <a:cxnLst/>
                <a:rect l="l" t="t" r="r" b="b"/>
                <a:pathLst>
                  <a:path w="509" h="444" extrusionOk="0">
                    <a:moveTo>
                      <a:pt x="247" y="0"/>
                    </a:moveTo>
                    <a:cubicBezTo>
                      <a:pt x="212" y="0"/>
                      <a:pt x="176" y="9"/>
                      <a:pt x="143" y="27"/>
                    </a:cubicBezTo>
                    <a:cubicBezTo>
                      <a:pt x="27" y="80"/>
                      <a:pt x="0" y="196"/>
                      <a:pt x="54" y="312"/>
                    </a:cubicBezTo>
                    <a:cubicBezTo>
                      <a:pt x="94" y="393"/>
                      <a:pt x="181" y="444"/>
                      <a:pt x="268" y="444"/>
                    </a:cubicBezTo>
                    <a:cubicBezTo>
                      <a:pt x="295" y="444"/>
                      <a:pt x="322" y="439"/>
                      <a:pt x="348" y="428"/>
                    </a:cubicBezTo>
                    <a:cubicBezTo>
                      <a:pt x="446" y="383"/>
                      <a:pt x="509" y="232"/>
                      <a:pt x="464" y="134"/>
                    </a:cubicBezTo>
                    <a:cubicBezTo>
                      <a:pt x="420" y="51"/>
                      <a:pt x="334"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3"/>
              <p:cNvSpPr/>
              <p:nvPr/>
            </p:nvSpPr>
            <p:spPr>
              <a:xfrm>
                <a:off x="991168" y="2578474"/>
                <a:ext cx="23927" cy="21583"/>
              </a:xfrm>
              <a:custGeom>
                <a:avLst/>
                <a:gdLst/>
                <a:ahLst/>
                <a:cxnLst/>
                <a:rect l="l" t="t" r="r" b="b"/>
                <a:pathLst>
                  <a:path w="500" h="451" extrusionOk="0">
                    <a:moveTo>
                      <a:pt x="227" y="0"/>
                    </a:moveTo>
                    <a:cubicBezTo>
                      <a:pt x="202" y="0"/>
                      <a:pt x="176" y="5"/>
                      <a:pt x="152" y="15"/>
                    </a:cubicBezTo>
                    <a:cubicBezTo>
                      <a:pt x="54" y="59"/>
                      <a:pt x="0" y="211"/>
                      <a:pt x="45" y="327"/>
                    </a:cubicBezTo>
                    <a:cubicBezTo>
                      <a:pt x="79" y="401"/>
                      <a:pt x="179" y="450"/>
                      <a:pt x="268" y="450"/>
                    </a:cubicBezTo>
                    <a:cubicBezTo>
                      <a:pt x="297" y="450"/>
                      <a:pt x="324" y="445"/>
                      <a:pt x="348" y="434"/>
                    </a:cubicBezTo>
                    <a:cubicBezTo>
                      <a:pt x="446" y="381"/>
                      <a:pt x="500" y="247"/>
                      <a:pt x="446" y="140"/>
                    </a:cubicBezTo>
                    <a:cubicBezTo>
                      <a:pt x="412" y="57"/>
                      <a:pt x="31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3"/>
              <p:cNvSpPr/>
              <p:nvPr/>
            </p:nvSpPr>
            <p:spPr>
              <a:xfrm>
                <a:off x="1045820" y="2529756"/>
                <a:ext cx="23114" cy="21343"/>
              </a:xfrm>
              <a:custGeom>
                <a:avLst/>
                <a:gdLst/>
                <a:ahLst/>
                <a:cxnLst/>
                <a:rect l="l" t="t" r="r" b="b"/>
                <a:pathLst>
                  <a:path w="483" h="446" extrusionOk="0">
                    <a:moveTo>
                      <a:pt x="207" y="0"/>
                    </a:moveTo>
                    <a:cubicBezTo>
                      <a:pt x="181" y="0"/>
                      <a:pt x="156" y="5"/>
                      <a:pt x="134" y="16"/>
                    </a:cubicBezTo>
                    <a:cubicBezTo>
                      <a:pt x="36" y="69"/>
                      <a:pt x="0" y="194"/>
                      <a:pt x="45" y="301"/>
                    </a:cubicBezTo>
                    <a:cubicBezTo>
                      <a:pt x="85" y="389"/>
                      <a:pt x="166" y="446"/>
                      <a:pt x="249" y="446"/>
                    </a:cubicBezTo>
                    <a:cubicBezTo>
                      <a:pt x="276" y="446"/>
                      <a:pt x="304" y="439"/>
                      <a:pt x="330" y="426"/>
                    </a:cubicBezTo>
                    <a:cubicBezTo>
                      <a:pt x="428" y="382"/>
                      <a:pt x="482" y="230"/>
                      <a:pt x="428" y="132"/>
                    </a:cubicBezTo>
                    <a:cubicBezTo>
                      <a:pt x="388" y="51"/>
                      <a:pt x="291"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3"/>
              <p:cNvSpPr/>
              <p:nvPr/>
            </p:nvSpPr>
            <p:spPr>
              <a:xfrm>
                <a:off x="1048787" y="2345464"/>
                <a:ext cx="23975" cy="20865"/>
              </a:xfrm>
              <a:custGeom>
                <a:avLst/>
                <a:gdLst/>
                <a:ahLst/>
                <a:cxnLst/>
                <a:rect l="l" t="t" r="r" b="b"/>
                <a:pathLst>
                  <a:path w="501" h="436" extrusionOk="0">
                    <a:moveTo>
                      <a:pt x="249" y="1"/>
                    </a:moveTo>
                    <a:cubicBezTo>
                      <a:pt x="220" y="1"/>
                      <a:pt x="190" y="8"/>
                      <a:pt x="161" y="22"/>
                    </a:cubicBezTo>
                    <a:cubicBezTo>
                      <a:pt x="54" y="67"/>
                      <a:pt x="1" y="218"/>
                      <a:pt x="54" y="316"/>
                    </a:cubicBezTo>
                    <a:cubicBezTo>
                      <a:pt x="87" y="388"/>
                      <a:pt x="167" y="436"/>
                      <a:pt x="245" y="436"/>
                    </a:cubicBezTo>
                    <a:cubicBezTo>
                      <a:pt x="275" y="436"/>
                      <a:pt x="304" y="429"/>
                      <a:pt x="331" y="414"/>
                    </a:cubicBezTo>
                    <a:cubicBezTo>
                      <a:pt x="456" y="361"/>
                      <a:pt x="500" y="245"/>
                      <a:pt x="447" y="129"/>
                    </a:cubicBezTo>
                    <a:cubicBezTo>
                      <a:pt x="408" y="51"/>
                      <a:pt x="330"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3"/>
              <p:cNvSpPr/>
              <p:nvPr/>
            </p:nvSpPr>
            <p:spPr>
              <a:xfrm>
                <a:off x="1001409" y="2521812"/>
                <a:ext cx="23545" cy="20960"/>
              </a:xfrm>
              <a:custGeom>
                <a:avLst/>
                <a:gdLst/>
                <a:ahLst/>
                <a:cxnLst/>
                <a:rect l="l" t="t" r="r" b="b"/>
                <a:pathLst>
                  <a:path w="492" h="438" extrusionOk="0">
                    <a:moveTo>
                      <a:pt x="242" y="0"/>
                    </a:moveTo>
                    <a:cubicBezTo>
                      <a:pt x="211" y="0"/>
                      <a:pt x="181" y="7"/>
                      <a:pt x="152" y="21"/>
                    </a:cubicBezTo>
                    <a:cubicBezTo>
                      <a:pt x="45" y="66"/>
                      <a:pt x="0" y="182"/>
                      <a:pt x="36" y="289"/>
                    </a:cubicBezTo>
                    <a:cubicBezTo>
                      <a:pt x="78" y="379"/>
                      <a:pt x="163" y="437"/>
                      <a:pt x="253" y="437"/>
                    </a:cubicBezTo>
                    <a:cubicBezTo>
                      <a:pt x="279" y="437"/>
                      <a:pt x="305" y="433"/>
                      <a:pt x="331" y="423"/>
                    </a:cubicBezTo>
                    <a:cubicBezTo>
                      <a:pt x="447" y="378"/>
                      <a:pt x="491" y="253"/>
                      <a:pt x="438" y="128"/>
                    </a:cubicBezTo>
                    <a:cubicBezTo>
                      <a:pt x="405" y="50"/>
                      <a:pt x="324"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3"/>
              <p:cNvSpPr/>
              <p:nvPr/>
            </p:nvSpPr>
            <p:spPr>
              <a:xfrm>
                <a:off x="1034286" y="2583355"/>
                <a:ext cx="23114" cy="21008"/>
              </a:xfrm>
              <a:custGeom>
                <a:avLst/>
                <a:gdLst/>
                <a:ahLst/>
                <a:cxnLst/>
                <a:rect l="l" t="t" r="r" b="b"/>
                <a:pathLst>
                  <a:path w="483" h="439" extrusionOk="0">
                    <a:moveTo>
                      <a:pt x="233" y="0"/>
                    </a:moveTo>
                    <a:cubicBezTo>
                      <a:pt x="204" y="0"/>
                      <a:pt x="177" y="7"/>
                      <a:pt x="152" y="20"/>
                    </a:cubicBezTo>
                    <a:cubicBezTo>
                      <a:pt x="54" y="64"/>
                      <a:pt x="0" y="216"/>
                      <a:pt x="36" y="314"/>
                    </a:cubicBezTo>
                    <a:cubicBezTo>
                      <a:pt x="69" y="393"/>
                      <a:pt x="151" y="439"/>
                      <a:pt x="231" y="439"/>
                    </a:cubicBezTo>
                    <a:cubicBezTo>
                      <a:pt x="259" y="439"/>
                      <a:pt x="287" y="433"/>
                      <a:pt x="313" y="421"/>
                    </a:cubicBezTo>
                    <a:cubicBezTo>
                      <a:pt x="429" y="368"/>
                      <a:pt x="482" y="234"/>
                      <a:pt x="438" y="136"/>
                    </a:cubicBezTo>
                    <a:cubicBezTo>
                      <a:pt x="411" y="56"/>
                      <a:pt x="31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3"/>
              <p:cNvSpPr/>
              <p:nvPr/>
            </p:nvSpPr>
            <p:spPr>
              <a:xfrm>
                <a:off x="1065871" y="2283299"/>
                <a:ext cx="23114" cy="20769"/>
              </a:xfrm>
              <a:custGeom>
                <a:avLst/>
                <a:gdLst/>
                <a:ahLst/>
                <a:cxnLst/>
                <a:rect l="l" t="t" r="r" b="b"/>
                <a:pathLst>
                  <a:path w="483" h="434" extrusionOk="0">
                    <a:moveTo>
                      <a:pt x="238" y="1"/>
                    </a:moveTo>
                    <a:cubicBezTo>
                      <a:pt x="208" y="1"/>
                      <a:pt x="179" y="6"/>
                      <a:pt x="152" y="18"/>
                    </a:cubicBezTo>
                    <a:cubicBezTo>
                      <a:pt x="45" y="63"/>
                      <a:pt x="1" y="206"/>
                      <a:pt x="45" y="313"/>
                    </a:cubicBezTo>
                    <a:cubicBezTo>
                      <a:pt x="77" y="389"/>
                      <a:pt x="145" y="434"/>
                      <a:pt x="220" y="434"/>
                    </a:cubicBezTo>
                    <a:cubicBezTo>
                      <a:pt x="250" y="434"/>
                      <a:pt x="282" y="426"/>
                      <a:pt x="313" y="411"/>
                    </a:cubicBezTo>
                    <a:cubicBezTo>
                      <a:pt x="420" y="366"/>
                      <a:pt x="482" y="206"/>
                      <a:pt x="438" y="108"/>
                    </a:cubicBezTo>
                    <a:cubicBezTo>
                      <a:pt x="405" y="42"/>
                      <a:pt x="320"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3"/>
              <p:cNvSpPr/>
              <p:nvPr/>
            </p:nvSpPr>
            <p:spPr>
              <a:xfrm>
                <a:off x="1018063" y="2466491"/>
                <a:ext cx="22683" cy="19956"/>
              </a:xfrm>
              <a:custGeom>
                <a:avLst/>
                <a:gdLst/>
                <a:ahLst/>
                <a:cxnLst/>
                <a:rect l="l" t="t" r="r" b="b"/>
                <a:pathLst>
                  <a:path w="474" h="417" extrusionOk="0">
                    <a:moveTo>
                      <a:pt x="235" y="1"/>
                    </a:moveTo>
                    <a:cubicBezTo>
                      <a:pt x="208" y="1"/>
                      <a:pt x="180" y="6"/>
                      <a:pt x="152" y="18"/>
                    </a:cubicBezTo>
                    <a:cubicBezTo>
                      <a:pt x="45" y="53"/>
                      <a:pt x="0" y="178"/>
                      <a:pt x="45" y="276"/>
                    </a:cubicBezTo>
                    <a:cubicBezTo>
                      <a:pt x="79" y="365"/>
                      <a:pt x="170" y="417"/>
                      <a:pt x="255" y="417"/>
                    </a:cubicBezTo>
                    <a:cubicBezTo>
                      <a:pt x="281" y="417"/>
                      <a:pt x="307" y="412"/>
                      <a:pt x="330" y="401"/>
                    </a:cubicBezTo>
                    <a:cubicBezTo>
                      <a:pt x="429" y="357"/>
                      <a:pt x="473" y="232"/>
                      <a:pt x="429" y="134"/>
                    </a:cubicBezTo>
                    <a:cubicBezTo>
                      <a:pt x="389" y="47"/>
                      <a:pt x="31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3"/>
              <p:cNvSpPr/>
              <p:nvPr/>
            </p:nvSpPr>
            <p:spPr>
              <a:xfrm>
                <a:off x="982219" y="2624176"/>
                <a:ext cx="22635" cy="19429"/>
              </a:xfrm>
              <a:custGeom>
                <a:avLst/>
                <a:gdLst/>
                <a:ahLst/>
                <a:cxnLst/>
                <a:rect l="l" t="t" r="r" b="b"/>
                <a:pathLst>
                  <a:path w="473" h="406" extrusionOk="0">
                    <a:moveTo>
                      <a:pt x="241" y="0"/>
                    </a:moveTo>
                    <a:cubicBezTo>
                      <a:pt x="208" y="0"/>
                      <a:pt x="174" y="8"/>
                      <a:pt x="143" y="23"/>
                    </a:cubicBezTo>
                    <a:cubicBezTo>
                      <a:pt x="45" y="77"/>
                      <a:pt x="0" y="202"/>
                      <a:pt x="45" y="291"/>
                    </a:cubicBezTo>
                    <a:cubicBezTo>
                      <a:pt x="85" y="358"/>
                      <a:pt x="181" y="405"/>
                      <a:pt x="264" y="405"/>
                    </a:cubicBezTo>
                    <a:cubicBezTo>
                      <a:pt x="291" y="405"/>
                      <a:pt x="317" y="400"/>
                      <a:pt x="339" y="389"/>
                    </a:cubicBezTo>
                    <a:cubicBezTo>
                      <a:pt x="437" y="344"/>
                      <a:pt x="473" y="220"/>
                      <a:pt x="428" y="113"/>
                    </a:cubicBezTo>
                    <a:cubicBezTo>
                      <a:pt x="397" y="43"/>
                      <a:pt x="320"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1" name="Google Shape;2331;p73"/>
          <p:cNvGrpSpPr/>
          <p:nvPr/>
        </p:nvGrpSpPr>
        <p:grpSpPr>
          <a:xfrm>
            <a:off x="346190" y="967277"/>
            <a:ext cx="1555077" cy="3130732"/>
            <a:chOff x="792798" y="983768"/>
            <a:chExt cx="1555077" cy="3130732"/>
          </a:xfrm>
        </p:grpSpPr>
        <p:sp>
          <p:nvSpPr>
            <p:cNvPr id="2332" name="Google Shape;2332;p73"/>
            <p:cNvSpPr/>
            <p:nvPr/>
          </p:nvSpPr>
          <p:spPr>
            <a:xfrm>
              <a:off x="811604" y="2647952"/>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3"/>
            <p:cNvSpPr/>
            <p:nvPr/>
          </p:nvSpPr>
          <p:spPr>
            <a:xfrm>
              <a:off x="1151361" y="9837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3"/>
            <p:cNvSpPr/>
            <p:nvPr/>
          </p:nvSpPr>
          <p:spPr>
            <a:xfrm>
              <a:off x="1915500" y="4002000"/>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3"/>
            <p:cNvSpPr/>
            <p:nvPr/>
          </p:nvSpPr>
          <p:spPr>
            <a:xfrm>
              <a:off x="2235375" y="2998200"/>
              <a:ext cx="112500" cy="11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3"/>
            <p:cNvSpPr/>
            <p:nvPr/>
          </p:nvSpPr>
          <p:spPr>
            <a:xfrm>
              <a:off x="1780512" y="2438098"/>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3"/>
            <p:cNvSpPr/>
            <p:nvPr/>
          </p:nvSpPr>
          <p:spPr>
            <a:xfrm>
              <a:off x="1872350" y="1122350"/>
              <a:ext cx="112500" cy="11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3"/>
            <p:cNvSpPr/>
            <p:nvPr/>
          </p:nvSpPr>
          <p:spPr>
            <a:xfrm rot="616251">
              <a:off x="811610" y="3704099"/>
              <a:ext cx="91832" cy="219269"/>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9" name="Google Shape;2339;p73"/>
          <p:cNvGrpSpPr/>
          <p:nvPr/>
        </p:nvGrpSpPr>
        <p:grpSpPr>
          <a:xfrm>
            <a:off x="-229958" y="2326891"/>
            <a:ext cx="1873880" cy="1685810"/>
            <a:chOff x="6490193" y="1862356"/>
            <a:chExt cx="1873880" cy="1685810"/>
          </a:xfrm>
        </p:grpSpPr>
        <p:grpSp>
          <p:nvGrpSpPr>
            <p:cNvPr id="2340" name="Google Shape;2340;p73"/>
            <p:cNvGrpSpPr/>
            <p:nvPr/>
          </p:nvGrpSpPr>
          <p:grpSpPr>
            <a:xfrm>
              <a:off x="6977048" y="2710265"/>
              <a:ext cx="1116264" cy="837901"/>
              <a:chOff x="3549729" y="1995638"/>
              <a:chExt cx="721941" cy="541910"/>
            </a:xfrm>
          </p:grpSpPr>
          <p:grpSp>
            <p:nvGrpSpPr>
              <p:cNvPr id="2341" name="Google Shape;2341;p73"/>
              <p:cNvGrpSpPr/>
              <p:nvPr/>
            </p:nvGrpSpPr>
            <p:grpSpPr>
              <a:xfrm>
                <a:off x="3613329" y="2109104"/>
                <a:ext cx="568717" cy="412947"/>
                <a:chOff x="3613329" y="2109104"/>
                <a:chExt cx="568717" cy="412947"/>
              </a:xfrm>
            </p:grpSpPr>
            <p:sp>
              <p:nvSpPr>
                <p:cNvPr id="2342" name="Google Shape;2342;p73"/>
                <p:cNvSpPr/>
                <p:nvPr/>
              </p:nvSpPr>
              <p:spPr>
                <a:xfrm>
                  <a:off x="4149123" y="2398440"/>
                  <a:ext cx="32924" cy="44170"/>
                </a:xfrm>
                <a:custGeom>
                  <a:avLst/>
                  <a:gdLst/>
                  <a:ahLst/>
                  <a:cxnLst/>
                  <a:rect l="l" t="t" r="r" b="b"/>
                  <a:pathLst>
                    <a:path w="688" h="923" extrusionOk="0">
                      <a:moveTo>
                        <a:pt x="271" y="1"/>
                      </a:moveTo>
                      <a:cubicBezTo>
                        <a:pt x="166" y="1"/>
                        <a:pt x="70" y="68"/>
                        <a:pt x="36" y="191"/>
                      </a:cubicBezTo>
                      <a:cubicBezTo>
                        <a:pt x="9" y="298"/>
                        <a:pt x="9" y="405"/>
                        <a:pt x="0" y="485"/>
                      </a:cubicBezTo>
                      <a:cubicBezTo>
                        <a:pt x="36" y="592"/>
                        <a:pt x="72" y="672"/>
                        <a:pt x="98" y="753"/>
                      </a:cubicBezTo>
                      <a:cubicBezTo>
                        <a:pt x="132" y="854"/>
                        <a:pt x="198" y="923"/>
                        <a:pt x="310" y="923"/>
                      </a:cubicBezTo>
                      <a:cubicBezTo>
                        <a:pt x="317" y="923"/>
                        <a:pt x="323" y="923"/>
                        <a:pt x="330" y="922"/>
                      </a:cubicBezTo>
                      <a:cubicBezTo>
                        <a:pt x="455" y="913"/>
                        <a:pt x="545" y="851"/>
                        <a:pt x="598" y="735"/>
                      </a:cubicBezTo>
                      <a:cubicBezTo>
                        <a:pt x="687" y="530"/>
                        <a:pt x="616" y="226"/>
                        <a:pt x="455" y="75"/>
                      </a:cubicBezTo>
                      <a:cubicBezTo>
                        <a:pt x="399" y="25"/>
                        <a:pt x="333"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3"/>
                <p:cNvSpPr/>
                <p:nvPr/>
              </p:nvSpPr>
              <p:spPr>
                <a:xfrm>
                  <a:off x="3992874" y="2178543"/>
                  <a:ext cx="28617" cy="43500"/>
                </a:xfrm>
                <a:custGeom>
                  <a:avLst/>
                  <a:gdLst/>
                  <a:ahLst/>
                  <a:cxnLst/>
                  <a:rect l="l" t="t" r="r" b="b"/>
                  <a:pathLst>
                    <a:path w="598" h="909" extrusionOk="0">
                      <a:moveTo>
                        <a:pt x="290" y="1"/>
                      </a:moveTo>
                      <a:cubicBezTo>
                        <a:pt x="280" y="1"/>
                        <a:pt x="269" y="2"/>
                        <a:pt x="259" y="4"/>
                      </a:cubicBezTo>
                      <a:cubicBezTo>
                        <a:pt x="161" y="22"/>
                        <a:pt x="107" y="93"/>
                        <a:pt x="81" y="173"/>
                      </a:cubicBezTo>
                      <a:cubicBezTo>
                        <a:pt x="27" y="361"/>
                        <a:pt x="0" y="539"/>
                        <a:pt x="81" y="727"/>
                      </a:cubicBezTo>
                      <a:cubicBezTo>
                        <a:pt x="116" y="816"/>
                        <a:pt x="161" y="896"/>
                        <a:pt x="268" y="905"/>
                      </a:cubicBezTo>
                      <a:cubicBezTo>
                        <a:pt x="279" y="907"/>
                        <a:pt x="291" y="908"/>
                        <a:pt x="301" y="908"/>
                      </a:cubicBezTo>
                      <a:cubicBezTo>
                        <a:pt x="382" y="908"/>
                        <a:pt x="444" y="852"/>
                        <a:pt x="491" y="789"/>
                      </a:cubicBezTo>
                      <a:cubicBezTo>
                        <a:pt x="598" y="655"/>
                        <a:pt x="580" y="504"/>
                        <a:pt x="571" y="343"/>
                      </a:cubicBezTo>
                      <a:cubicBezTo>
                        <a:pt x="536" y="272"/>
                        <a:pt x="509" y="191"/>
                        <a:pt x="473" y="120"/>
                      </a:cubicBezTo>
                      <a:cubicBezTo>
                        <a:pt x="434" y="57"/>
                        <a:pt x="367" y="1"/>
                        <a:pt x="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3"/>
                <p:cNvSpPr/>
                <p:nvPr/>
              </p:nvSpPr>
              <p:spPr>
                <a:xfrm>
                  <a:off x="3724738" y="2482714"/>
                  <a:ext cx="28234" cy="39337"/>
                </a:xfrm>
                <a:custGeom>
                  <a:avLst/>
                  <a:gdLst/>
                  <a:ahLst/>
                  <a:cxnLst/>
                  <a:rect l="l" t="t" r="r" b="b"/>
                  <a:pathLst>
                    <a:path w="590" h="822" extrusionOk="0">
                      <a:moveTo>
                        <a:pt x="301" y="1"/>
                      </a:moveTo>
                      <a:cubicBezTo>
                        <a:pt x="229" y="1"/>
                        <a:pt x="155" y="36"/>
                        <a:pt x="108" y="107"/>
                      </a:cubicBezTo>
                      <a:cubicBezTo>
                        <a:pt x="10" y="276"/>
                        <a:pt x="1" y="455"/>
                        <a:pt x="63" y="633"/>
                      </a:cubicBezTo>
                      <a:cubicBezTo>
                        <a:pt x="105" y="759"/>
                        <a:pt x="178" y="821"/>
                        <a:pt x="290" y="821"/>
                      </a:cubicBezTo>
                      <a:cubicBezTo>
                        <a:pt x="298" y="821"/>
                        <a:pt x="305" y="821"/>
                        <a:pt x="313" y="820"/>
                      </a:cubicBezTo>
                      <a:cubicBezTo>
                        <a:pt x="465" y="803"/>
                        <a:pt x="563" y="722"/>
                        <a:pt x="581" y="588"/>
                      </a:cubicBezTo>
                      <a:cubicBezTo>
                        <a:pt x="590" y="499"/>
                        <a:pt x="590" y="410"/>
                        <a:pt x="590" y="312"/>
                      </a:cubicBezTo>
                      <a:cubicBezTo>
                        <a:pt x="554" y="241"/>
                        <a:pt x="527" y="160"/>
                        <a:pt x="474" y="89"/>
                      </a:cubicBezTo>
                      <a:cubicBezTo>
                        <a:pt x="431" y="30"/>
                        <a:pt x="367" y="1"/>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3"/>
                <p:cNvSpPr/>
                <p:nvPr/>
              </p:nvSpPr>
              <p:spPr>
                <a:xfrm>
                  <a:off x="3943774" y="2478120"/>
                  <a:ext cx="31201" cy="37279"/>
                </a:xfrm>
                <a:custGeom>
                  <a:avLst/>
                  <a:gdLst/>
                  <a:ahLst/>
                  <a:cxnLst/>
                  <a:rect l="l" t="t" r="r" b="b"/>
                  <a:pathLst>
                    <a:path w="652" h="779" extrusionOk="0">
                      <a:moveTo>
                        <a:pt x="280" y="0"/>
                      </a:moveTo>
                      <a:cubicBezTo>
                        <a:pt x="228" y="0"/>
                        <a:pt x="179" y="24"/>
                        <a:pt x="134" y="69"/>
                      </a:cubicBezTo>
                      <a:cubicBezTo>
                        <a:pt x="0" y="221"/>
                        <a:pt x="0" y="524"/>
                        <a:pt x="125" y="676"/>
                      </a:cubicBezTo>
                      <a:cubicBezTo>
                        <a:pt x="186" y="744"/>
                        <a:pt x="267" y="778"/>
                        <a:pt x="346" y="778"/>
                      </a:cubicBezTo>
                      <a:cubicBezTo>
                        <a:pt x="442" y="778"/>
                        <a:pt x="535" y="729"/>
                        <a:pt x="589" y="631"/>
                      </a:cubicBezTo>
                      <a:cubicBezTo>
                        <a:pt x="625" y="551"/>
                        <a:pt x="634" y="444"/>
                        <a:pt x="652" y="354"/>
                      </a:cubicBezTo>
                      <a:cubicBezTo>
                        <a:pt x="598" y="194"/>
                        <a:pt x="518" y="87"/>
                        <a:pt x="375" y="24"/>
                      </a:cubicBezTo>
                      <a:cubicBezTo>
                        <a:pt x="342" y="8"/>
                        <a:pt x="311"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3"/>
                <p:cNvSpPr/>
                <p:nvPr/>
              </p:nvSpPr>
              <p:spPr>
                <a:xfrm>
                  <a:off x="4152951" y="2109104"/>
                  <a:ext cx="26942" cy="39576"/>
                </a:xfrm>
                <a:custGeom>
                  <a:avLst/>
                  <a:gdLst/>
                  <a:ahLst/>
                  <a:cxnLst/>
                  <a:rect l="l" t="t" r="r" b="b"/>
                  <a:pathLst>
                    <a:path w="563" h="827" extrusionOk="0">
                      <a:moveTo>
                        <a:pt x="259" y="1"/>
                      </a:moveTo>
                      <a:cubicBezTo>
                        <a:pt x="161" y="1"/>
                        <a:pt x="99" y="72"/>
                        <a:pt x="72" y="152"/>
                      </a:cubicBezTo>
                      <a:cubicBezTo>
                        <a:pt x="1" y="322"/>
                        <a:pt x="1" y="491"/>
                        <a:pt x="54" y="661"/>
                      </a:cubicBezTo>
                      <a:cubicBezTo>
                        <a:pt x="91" y="767"/>
                        <a:pt x="170" y="826"/>
                        <a:pt x="253" y="826"/>
                      </a:cubicBezTo>
                      <a:cubicBezTo>
                        <a:pt x="310" y="826"/>
                        <a:pt x="369" y="799"/>
                        <a:pt x="420" y="741"/>
                      </a:cubicBezTo>
                      <a:cubicBezTo>
                        <a:pt x="536" y="625"/>
                        <a:pt x="563" y="500"/>
                        <a:pt x="518" y="367"/>
                      </a:cubicBezTo>
                      <a:cubicBezTo>
                        <a:pt x="518" y="331"/>
                        <a:pt x="509" y="313"/>
                        <a:pt x="509" y="295"/>
                      </a:cubicBezTo>
                      <a:cubicBezTo>
                        <a:pt x="491" y="242"/>
                        <a:pt x="473" y="197"/>
                        <a:pt x="456" y="144"/>
                      </a:cubicBezTo>
                      <a:cubicBezTo>
                        <a:pt x="420" y="45"/>
                        <a:pt x="357"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3"/>
                <p:cNvSpPr/>
                <p:nvPr/>
              </p:nvSpPr>
              <p:spPr>
                <a:xfrm>
                  <a:off x="3613329" y="2210319"/>
                  <a:ext cx="29096" cy="35843"/>
                </a:xfrm>
                <a:custGeom>
                  <a:avLst/>
                  <a:gdLst/>
                  <a:ahLst/>
                  <a:cxnLst/>
                  <a:rect l="l" t="t" r="r" b="b"/>
                  <a:pathLst>
                    <a:path w="608" h="749" extrusionOk="0">
                      <a:moveTo>
                        <a:pt x="309" y="1"/>
                      </a:moveTo>
                      <a:cubicBezTo>
                        <a:pt x="237" y="1"/>
                        <a:pt x="165" y="29"/>
                        <a:pt x="116" y="89"/>
                      </a:cubicBezTo>
                      <a:cubicBezTo>
                        <a:pt x="0" y="232"/>
                        <a:pt x="9" y="518"/>
                        <a:pt x="143" y="660"/>
                      </a:cubicBezTo>
                      <a:cubicBezTo>
                        <a:pt x="199" y="720"/>
                        <a:pt x="267" y="748"/>
                        <a:pt x="332" y="748"/>
                      </a:cubicBezTo>
                      <a:cubicBezTo>
                        <a:pt x="423" y="748"/>
                        <a:pt x="508" y="693"/>
                        <a:pt x="545" y="589"/>
                      </a:cubicBezTo>
                      <a:cubicBezTo>
                        <a:pt x="580" y="482"/>
                        <a:pt x="589" y="375"/>
                        <a:pt x="607" y="268"/>
                      </a:cubicBezTo>
                      <a:cubicBezTo>
                        <a:pt x="598" y="268"/>
                        <a:pt x="589" y="259"/>
                        <a:pt x="589" y="259"/>
                      </a:cubicBezTo>
                      <a:cubicBezTo>
                        <a:pt x="571" y="223"/>
                        <a:pt x="571" y="187"/>
                        <a:pt x="554" y="152"/>
                      </a:cubicBezTo>
                      <a:cubicBezTo>
                        <a:pt x="507" y="54"/>
                        <a:pt x="407"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3"/>
                <p:cNvSpPr/>
                <p:nvPr/>
              </p:nvSpPr>
              <p:spPr>
                <a:xfrm>
                  <a:off x="3778958" y="2219794"/>
                  <a:ext cx="26081" cy="35843"/>
                </a:xfrm>
                <a:custGeom>
                  <a:avLst/>
                  <a:gdLst/>
                  <a:ahLst/>
                  <a:cxnLst/>
                  <a:rect l="l" t="t" r="r" b="b"/>
                  <a:pathLst>
                    <a:path w="545" h="749" extrusionOk="0">
                      <a:moveTo>
                        <a:pt x="274" y="0"/>
                      </a:moveTo>
                      <a:cubicBezTo>
                        <a:pt x="224" y="0"/>
                        <a:pt x="176" y="23"/>
                        <a:pt x="135" y="70"/>
                      </a:cubicBezTo>
                      <a:cubicBezTo>
                        <a:pt x="28" y="195"/>
                        <a:pt x="1" y="337"/>
                        <a:pt x="10" y="507"/>
                      </a:cubicBezTo>
                      <a:cubicBezTo>
                        <a:pt x="19" y="543"/>
                        <a:pt x="36" y="578"/>
                        <a:pt x="63" y="614"/>
                      </a:cubicBezTo>
                      <a:cubicBezTo>
                        <a:pt x="104" y="704"/>
                        <a:pt x="190" y="749"/>
                        <a:pt x="286" y="749"/>
                      </a:cubicBezTo>
                      <a:cubicBezTo>
                        <a:pt x="295" y="749"/>
                        <a:pt x="304" y="748"/>
                        <a:pt x="313" y="748"/>
                      </a:cubicBezTo>
                      <a:cubicBezTo>
                        <a:pt x="420" y="748"/>
                        <a:pt x="474" y="667"/>
                        <a:pt x="491" y="569"/>
                      </a:cubicBezTo>
                      <a:cubicBezTo>
                        <a:pt x="518" y="489"/>
                        <a:pt x="545" y="391"/>
                        <a:pt x="545" y="302"/>
                      </a:cubicBezTo>
                      <a:cubicBezTo>
                        <a:pt x="545" y="186"/>
                        <a:pt x="491" y="96"/>
                        <a:pt x="384" y="34"/>
                      </a:cubicBezTo>
                      <a:cubicBezTo>
                        <a:pt x="347" y="12"/>
                        <a:pt x="310" y="0"/>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9" name="Google Shape;2349;p73"/>
              <p:cNvGrpSpPr/>
              <p:nvPr/>
            </p:nvGrpSpPr>
            <p:grpSpPr>
              <a:xfrm>
                <a:off x="3557817" y="2006166"/>
                <a:ext cx="700655" cy="520048"/>
                <a:chOff x="3557817" y="2006166"/>
                <a:chExt cx="700655" cy="520048"/>
              </a:xfrm>
            </p:grpSpPr>
            <p:sp>
              <p:nvSpPr>
                <p:cNvPr id="2350" name="Google Shape;2350;p73"/>
                <p:cNvSpPr/>
                <p:nvPr/>
              </p:nvSpPr>
              <p:spPr>
                <a:xfrm>
                  <a:off x="3557817" y="2006166"/>
                  <a:ext cx="646856" cy="206494"/>
                </a:xfrm>
                <a:custGeom>
                  <a:avLst/>
                  <a:gdLst/>
                  <a:ahLst/>
                  <a:cxnLst/>
                  <a:rect l="l" t="t" r="r" b="b"/>
                  <a:pathLst>
                    <a:path w="13517" h="4315" extrusionOk="0">
                      <a:moveTo>
                        <a:pt x="10239" y="1"/>
                      </a:moveTo>
                      <a:cubicBezTo>
                        <a:pt x="9908" y="1"/>
                        <a:pt x="9576" y="12"/>
                        <a:pt x="9243" y="29"/>
                      </a:cubicBezTo>
                      <a:cubicBezTo>
                        <a:pt x="8235" y="82"/>
                        <a:pt x="7236" y="207"/>
                        <a:pt x="6237" y="421"/>
                      </a:cubicBezTo>
                      <a:cubicBezTo>
                        <a:pt x="5933" y="484"/>
                        <a:pt x="5621" y="537"/>
                        <a:pt x="5318" y="600"/>
                      </a:cubicBezTo>
                      <a:cubicBezTo>
                        <a:pt x="4354" y="814"/>
                        <a:pt x="3417" y="1099"/>
                        <a:pt x="2508" y="1465"/>
                      </a:cubicBezTo>
                      <a:cubicBezTo>
                        <a:pt x="1945" y="1688"/>
                        <a:pt x="1410" y="1938"/>
                        <a:pt x="911" y="2277"/>
                      </a:cubicBezTo>
                      <a:cubicBezTo>
                        <a:pt x="661" y="2446"/>
                        <a:pt x="420" y="2642"/>
                        <a:pt x="242" y="2901"/>
                      </a:cubicBezTo>
                      <a:cubicBezTo>
                        <a:pt x="1" y="3240"/>
                        <a:pt x="45" y="3508"/>
                        <a:pt x="384" y="3758"/>
                      </a:cubicBezTo>
                      <a:cubicBezTo>
                        <a:pt x="607" y="3918"/>
                        <a:pt x="875" y="4007"/>
                        <a:pt x="1134" y="4079"/>
                      </a:cubicBezTo>
                      <a:cubicBezTo>
                        <a:pt x="1142" y="4080"/>
                        <a:pt x="1151" y="4081"/>
                        <a:pt x="1159" y="4081"/>
                      </a:cubicBezTo>
                      <a:cubicBezTo>
                        <a:pt x="1195" y="4081"/>
                        <a:pt x="1230" y="4068"/>
                        <a:pt x="1259" y="4061"/>
                      </a:cubicBezTo>
                      <a:cubicBezTo>
                        <a:pt x="1331" y="4031"/>
                        <a:pt x="1402" y="4016"/>
                        <a:pt x="1471" y="4016"/>
                      </a:cubicBezTo>
                      <a:cubicBezTo>
                        <a:pt x="1588" y="4016"/>
                        <a:pt x="1698" y="4060"/>
                        <a:pt x="1794" y="4150"/>
                      </a:cubicBezTo>
                      <a:cubicBezTo>
                        <a:pt x="1856" y="4204"/>
                        <a:pt x="1919" y="4230"/>
                        <a:pt x="1999" y="4239"/>
                      </a:cubicBezTo>
                      <a:cubicBezTo>
                        <a:pt x="2451" y="4293"/>
                        <a:pt x="2901" y="4314"/>
                        <a:pt x="3350" y="4314"/>
                      </a:cubicBezTo>
                      <a:cubicBezTo>
                        <a:pt x="3726" y="4314"/>
                        <a:pt x="4102" y="4299"/>
                        <a:pt x="4479" y="4275"/>
                      </a:cubicBezTo>
                      <a:cubicBezTo>
                        <a:pt x="4503" y="4275"/>
                        <a:pt x="4528" y="4276"/>
                        <a:pt x="4552" y="4276"/>
                      </a:cubicBezTo>
                      <a:cubicBezTo>
                        <a:pt x="4602" y="4276"/>
                        <a:pt x="4652" y="4272"/>
                        <a:pt x="4693" y="4248"/>
                      </a:cubicBezTo>
                      <a:cubicBezTo>
                        <a:pt x="4760" y="4220"/>
                        <a:pt x="4827" y="4206"/>
                        <a:pt x="4894" y="4206"/>
                      </a:cubicBezTo>
                      <a:cubicBezTo>
                        <a:pt x="4934" y="4206"/>
                        <a:pt x="4974" y="4211"/>
                        <a:pt x="5014" y="4221"/>
                      </a:cubicBezTo>
                      <a:cubicBezTo>
                        <a:pt x="5059" y="4230"/>
                        <a:pt x="5112" y="4230"/>
                        <a:pt x="5157" y="4230"/>
                      </a:cubicBezTo>
                      <a:cubicBezTo>
                        <a:pt x="5576" y="4177"/>
                        <a:pt x="5996" y="4141"/>
                        <a:pt x="6406" y="4070"/>
                      </a:cubicBezTo>
                      <a:cubicBezTo>
                        <a:pt x="7093" y="3954"/>
                        <a:pt x="7780" y="3811"/>
                        <a:pt x="8458" y="3668"/>
                      </a:cubicBezTo>
                      <a:cubicBezTo>
                        <a:pt x="8717" y="3615"/>
                        <a:pt x="8984" y="3570"/>
                        <a:pt x="9216" y="3436"/>
                      </a:cubicBezTo>
                      <a:cubicBezTo>
                        <a:pt x="9252" y="3410"/>
                        <a:pt x="9305" y="3410"/>
                        <a:pt x="9359" y="3401"/>
                      </a:cubicBezTo>
                      <a:cubicBezTo>
                        <a:pt x="9475" y="3383"/>
                        <a:pt x="9591" y="3365"/>
                        <a:pt x="9707" y="3329"/>
                      </a:cubicBezTo>
                      <a:cubicBezTo>
                        <a:pt x="9903" y="3276"/>
                        <a:pt x="10099" y="3205"/>
                        <a:pt x="10296" y="3142"/>
                      </a:cubicBezTo>
                      <a:cubicBezTo>
                        <a:pt x="10938" y="2919"/>
                        <a:pt x="11571" y="2660"/>
                        <a:pt x="12160" y="2339"/>
                      </a:cubicBezTo>
                      <a:cubicBezTo>
                        <a:pt x="12249" y="2295"/>
                        <a:pt x="12312" y="2241"/>
                        <a:pt x="12356" y="2152"/>
                      </a:cubicBezTo>
                      <a:cubicBezTo>
                        <a:pt x="12407" y="2041"/>
                        <a:pt x="12499" y="1955"/>
                        <a:pt x="12616" y="1955"/>
                      </a:cubicBezTo>
                      <a:cubicBezTo>
                        <a:pt x="12621" y="1955"/>
                        <a:pt x="12627" y="1955"/>
                        <a:pt x="12633" y="1956"/>
                      </a:cubicBezTo>
                      <a:cubicBezTo>
                        <a:pt x="12767" y="1956"/>
                        <a:pt x="12856" y="1893"/>
                        <a:pt x="12945" y="1822"/>
                      </a:cubicBezTo>
                      <a:cubicBezTo>
                        <a:pt x="13115" y="1670"/>
                        <a:pt x="13284" y="1510"/>
                        <a:pt x="13391" y="1295"/>
                      </a:cubicBezTo>
                      <a:cubicBezTo>
                        <a:pt x="13516" y="1037"/>
                        <a:pt x="13480" y="805"/>
                        <a:pt x="13248" y="626"/>
                      </a:cubicBezTo>
                      <a:cubicBezTo>
                        <a:pt x="13132" y="537"/>
                        <a:pt x="13008" y="448"/>
                        <a:pt x="12865" y="403"/>
                      </a:cubicBezTo>
                      <a:cubicBezTo>
                        <a:pt x="12579" y="305"/>
                        <a:pt x="12276" y="207"/>
                        <a:pt x="11982" y="145"/>
                      </a:cubicBezTo>
                      <a:cubicBezTo>
                        <a:pt x="11401" y="37"/>
                        <a:pt x="10821" y="1"/>
                        <a:pt x="10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3"/>
                <p:cNvSpPr/>
                <p:nvPr/>
              </p:nvSpPr>
              <p:spPr>
                <a:xfrm>
                  <a:off x="3759768" y="2488218"/>
                  <a:ext cx="176776" cy="37997"/>
                </a:xfrm>
                <a:custGeom>
                  <a:avLst/>
                  <a:gdLst/>
                  <a:ahLst/>
                  <a:cxnLst/>
                  <a:rect l="l" t="t" r="r" b="b"/>
                  <a:pathLst>
                    <a:path w="3694" h="794" extrusionOk="0">
                      <a:moveTo>
                        <a:pt x="3613" y="1"/>
                      </a:moveTo>
                      <a:cubicBezTo>
                        <a:pt x="2916" y="91"/>
                        <a:pt x="2212" y="112"/>
                        <a:pt x="1505" y="112"/>
                      </a:cubicBezTo>
                      <a:cubicBezTo>
                        <a:pt x="1028" y="112"/>
                        <a:pt x="550" y="102"/>
                        <a:pt x="72" y="99"/>
                      </a:cubicBezTo>
                      <a:lnTo>
                        <a:pt x="72" y="99"/>
                      </a:lnTo>
                      <a:cubicBezTo>
                        <a:pt x="107" y="304"/>
                        <a:pt x="107" y="509"/>
                        <a:pt x="0" y="714"/>
                      </a:cubicBezTo>
                      <a:cubicBezTo>
                        <a:pt x="368" y="772"/>
                        <a:pt x="732" y="794"/>
                        <a:pt x="1094" y="794"/>
                      </a:cubicBezTo>
                      <a:cubicBezTo>
                        <a:pt x="1971" y="794"/>
                        <a:pt x="2835" y="663"/>
                        <a:pt x="3694" y="581"/>
                      </a:cubicBezTo>
                      <a:cubicBezTo>
                        <a:pt x="3667" y="375"/>
                        <a:pt x="3640" y="197"/>
                        <a:pt x="3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3"/>
                <p:cNvSpPr/>
                <p:nvPr/>
              </p:nvSpPr>
              <p:spPr>
                <a:xfrm>
                  <a:off x="3982632" y="2423325"/>
                  <a:ext cx="166105" cy="80731"/>
                </a:xfrm>
                <a:custGeom>
                  <a:avLst/>
                  <a:gdLst/>
                  <a:ahLst/>
                  <a:cxnLst/>
                  <a:rect l="l" t="t" r="r" b="b"/>
                  <a:pathLst>
                    <a:path w="3471" h="1687" extrusionOk="0">
                      <a:moveTo>
                        <a:pt x="3194" y="1"/>
                      </a:moveTo>
                      <a:cubicBezTo>
                        <a:pt x="2168" y="465"/>
                        <a:pt x="1124" y="920"/>
                        <a:pt x="0" y="1178"/>
                      </a:cubicBezTo>
                      <a:cubicBezTo>
                        <a:pt x="36" y="1267"/>
                        <a:pt x="80" y="1339"/>
                        <a:pt x="98" y="1428"/>
                      </a:cubicBezTo>
                      <a:cubicBezTo>
                        <a:pt x="116" y="1508"/>
                        <a:pt x="116" y="1598"/>
                        <a:pt x="125" y="1687"/>
                      </a:cubicBezTo>
                      <a:cubicBezTo>
                        <a:pt x="1062" y="1544"/>
                        <a:pt x="2971" y="875"/>
                        <a:pt x="3470" y="518"/>
                      </a:cubicBezTo>
                      <a:cubicBezTo>
                        <a:pt x="3372" y="340"/>
                        <a:pt x="3283" y="170"/>
                        <a:pt x="3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3"/>
                <p:cNvSpPr/>
                <p:nvPr/>
              </p:nvSpPr>
              <p:spPr>
                <a:xfrm>
                  <a:off x="3811404" y="2187683"/>
                  <a:ext cx="174671" cy="58287"/>
                </a:xfrm>
                <a:custGeom>
                  <a:avLst/>
                  <a:gdLst/>
                  <a:ahLst/>
                  <a:cxnLst/>
                  <a:rect l="l" t="t" r="r" b="b"/>
                  <a:pathLst>
                    <a:path w="3650" h="1218" extrusionOk="0">
                      <a:moveTo>
                        <a:pt x="3596" y="0"/>
                      </a:moveTo>
                      <a:lnTo>
                        <a:pt x="3596" y="0"/>
                      </a:lnTo>
                      <a:cubicBezTo>
                        <a:pt x="2418" y="304"/>
                        <a:pt x="1223" y="518"/>
                        <a:pt x="1" y="652"/>
                      </a:cubicBezTo>
                      <a:cubicBezTo>
                        <a:pt x="99" y="839"/>
                        <a:pt x="126" y="1017"/>
                        <a:pt x="90" y="1214"/>
                      </a:cubicBezTo>
                      <a:cubicBezTo>
                        <a:pt x="126" y="1214"/>
                        <a:pt x="161" y="1218"/>
                        <a:pt x="194" y="1218"/>
                      </a:cubicBezTo>
                      <a:cubicBezTo>
                        <a:pt x="211" y="1218"/>
                        <a:pt x="227" y="1217"/>
                        <a:pt x="242" y="1214"/>
                      </a:cubicBezTo>
                      <a:cubicBezTo>
                        <a:pt x="706" y="1142"/>
                        <a:pt x="1178" y="1080"/>
                        <a:pt x="1642" y="999"/>
                      </a:cubicBezTo>
                      <a:cubicBezTo>
                        <a:pt x="2231" y="901"/>
                        <a:pt x="2811" y="776"/>
                        <a:pt x="3400" y="660"/>
                      </a:cubicBezTo>
                      <a:cubicBezTo>
                        <a:pt x="3480" y="643"/>
                        <a:pt x="3569" y="607"/>
                        <a:pt x="3650" y="580"/>
                      </a:cubicBezTo>
                      <a:cubicBezTo>
                        <a:pt x="3632" y="482"/>
                        <a:pt x="3605" y="393"/>
                        <a:pt x="3596" y="295"/>
                      </a:cubicBezTo>
                      <a:cubicBezTo>
                        <a:pt x="3587" y="205"/>
                        <a:pt x="3596" y="107"/>
                        <a:pt x="3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3"/>
                <p:cNvSpPr/>
                <p:nvPr/>
              </p:nvSpPr>
              <p:spPr>
                <a:xfrm>
                  <a:off x="4024889" y="2129634"/>
                  <a:ext cx="126002" cy="72596"/>
                </a:xfrm>
                <a:custGeom>
                  <a:avLst/>
                  <a:gdLst/>
                  <a:ahLst/>
                  <a:cxnLst/>
                  <a:rect l="l" t="t" r="r" b="b"/>
                  <a:pathLst>
                    <a:path w="2633" h="1517" extrusionOk="0">
                      <a:moveTo>
                        <a:pt x="2454" y="0"/>
                      </a:moveTo>
                      <a:cubicBezTo>
                        <a:pt x="2061" y="170"/>
                        <a:pt x="1660" y="357"/>
                        <a:pt x="1249" y="526"/>
                      </a:cubicBezTo>
                      <a:cubicBezTo>
                        <a:pt x="830" y="687"/>
                        <a:pt x="402" y="830"/>
                        <a:pt x="0" y="972"/>
                      </a:cubicBezTo>
                      <a:cubicBezTo>
                        <a:pt x="63" y="1160"/>
                        <a:pt x="116" y="1338"/>
                        <a:pt x="179" y="1517"/>
                      </a:cubicBezTo>
                      <a:cubicBezTo>
                        <a:pt x="598" y="1454"/>
                        <a:pt x="2427" y="705"/>
                        <a:pt x="2632" y="482"/>
                      </a:cubicBezTo>
                      <a:cubicBezTo>
                        <a:pt x="2570" y="312"/>
                        <a:pt x="2507" y="143"/>
                        <a:pt x="2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3"/>
                <p:cNvSpPr/>
                <p:nvPr/>
              </p:nvSpPr>
              <p:spPr>
                <a:xfrm>
                  <a:off x="3614622" y="2431796"/>
                  <a:ext cx="102075" cy="80396"/>
                </a:xfrm>
                <a:custGeom>
                  <a:avLst/>
                  <a:gdLst/>
                  <a:ahLst/>
                  <a:cxnLst/>
                  <a:rect l="l" t="t" r="r" b="b"/>
                  <a:pathLst>
                    <a:path w="2133" h="1680" extrusionOk="0">
                      <a:moveTo>
                        <a:pt x="91" y="1"/>
                      </a:moveTo>
                      <a:cubicBezTo>
                        <a:pt x="40" y="1"/>
                        <a:pt x="7" y="39"/>
                        <a:pt x="0" y="109"/>
                      </a:cubicBezTo>
                      <a:cubicBezTo>
                        <a:pt x="0" y="136"/>
                        <a:pt x="0" y="154"/>
                        <a:pt x="9" y="181"/>
                      </a:cubicBezTo>
                      <a:cubicBezTo>
                        <a:pt x="80" y="502"/>
                        <a:pt x="205" y="787"/>
                        <a:pt x="491" y="992"/>
                      </a:cubicBezTo>
                      <a:cubicBezTo>
                        <a:pt x="857" y="1260"/>
                        <a:pt x="1294" y="1403"/>
                        <a:pt x="1713" y="1563"/>
                      </a:cubicBezTo>
                      <a:cubicBezTo>
                        <a:pt x="1829" y="1608"/>
                        <a:pt x="1954" y="1644"/>
                        <a:pt x="2070" y="1679"/>
                      </a:cubicBezTo>
                      <a:cubicBezTo>
                        <a:pt x="2088" y="1474"/>
                        <a:pt x="2114" y="1296"/>
                        <a:pt x="2132" y="1108"/>
                      </a:cubicBezTo>
                      <a:cubicBezTo>
                        <a:pt x="2132" y="1108"/>
                        <a:pt x="2123" y="1099"/>
                        <a:pt x="2106" y="1099"/>
                      </a:cubicBezTo>
                      <a:cubicBezTo>
                        <a:pt x="1508" y="912"/>
                        <a:pt x="990" y="573"/>
                        <a:pt x="473" y="225"/>
                      </a:cubicBezTo>
                      <a:cubicBezTo>
                        <a:pt x="375" y="154"/>
                        <a:pt x="268" y="82"/>
                        <a:pt x="161" y="20"/>
                      </a:cubicBezTo>
                      <a:cubicBezTo>
                        <a:pt x="135" y="7"/>
                        <a:pt x="112"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3"/>
                <p:cNvSpPr/>
                <p:nvPr/>
              </p:nvSpPr>
              <p:spPr>
                <a:xfrm>
                  <a:off x="3650896" y="2220560"/>
                  <a:ext cx="119590" cy="30244"/>
                </a:xfrm>
                <a:custGeom>
                  <a:avLst/>
                  <a:gdLst/>
                  <a:ahLst/>
                  <a:cxnLst/>
                  <a:rect l="l" t="t" r="r" b="b"/>
                  <a:pathLst>
                    <a:path w="2499" h="632" extrusionOk="0">
                      <a:moveTo>
                        <a:pt x="63" y="0"/>
                      </a:moveTo>
                      <a:cubicBezTo>
                        <a:pt x="36" y="161"/>
                        <a:pt x="18" y="312"/>
                        <a:pt x="0" y="464"/>
                      </a:cubicBezTo>
                      <a:cubicBezTo>
                        <a:pt x="548" y="572"/>
                        <a:pt x="1099" y="632"/>
                        <a:pt x="1652" y="632"/>
                      </a:cubicBezTo>
                      <a:cubicBezTo>
                        <a:pt x="1919" y="632"/>
                        <a:pt x="2186" y="618"/>
                        <a:pt x="2454" y="589"/>
                      </a:cubicBezTo>
                      <a:cubicBezTo>
                        <a:pt x="2472" y="402"/>
                        <a:pt x="2481" y="223"/>
                        <a:pt x="2498" y="27"/>
                      </a:cubicBezTo>
                      <a:lnTo>
                        <a:pt x="2498" y="27"/>
                      </a:lnTo>
                      <a:cubicBezTo>
                        <a:pt x="2129" y="51"/>
                        <a:pt x="1762" y="64"/>
                        <a:pt x="1397" y="64"/>
                      </a:cubicBezTo>
                      <a:cubicBezTo>
                        <a:pt x="950" y="64"/>
                        <a:pt x="505" y="4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3"/>
                <p:cNvSpPr/>
                <p:nvPr/>
              </p:nvSpPr>
              <p:spPr>
                <a:xfrm>
                  <a:off x="4177740" y="2315554"/>
                  <a:ext cx="80731" cy="105712"/>
                </a:xfrm>
                <a:custGeom>
                  <a:avLst/>
                  <a:gdLst/>
                  <a:ahLst/>
                  <a:cxnLst/>
                  <a:rect l="l" t="t" r="r" b="b"/>
                  <a:pathLst>
                    <a:path w="1687" h="2209" extrusionOk="0">
                      <a:moveTo>
                        <a:pt x="1339" y="1"/>
                      </a:moveTo>
                      <a:cubicBezTo>
                        <a:pt x="1307" y="1"/>
                        <a:pt x="1284" y="28"/>
                        <a:pt x="1258" y="85"/>
                      </a:cubicBezTo>
                      <a:cubicBezTo>
                        <a:pt x="1195" y="192"/>
                        <a:pt x="1142" y="308"/>
                        <a:pt x="1080" y="415"/>
                      </a:cubicBezTo>
                      <a:cubicBezTo>
                        <a:pt x="812" y="825"/>
                        <a:pt x="473" y="1164"/>
                        <a:pt x="134" y="1503"/>
                      </a:cubicBezTo>
                      <a:cubicBezTo>
                        <a:pt x="89" y="1539"/>
                        <a:pt x="45" y="1584"/>
                        <a:pt x="0" y="1628"/>
                      </a:cubicBezTo>
                      <a:cubicBezTo>
                        <a:pt x="161" y="1789"/>
                        <a:pt x="241" y="1976"/>
                        <a:pt x="268" y="2208"/>
                      </a:cubicBezTo>
                      <a:cubicBezTo>
                        <a:pt x="312" y="2181"/>
                        <a:pt x="330" y="2172"/>
                        <a:pt x="348" y="2155"/>
                      </a:cubicBezTo>
                      <a:cubicBezTo>
                        <a:pt x="553" y="1940"/>
                        <a:pt x="767" y="1735"/>
                        <a:pt x="964" y="1503"/>
                      </a:cubicBezTo>
                      <a:cubicBezTo>
                        <a:pt x="1204" y="1218"/>
                        <a:pt x="1436" y="915"/>
                        <a:pt x="1588" y="567"/>
                      </a:cubicBezTo>
                      <a:cubicBezTo>
                        <a:pt x="1686" y="344"/>
                        <a:pt x="1633" y="174"/>
                        <a:pt x="1427" y="40"/>
                      </a:cubicBezTo>
                      <a:cubicBezTo>
                        <a:pt x="1390" y="14"/>
                        <a:pt x="1362"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3"/>
                <p:cNvSpPr/>
                <p:nvPr/>
              </p:nvSpPr>
              <p:spPr>
                <a:xfrm>
                  <a:off x="3564229" y="2191942"/>
                  <a:ext cx="42735" cy="40581"/>
                </a:xfrm>
                <a:custGeom>
                  <a:avLst/>
                  <a:gdLst/>
                  <a:ahLst/>
                  <a:cxnLst/>
                  <a:rect l="l" t="t" r="r" b="b"/>
                  <a:pathLst>
                    <a:path w="893" h="848" extrusionOk="0">
                      <a:moveTo>
                        <a:pt x="1" y="0"/>
                      </a:moveTo>
                      <a:lnTo>
                        <a:pt x="1" y="0"/>
                      </a:lnTo>
                      <a:cubicBezTo>
                        <a:pt x="54" y="206"/>
                        <a:pt x="108" y="393"/>
                        <a:pt x="215" y="554"/>
                      </a:cubicBezTo>
                      <a:cubicBezTo>
                        <a:pt x="232" y="589"/>
                        <a:pt x="268" y="625"/>
                        <a:pt x="304" y="643"/>
                      </a:cubicBezTo>
                      <a:cubicBezTo>
                        <a:pt x="464" y="732"/>
                        <a:pt x="643" y="803"/>
                        <a:pt x="821" y="848"/>
                      </a:cubicBezTo>
                      <a:cubicBezTo>
                        <a:pt x="848" y="696"/>
                        <a:pt x="866" y="563"/>
                        <a:pt x="893" y="411"/>
                      </a:cubicBezTo>
                      <a:cubicBezTo>
                        <a:pt x="741" y="357"/>
                        <a:pt x="589" y="304"/>
                        <a:pt x="438" y="241"/>
                      </a:cubicBezTo>
                      <a:cubicBezTo>
                        <a:pt x="295" y="170"/>
                        <a:pt x="161" y="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3"/>
                <p:cNvSpPr/>
                <p:nvPr/>
              </p:nvSpPr>
              <p:spPr>
                <a:xfrm>
                  <a:off x="4180277" y="2079242"/>
                  <a:ext cx="25650" cy="46563"/>
                </a:xfrm>
                <a:custGeom>
                  <a:avLst/>
                  <a:gdLst/>
                  <a:ahLst/>
                  <a:cxnLst/>
                  <a:rect l="l" t="t" r="r" b="b"/>
                  <a:pathLst>
                    <a:path w="536" h="973" extrusionOk="0">
                      <a:moveTo>
                        <a:pt x="518" y="0"/>
                      </a:moveTo>
                      <a:lnTo>
                        <a:pt x="518" y="0"/>
                      </a:lnTo>
                      <a:cubicBezTo>
                        <a:pt x="340" y="179"/>
                        <a:pt x="161" y="366"/>
                        <a:pt x="1" y="536"/>
                      </a:cubicBezTo>
                      <a:cubicBezTo>
                        <a:pt x="54" y="678"/>
                        <a:pt x="117" y="821"/>
                        <a:pt x="188" y="973"/>
                      </a:cubicBezTo>
                      <a:cubicBezTo>
                        <a:pt x="473" y="705"/>
                        <a:pt x="536" y="357"/>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73"/>
              <p:cNvGrpSpPr/>
              <p:nvPr/>
            </p:nvGrpSpPr>
            <p:grpSpPr>
              <a:xfrm>
                <a:off x="3591555" y="2129634"/>
                <a:ext cx="639161" cy="352313"/>
                <a:chOff x="3591555" y="2129634"/>
                <a:chExt cx="639161" cy="352313"/>
              </a:xfrm>
            </p:grpSpPr>
            <p:sp>
              <p:nvSpPr>
                <p:cNvPr id="2361" name="Google Shape;2361;p73"/>
                <p:cNvSpPr/>
                <p:nvPr/>
              </p:nvSpPr>
              <p:spPr>
                <a:xfrm>
                  <a:off x="3802455" y="2226111"/>
                  <a:ext cx="191324" cy="133276"/>
                </a:xfrm>
                <a:custGeom>
                  <a:avLst/>
                  <a:gdLst/>
                  <a:ahLst/>
                  <a:cxnLst/>
                  <a:rect l="l" t="t" r="r" b="b"/>
                  <a:pathLst>
                    <a:path w="3998" h="2785" extrusionOk="0">
                      <a:moveTo>
                        <a:pt x="3997" y="0"/>
                      </a:moveTo>
                      <a:lnTo>
                        <a:pt x="3997" y="0"/>
                      </a:lnTo>
                      <a:cubicBezTo>
                        <a:pt x="3908" y="18"/>
                        <a:pt x="3837" y="45"/>
                        <a:pt x="3756" y="54"/>
                      </a:cubicBezTo>
                      <a:cubicBezTo>
                        <a:pt x="3007" y="196"/>
                        <a:pt x="2249" y="348"/>
                        <a:pt x="1490" y="482"/>
                      </a:cubicBezTo>
                      <a:cubicBezTo>
                        <a:pt x="1133" y="544"/>
                        <a:pt x="768" y="589"/>
                        <a:pt x="402" y="616"/>
                      </a:cubicBezTo>
                      <a:cubicBezTo>
                        <a:pt x="232" y="634"/>
                        <a:pt x="99" y="678"/>
                        <a:pt x="0" y="839"/>
                      </a:cubicBezTo>
                      <a:cubicBezTo>
                        <a:pt x="215" y="1097"/>
                        <a:pt x="420" y="1356"/>
                        <a:pt x="625" y="1615"/>
                      </a:cubicBezTo>
                      <a:cubicBezTo>
                        <a:pt x="901" y="1972"/>
                        <a:pt x="1169" y="2329"/>
                        <a:pt x="1446" y="2685"/>
                      </a:cubicBezTo>
                      <a:cubicBezTo>
                        <a:pt x="1487" y="2735"/>
                        <a:pt x="1513" y="2785"/>
                        <a:pt x="1587" y="2785"/>
                      </a:cubicBezTo>
                      <a:cubicBezTo>
                        <a:pt x="1593" y="2785"/>
                        <a:pt x="1600" y="2784"/>
                        <a:pt x="1606" y="2784"/>
                      </a:cubicBezTo>
                      <a:cubicBezTo>
                        <a:pt x="2240" y="2730"/>
                        <a:pt x="2864" y="2659"/>
                        <a:pt x="3480" y="2543"/>
                      </a:cubicBezTo>
                      <a:cubicBezTo>
                        <a:pt x="3578" y="2525"/>
                        <a:pt x="3622" y="2489"/>
                        <a:pt x="3631" y="2391"/>
                      </a:cubicBezTo>
                      <a:cubicBezTo>
                        <a:pt x="3721" y="1838"/>
                        <a:pt x="3819" y="1285"/>
                        <a:pt x="3908" y="741"/>
                      </a:cubicBezTo>
                      <a:cubicBezTo>
                        <a:pt x="3944" y="500"/>
                        <a:pt x="3961" y="250"/>
                        <a:pt x="39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3"/>
                <p:cNvSpPr/>
                <p:nvPr/>
              </p:nvSpPr>
              <p:spPr>
                <a:xfrm>
                  <a:off x="3747373" y="2371689"/>
                  <a:ext cx="196875" cy="110258"/>
                </a:xfrm>
                <a:custGeom>
                  <a:avLst/>
                  <a:gdLst/>
                  <a:ahLst/>
                  <a:cxnLst/>
                  <a:rect l="l" t="t" r="r" b="b"/>
                  <a:pathLst>
                    <a:path w="4114" h="2304" extrusionOk="0">
                      <a:moveTo>
                        <a:pt x="2472" y="0"/>
                      </a:moveTo>
                      <a:cubicBezTo>
                        <a:pt x="2017" y="27"/>
                        <a:pt x="1553" y="54"/>
                        <a:pt x="1089" y="72"/>
                      </a:cubicBezTo>
                      <a:cubicBezTo>
                        <a:pt x="893" y="81"/>
                        <a:pt x="696" y="89"/>
                        <a:pt x="482" y="89"/>
                      </a:cubicBezTo>
                      <a:cubicBezTo>
                        <a:pt x="322" y="759"/>
                        <a:pt x="161" y="1410"/>
                        <a:pt x="1" y="2061"/>
                      </a:cubicBezTo>
                      <a:cubicBezTo>
                        <a:pt x="45" y="2106"/>
                        <a:pt x="99" y="2132"/>
                        <a:pt x="134" y="2168"/>
                      </a:cubicBezTo>
                      <a:cubicBezTo>
                        <a:pt x="197" y="2257"/>
                        <a:pt x="277" y="2275"/>
                        <a:pt x="384" y="2284"/>
                      </a:cubicBezTo>
                      <a:cubicBezTo>
                        <a:pt x="777" y="2284"/>
                        <a:pt x="1178" y="2302"/>
                        <a:pt x="1580" y="2302"/>
                      </a:cubicBezTo>
                      <a:cubicBezTo>
                        <a:pt x="1656" y="2303"/>
                        <a:pt x="1733" y="2303"/>
                        <a:pt x="1810" y="2303"/>
                      </a:cubicBezTo>
                      <a:cubicBezTo>
                        <a:pt x="2499" y="2303"/>
                        <a:pt x="3181" y="2267"/>
                        <a:pt x="3863" y="2195"/>
                      </a:cubicBezTo>
                      <a:cubicBezTo>
                        <a:pt x="3971" y="2186"/>
                        <a:pt x="4069" y="2159"/>
                        <a:pt x="4113" y="2052"/>
                      </a:cubicBezTo>
                      <a:cubicBezTo>
                        <a:pt x="3667" y="1356"/>
                        <a:pt x="3168" y="696"/>
                        <a:pt x="2641" y="63"/>
                      </a:cubicBezTo>
                      <a:cubicBezTo>
                        <a:pt x="2588" y="0"/>
                        <a:pt x="2543" y="0"/>
                        <a:pt x="2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3"/>
                <p:cNvSpPr/>
                <p:nvPr/>
              </p:nvSpPr>
              <p:spPr>
                <a:xfrm>
                  <a:off x="3963394" y="2331538"/>
                  <a:ext cx="176394" cy="138732"/>
                </a:xfrm>
                <a:custGeom>
                  <a:avLst/>
                  <a:gdLst/>
                  <a:ahLst/>
                  <a:cxnLst/>
                  <a:rect l="l" t="t" r="r" b="b"/>
                  <a:pathLst>
                    <a:path w="3686" h="2899" extrusionOk="0">
                      <a:moveTo>
                        <a:pt x="2597" y="1"/>
                      </a:moveTo>
                      <a:cubicBezTo>
                        <a:pt x="1928" y="224"/>
                        <a:pt x="1250" y="402"/>
                        <a:pt x="554" y="500"/>
                      </a:cubicBezTo>
                      <a:cubicBezTo>
                        <a:pt x="447" y="518"/>
                        <a:pt x="420" y="572"/>
                        <a:pt x="411" y="661"/>
                      </a:cubicBezTo>
                      <a:cubicBezTo>
                        <a:pt x="277" y="1383"/>
                        <a:pt x="135" y="2106"/>
                        <a:pt x="1" y="2838"/>
                      </a:cubicBezTo>
                      <a:cubicBezTo>
                        <a:pt x="106" y="2882"/>
                        <a:pt x="146" y="2899"/>
                        <a:pt x="201" y="2899"/>
                      </a:cubicBezTo>
                      <a:cubicBezTo>
                        <a:pt x="235" y="2899"/>
                        <a:pt x="275" y="2892"/>
                        <a:pt x="340" y="2882"/>
                      </a:cubicBezTo>
                      <a:cubicBezTo>
                        <a:pt x="857" y="2775"/>
                        <a:pt x="1339" y="2606"/>
                        <a:pt x="1821" y="2409"/>
                      </a:cubicBezTo>
                      <a:cubicBezTo>
                        <a:pt x="2365" y="2186"/>
                        <a:pt x="2891" y="1945"/>
                        <a:pt x="3426" y="1713"/>
                      </a:cubicBezTo>
                      <a:cubicBezTo>
                        <a:pt x="3578" y="1651"/>
                        <a:pt x="3676" y="1553"/>
                        <a:pt x="3685" y="1374"/>
                      </a:cubicBezTo>
                      <a:cubicBezTo>
                        <a:pt x="3337" y="920"/>
                        <a:pt x="2989" y="456"/>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3"/>
                <p:cNvSpPr/>
                <p:nvPr/>
              </p:nvSpPr>
              <p:spPr>
                <a:xfrm>
                  <a:off x="4021874" y="2159927"/>
                  <a:ext cx="139689" cy="157204"/>
                </a:xfrm>
                <a:custGeom>
                  <a:avLst/>
                  <a:gdLst/>
                  <a:ahLst/>
                  <a:cxnLst/>
                  <a:rect l="l" t="t" r="r" b="b"/>
                  <a:pathLst>
                    <a:path w="2919" h="3285" extrusionOk="0">
                      <a:moveTo>
                        <a:pt x="2918" y="0"/>
                      </a:moveTo>
                      <a:cubicBezTo>
                        <a:pt x="2891" y="9"/>
                        <a:pt x="2873" y="18"/>
                        <a:pt x="2865" y="27"/>
                      </a:cubicBezTo>
                      <a:cubicBezTo>
                        <a:pt x="2097" y="473"/>
                        <a:pt x="1277" y="812"/>
                        <a:pt x="438" y="1080"/>
                      </a:cubicBezTo>
                      <a:cubicBezTo>
                        <a:pt x="251" y="1142"/>
                        <a:pt x="72" y="1187"/>
                        <a:pt x="1" y="1419"/>
                      </a:cubicBezTo>
                      <a:cubicBezTo>
                        <a:pt x="10" y="1437"/>
                        <a:pt x="28" y="1455"/>
                        <a:pt x="45" y="1481"/>
                      </a:cubicBezTo>
                      <a:cubicBezTo>
                        <a:pt x="500" y="2043"/>
                        <a:pt x="947" y="2605"/>
                        <a:pt x="1401" y="3167"/>
                      </a:cubicBezTo>
                      <a:cubicBezTo>
                        <a:pt x="1468" y="3250"/>
                        <a:pt x="1496" y="3285"/>
                        <a:pt x="1544" y="3285"/>
                      </a:cubicBezTo>
                      <a:cubicBezTo>
                        <a:pt x="1574" y="3285"/>
                        <a:pt x="1611" y="3272"/>
                        <a:pt x="1669" y="3248"/>
                      </a:cubicBezTo>
                      <a:cubicBezTo>
                        <a:pt x="2017" y="3114"/>
                        <a:pt x="2356" y="2962"/>
                        <a:pt x="2704" y="2828"/>
                      </a:cubicBezTo>
                      <a:cubicBezTo>
                        <a:pt x="2802" y="2793"/>
                        <a:pt x="2838" y="2730"/>
                        <a:pt x="2838" y="2623"/>
                      </a:cubicBezTo>
                      <a:cubicBezTo>
                        <a:pt x="2865" y="1785"/>
                        <a:pt x="2891" y="955"/>
                        <a:pt x="2918" y="116"/>
                      </a:cubicBezTo>
                      <a:cubicBezTo>
                        <a:pt x="2918" y="81"/>
                        <a:pt x="2918" y="45"/>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3"/>
                <p:cNvSpPr/>
                <p:nvPr/>
              </p:nvSpPr>
              <p:spPr>
                <a:xfrm>
                  <a:off x="3639794" y="2253006"/>
                  <a:ext cx="145623" cy="111454"/>
                </a:xfrm>
                <a:custGeom>
                  <a:avLst/>
                  <a:gdLst/>
                  <a:ahLst/>
                  <a:cxnLst/>
                  <a:rect l="l" t="t" r="r" b="b"/>
                  <a:pathLst>
                    <a:path w="3043" h="2329" extrusionOk="0">
                      <a:moveTo>
                        <a:pt x="1" y="0"/>
                      </a:moveTo>
                      <a:lnTo>
                        <a:pt x="1" y="0"/>
                      </a:lnTo>
                      <a:cubicBezTo>
                        <a:pt x="27" y="72"/>
                        <a:pt x="45" y="107"/>
                        <a:pt x="54" y="143"/>
                      </a:cubicBezTo>
                      <a:cubicBezTo>
                        <a:pt x="375" y="821"/>
                        <a:pt x="696" y="1490"/>
                        <a:pt x="1009" y="2168"/>
                      </a:cubicBezTo>
                      <a:cubicBezTo>
                        <a:pt x="1044" y="2239"/>
                        <a:pt x="1089" y="2275"/>
                        <a:pt x="1169" y="2275"/>
                      </a:cubicBezTo>
                      <a:cubicBezTo>
                        <a:pt x="1562" y="2293"/>
                        <a:pt x="1945" y="2311"/>
                        <a:pt x="2338" y="2329"/>
                      </a:cubicBezTo>
                      <a:cubicBezTo>
                        <a:pt x="2400" y="2329"/>
                        <a:pt x="2472" y="2320"/>
                        <a:pt x="2552" y="2320"/>
                      </a:cubicBezTo>
                      <a:cubicBezTo>
                        <a:pt x="2713" y="1642"/>
                        <a:pt x="2882" y="964"/>
                        <a:pt x="3043" y="295"/>
                      </a:cubicBezTo>
                      <a:cubicBezTo>
                        <a:pt x="2989" y="259"/>
                        <a:pt x="2944" y="241"/>
                        <a:pt x="2909" y="214"/>
                      </a:cubicBezTo>
                      <a:cubicBezTo>
                        <a:pt x="2845" y="157"/>
                        <a:pt x="2786" y="140"/>
                        <a:pt x="2715" y="140"/>
                      </a:cubicBezTo>
                      <a:cubicBezTo>
                        <a:pt x="2697" y="140"/>
                        <a:pt x="2679" y="141"/>
                        <a:pt x="2659" y="143"/>
                      </a:cubicBezTo>
                      <a:cubicBezTo>
                        <a:pt x="2507" y="161"/>
                        <a:pt x="2347" y="161"/>
                        <a:pt x="2195" y="170"/>
                      </a:cubicBezTo>
                      <a:cubicBezTo>
                        <a:pt x="2079" y="176"/>
                        <a:pt x="1962" y="179"/>
                        <a:pt x="1845" y="179"/>
                      </a:cubicBezTo>
                      <a:cubicBezTo>
                        <a:pt x="1293" y="179"/>
                        <a:pt x="742" y="112"/>
                        <a:pt x="197" y="9"/>
                      </a:cubicBezTo>
                      <a:cubicBezTo>
                        <a:pt x="170" y="5"/>
                        <a:pt x="143" y="5"/>
                        <a:pt x="112" y="5"/>
                      </a:cubicBezTo>
                      <a:cubicBezTo>
                        <a:pt x="81" y="5"/>
                        <a:pt x="45" y="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3"/>
                <p:cNvSpPr/>
                <p:nvPr/>
              </p:nvSpPr>
              <p:spPr>
                <a:xfrm>
                  <a:off x="3612899" y="2358433"/>
                  <a:ext cx="116192" cy="115713"/>
                </a:xfrm>
                <a:custGeom>
                  <a:avLst/>
                  <a:gdLst/>
                  <a:ahLst/>
                  <a:cxnLst/>
                  <a:rect l="l" t="t" r="r" b="b"/>
                  <a:pathLst>
                    <a:path w="2428" h="2418" extrusionOk="0">
                      <a:moveTo>
                        <a:pt x="1" y="1"/>
                      </a:moveTo>
                      <a:lnTo>
                        <a:pt x="1" y="1"/>
                      </a:lnTo>
                      <a:cubicBezTo>
                        <a:pt x="9" y="54"/>
                        <a:pt x="9" y="90"/>
                        <a:pt x="18" y="126"/>
                      </a:cubicBezTo>
                      <a:cubicBezTo>
                        <a:pt x="99" y="465"/>
                        <a:pt x="188" y="795"/>
                        <a:pt x="268" y="1134"/>
                      </a:cubicBezTo>
                      <a:cubicBezTo>
                        <a:pt x="304" y="1259"/>
                        <a:pt x="357" y="1366"/>
                        <a:pt x="473" y="1437"/>
                      </a:cubicBezTo>
                      <a:cubicBezTo>
                        <a:pt x="848" y="1678"/>
                        <a:pt x="1223" y="1928"/>
                        <a:pt x="1615" y="2142"/>
                      </a:cubicBezTo>
                      <a:cubicBezTo>
                        <a:pt x="1811" y="2258"/>
                        <a:pt x="2035" y="2320"/>
                        <a:pt x="2249" y="2400"/>
                      </a:cubicBezTo>
                      <a:cubicBezTo>
                        <a:pt x="2275" y="2412"/>
                        <a:pt x="2298" y="2418"/>
                        <a:pt x="2319" y="2418"/>
                      </a:cubicBezTo>
                      <a:cubicBezTo>
                        <a:pt x="2363" y="2418"/>
                        <a:pt x="2397" y="2392"/>
                        <a:pt x="2427" y="2338"/>
                      </a:cubicBezTo>
                      <a:cubicBezTo>
                        <a:pt x="2338" y="2168"/>
                        <a:pt x="2231" y="1990"/>
                        <a:pt x="2142" y="1812"/>
                      </a:cubicBezTo>
                      <a:cubicBezTo>
                        <a:pt x="1927" y="1357"/>
                        <a:pt x="1722" y="893"/>
                        <a:pt x="1517" y="429"/>
                      </a:cubicBezTo>
                      <a:cubicBezTo>
                        <a:pt x="1472" y="331"/>
                        <a:pt x="1410" y="286"/>
                        <a:pt x="1294" y="268"/>
                      </a:cubicBezTo>
                      <a:cubicBezTo>
                        <a:pt x="1009" y="233"/>
                        <a:pt x="732" y="170"/>
                        <a:pt x="447" y="117"/>
                      </a:cubicBezTo>
                      <a:cubicBezTo>
                        <a:pt x="304" y="90"/>
                        <a:pt x="161" y="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3"/>
                <p:cNvSpPr/>
                <p:nvPr/>
              </p:nvSpPr>
              <p:spPr>
                <a:xfrm>
                  <a:off x="3987322" y="2232333"/>
                  <a:ext cx="94801" cy="112076"/>
                </a:xfrm>
                <a:custGeom>
                  <a:avLst/>
                  <a:gdLst/>
                  <a:ahLst/>
                  <a:cxnLst/>
                  <a:rect l="l" t="t" r="r" b="b"/>
                  <a:pathLst>
                    <a:path w="1981" h="2342" extrusionOk="0">
                      <a:moveTo>
                        <a:pt x="422" y="1"/>
                      </a:moveTo>
                      <a:cubicBezTo>
                        <a:pt x="399" y="1"/>
                        <a:pt x="375" y="5"/>
                        <a:pt x="348" y="13"/>
                      </a:cubicBezTo>
                      <a:cubicBezTo>
                        <a:pt x="232" y="789"/>
                        <a:pt x="116" y="1565"/>
                        <a:pt x="0" y="2341"/>
                      </a:cubicBezTo>
                      <a:cubicBezTo>
                        <a:pt x="339" y="2323"/>
                        <a:pt x="1642" y="2011"/>
                        <a:pt x="1981" y="1860"/>
                      </a:cubicBezTo>
                      <a:cubicBezTo>
                        <a:pt x="1954" y="1815"/>
                        <a:pt x="1927" y="1770"/>
                        <a:pt x="1892" y="1735"/>
                      </a:cubicBezTo>
                      <a:cubicBezTo>
                        <a:pt x="1472" y="1199"/>
                        <a:pt x="1044" y="664"/>
                        <a:pt x="625" y="129"/>
                      </a:cubicBezTo>
                      <a:cubicBezTo>
                        <a:pt x="563" y="46"/>
                        <a:pt x="501"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3"/>
                <p:cNvSpPr/>
                <p:nvPr/>
              </p:nvSpPr>
              <p:spPr>
                <a:xfrm>
                  <a:off x="4167069" y="2155668"/>
                  <a:ext cx="54220" cy="131936"/>
                </a:xfrm>
                <a:custGeom>
                  <a:avLst/>
                  <a:gdLst/>
                  <a:ahLst/>
                  <a:cxnLst/>
                  <a:rect l="l" t="t" r="r" b="b"/>
                  <a:pathLst>
                    <a:path w="1133" h="2757" extrusionOk="0">
                      <a:moveTo>
                        <a:pt x="223" y="0"/>
                      </a:moveTo>
                      <a:cubicBezTo>
                        <a:pt x="125" y="9"/>
                        <a:pt x="89" y="54"/>
                        <a:pt x="89" y="134"/>
                      </a:cubicBezTo>
                      <a:cubicBezTo>
                        <a:pt x="62" y="937"/>
                        <a:pt x="36" y="1731"/>
                        <a:pt x="9" y="2534"/>
                      </a:cubicBezTo>
                      <a:cubicBezTo>
                        <a:pt x="0" y="2605"/>
                        <a:pt x="9" y="2668"/>
                        <a:pt x="9" y="2757"/>
                      </a:cubicBezTo>
                      <a:cubicBezTo>
                        <a:pt x="401" y="2578"/>
                        <a:pt x="758" y="2382"/>
                        <a:pt x="1079" y="2132"/>
                      </a:cubicBezTo>
                      <a:cubicBezTo>
                        <a:pt x="1133" y="2097"/>
                        <a:pt x="1124" y="2052"/>
                        <a:pt x="1124" y="2007"/>
                      </a:cubicBezTo>
                      <a:cubicBezTo>
                        <a:pt x="1071" y="1713"/>
                        <a:pt x="1026" y="1428"/>
                        <a:pt x="981" y="1133"/>
                      </a:cubicBezTo>
                      <a:cubicBezTo>
                        <a:pt x="972" y="1089"/>
                        <a:pt x="964" y="1035"/>
                        <a:pt x="937" y="999"/>
                      </a:cubicBezTo>
                      <a:cubicBezTo>
                        <a:pt x="696" y="660"/>
                        <a:pt x="455" y="33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3"/>
                <p:cNvSpPr/>
                <p:nvPr/>
              </p:nvSpPr>
              <p:spPr>
                <a:xfrm>
                  <a:off x="4163623" y="2267937"/>
                  <a:ext cx="67093" cy="119590"/>
                </a:xfrm>
                <a:custGeom>
                  <a:avLst/>
                  <a:gdLst/>
                  <a:ahLst/>
                  <a:cxnLst/>
                  <a:rect l="l" t="t" r="r" b="b"/>
                  <a:pathLst>
                    <a:path w="1402" h="2499" extrusionOk="0">
                      <a:moveTo>
                        <a:pt x="1241" y="0"/>
                      </a:moveTo>
                      <a:cubicBezTo>
                        <a:pt x="884" y="259"/>
                        <a:pt x="518" y="473"/>
                        <a:pt x="126" y="643"/>
                      </a:cubicBezTo>
                      <a:cubicBezTo>
                        <a:pt x="63" y="670"/>
                        <a:pt x="72" y="714"/>
                        <a:pt x="72" y="759"/>
                      </a:cubicBezTo>
                      <a:cubicBezTo>
                        <a:pt x="63" y="893"/>
                        <a:pt x="72" y="1017"/>
                        <a:pt x="63" y="1151"/>
                      </a:cubicBezTo>
                      <a:cubicBezTo>
                        <a:pt x="45" y="1535"/>
                        <a:pt x="19" y="1927"/>
                        <a:pt x="1" y="2320"/>
                      </a:cubicBezTo>
                      <a:cubicBezTo>
                        <a:pt x="1" y="2364"/>
                        <a:pt x="10" y="2418"/>
                        <a:pt x="19" y="2498"/>
                      </a:cubicBezTo>
                      <a:cubicBezTo>
                        <a:pt x="81" y="2454"/>
                        <a:pt x="117" y="2436"/>
                        <a:pt x="152" y="2409"/>
                      </a:cubicBezTo>
                      <a:cubicBezTo>
                        <a:pt x="277" y="2293"/>
                        <a:pt x="402" y="2177"/>
                        <a:pt x="518" y="2061"/>
                      </a:cubicBezTo>
                      <a:cubicBezTo>
                        <a:pt x="839" y="1731"/>
                        <a:pt x="1160" y="1392"/>
                        <a:pt x="1357" y="964"/>
                      </a:cubicBezTo>
                      <a:cubicBezTo>
                        <a:pt x="1375" y="919"/>
                        <a:pt x="1401" y="857"/>
                        <a:pt x="1392" y="812"/>
                      </a:cubicBezTo>
                      <a:cubicBezTo>
                        <a:pt x="1348" y="554"/>
                        <a:pt x="1294" y="286"/>
                        <a:pt x="1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3"/>
                <p:cNvSpPr/>
                <p:nvPr/>
              </p:nvSpPr>
              <p:spPr>
                <a:xfrm>
                  <a:off x="3886538" y="2359294"/>
                  <a:ext cx="85900" cy="102075"/>
                </a:xfrm>
                <a:custGeom>
                  <a:avLst/>
                  <a:gdLst/>
                  <a:ahLst/>
                  <a:cxnLst/>
                  <a:rect l="l" t="t" r="r" b="b"/>
                  <a:pathLst>
                    <a:path w="1795" h="2133" extrusionOk="0">
                      <a:moveTo>
                        <a:pt x="1794" y="1"/>
                      </a:moveTo>
                      <a:lnTo>
                        <a:pt x="1794" y="1"/>
                      </a:lnTo>
                      <a:cubicBezTo>
                        <a:pt x="1482" y="45"/>
                        <a:pt x="1187" y="81"/>
                        <a:pt x="893" y="125"/>
                      </a:cubicBezTo>
                      <a:cubicBezTo>
                        <a:pt x="590" y="170"/>
                        <a:pt x="295" y="179"/>
                        <a:pt x="1" y="232"/>
                      </a:cubicBezTo>
                      <a:cubicBezTo>
                        <a:pt x="474" y="884"/>
                        <a:pt x="929" y="1508"/>
                        <a:pt x="1393" y="2133"/>
                      </a:cubicBezTo>
                      <a:cubicBezTo>
                        <a:pt x="1526" y="1428"/>
                        <a:pt x="1660" y="723"/>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3"/>
                <p:cNvSpPr/>
                <p:nvPr/>
              </p:nvSpPr>
              <p:spPr>
                <a:xfrm>
                  <a:off x="3773838" y="2275211"/>
                  <a:ext cx="87575" cy="88915"/>
                </a:xfrm>
                <a:custGeom>
                  <a:avLst/>
                  <a:gdLst/>
                  <a:ahLst/>
                  <a:cxnLst/>
                  <a:rect l="l" t="t" r="r" b="b"/>
                  <a:pathLst>
                    <a:path w="1830" h="1858" extrusionOk="0">
                      <a:moveTo>
                        <a:pt x="447" y="0"/>
                      </a:moveTo>
                      <a:cubicBezTo>
                        <a:pt x="295" y="633"/>
                        <a:pt x="143" y="1240"/>
                        <a:pt x="1" y="1847"/>
                      </a:cubicBezTo>
                      <a:cubicBezTo>
                        <a:pt x="42" y="1854"/>
                        <a:pt x="134" y="1857"/>
                        <a:pt x="256" y="1857"/>
                      </a:cubicBezTo>
                      <a:cubicBezTo>
                        <a:pt x="736" y="1857"/>
                        <a:pt x="1680" y="1807"/>
                        <a:pt x="1830" y="1758"/>
                      </a:cubicBezTo>
                      <a:cubicBezTo>
                        <a:pt x="1375" y="1169"/>
                        <a:pt x="946" y="571"/>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3"/>
                <p:cNvSpPr/>
                <p:nvPr/>
              </p:nvSpPr>
              <p:spPr>
                <a:xfrm>
                  <a:off x="3605625" y="2257265"/>
                  <a:ext cx="70490" cy="102266"/>
                </a:xfrm>
                <a:custGeom>
                  <a:avLst/>
                  <a:gdLst/>
                  <a:ahLst/>
                  <a:cxnLst/>
                  <a:rect l="l" t="t" r="r" b="b"/>
                  <a:pathLst>
                    <a:path w="1473" h="2137" extrusionOk="0">
                      <a:moveTo>
                        <a:pt x="474" y="0"/>
                      </a:moveTo>
                      <a:cubicBezTo>
                        <a:pt x="438" y="72"/>
                        <a:pt x="411" y="107"/>
                        <a:pt x="393" y="152"/>
                      </a:cubicBezTo>
                      <a:cubicBezTo>
                        <a:pt x="304" y="420"/>
                        <a:pt x="224" y="687"/>
                        <a:pt x="126" y="955"/>
                      </a:cubicBezTo>
                      <a:cubicBezTo>
                        <a:pt x="28" y="1205"/>
                        <a:pt x="1" y="1455"/>
                        <a:pt x="63" y="1713"/>
                      </a:cubicBezTo>
                      <a:cubicBezTo>
                        <a:pt x="90" y="1802"/>
                        <a:pt x="117" y="1856"/>
                        <a:pt x="206" y="1874"/>
                      </a:cubicBezTo>
                      <a:cubicBezTo>
                        <a:pt x="599" y="1954"/>
                        <a:pt x="1000" y="2043"/>
                        <a:pt x="1401" y="2133"/>
                      </a:cubicBezTo>
                      <a:cubicBezTo>
                        <a:pt x="1407" y="2135"/>
                        <a:pt x="1413" y="2136"/>
                        <a:pt x="1419" y="2136"/>
                      </a:cubicBezTo>
                      <a:cubicBezTo>
                        <a:pt x="1435" y="2136"/>
                        <a:pt x="1454" y="2130"/>
                        <a:pt x="1473" y="2124"/>
                      </a:cubicBezTo>
                      <a:cubicBezTo>
                        <a:pt x="1143" y="1419"/>
                        <a:pt x="813" y="732"/>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3"/>
                <p:cNvSpPr/>
                <p:nvPr/>
              </p:nvSpPr>
              <p:spPr>
                <a:xfrm>
                  <a:off x="3696168" y="2374225"/>
                  <a:ext cx="62355" cy="87575"/>
                </a:xfrm>
                <a:custGeom>
                  <a:avLst/>
                  <a:gdLst/>
                  <a:ahLst/>
                  <a:cxnLst/>
                  <a:rect l="l" t="t" r="r" b="b"/>
                  <a:pathLst>
                    <a:path w="1303" h="1830" extrusionOk="0">
                      <a:moveTo>
                        <a:pt x="0" y="1"/>
                      </a:moveTo>
                      <a:cubicBezTo>
                        <a:pt x="277" y="625"/>
                        <a:pt x="526" y="1232"/>
                        <a:pt x="865" y="1830"/>
                      </a:cubicBezTo>
                      <a:cubicBezTo>
                        <a:pt x="1017" y="1214"/>
                        <a:pt x="1160" y="634"/>
                        <a:pt x="1303" y="45"/>
                      </a:cubicBezTo>
                      <a:cubicBezTo>
                        <a:pt x="865" y="28"/>
                        <a:pt x="437" y="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3"/>
                <p:cNvSpPr/>
                <p:nvPr/>
              </p:nvSpPr>
              <p:spPr>
                <a:xfrm>
                  <a:off x="4100884" y="2304643"/>
                  <a:ext cx="56804" cy="83746"/>
                </a:xfrm>
                <a:custGeom>
                  <a:avLst/>
                  <a:gdLst/>
                  <a:ahLst/>
                  <a:cxnLst/>
                  <a:rect l="l" t="t" r="r" b="b"/>
                  <a:pathLst>
                    <a:path w="1187" h="1750" extrusionOk="0">
                      <a:moveTo>
                        <a:pt x="1187" y="1"/>
                      </a:moveTo>
                      <a:lnTo>
                        <a:pt x="1187" y="1"/>
                      </a:lnTo>
                      <a:cubicBezTo>
                        <a:pt x="767" y="170"/>
                        <a:pt x="393" y="322"/>
                        <a:pt x="0" y="482"/>
                      </a:cubicBezTo>
                      <a:cubicBezTo>
                        <a:pt x="330" y="920"/>
                        <a:pt x="643" y="1339"/>
                        <a:pt x="955" y="1749"/>
                      </a:cubicBezTo>
                      <a:cubicBezTo>
                        <a:pt x="1071" y="1722"/>
                        <a:pt x="1115" y="1669"/>
                        <a:pt x="1115" y="1562"/>
                      </a:cubicBezTo>
                      <a:cubicBezTo>
                        <a:pt x="1115" y="1303"/>
                        <a:pt x="1142" y="1044"/>
                        <a:pt x="1151" y="786"/>
                      </a:cubicBezTo>
                      <a:cubicBezTo>
                        <a:pt x="1169" y="536"/>
                        <a:pt x="1169" y="286"/>
                        <a:pt x="1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3"/>
                <p:cNvSpPr/>
                <p:nvPr/>
              </p:nvSpPr>
              <p:spPr>
                <a:xfrm>
                  <a:off x="3591555" y="2241042"/>
                  <a:ext cx="23975" cy="52545"/>
                </a:xfrm>
                <a:custGeom>
                  <a:avLst/>
                  <a:gdLst/>
                  <a:ahLst/>
                  <a:cxnLst/>
                  <a:rect l="l" t="t" r="r" b="b"/>
                  <a:pathLst>
                    <a:path w="501" h="1098" extrusionOk="0">
                      <a:moveTo>
                        <a:pt x="0" y="0"/>
                      </a:moveTo>
                      <a:lnTo>
                        <a:pt x="0" y="0"/>
                      </a:lnTo>
                      <a:cubicBezTo>
                        <a:pt x="63" y="357"/>
                        <a:pt x="134" y="714"/>
                        <a:pt x="215" y="1098"/>
                      </a:cubicBezTo>
                      <a:cubicBezTo>
                        <a:pt x="313" y="803"/>
                        <a:pt x="411" y="545"/>
                        <a:pt x="500" y="304"/>
                      </a:cubicBezTo>
                      <a:cubicBezTo>
                        <a:pt x="393" y="99"/>
                        <a:pt x="215"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3"/>
                <p:cNvSpPr/>
                <p:nvPr/>
              </p:nvSpPr>
              <p:spPr>
                <a:xfrm>
                  <a:off x="4182861" y="2129634"/>
                  <a:ext cx="26942" cy="52114"/>
                </a:xfrm>
                <a:custGeom>
                  <a:avLst/>
                  <a:gdLst/>
                  <a:ahLst/>
                  <a:cxnLst/>
                  <a:rect l="l" t="t" r="r" b="b"/>
                  <a:pathLst>
                    <a:path w="563" h="1089" extrusionOk="0">
                      <a:moveTo>
                        <a:pt x="384" y="0"/>
                      </a:moveTo>
                      <a:cubicBezTo>
                        <a:pt x="259" y="107"/>
                        <a:pt x="161" y="196"/>
                        <a:pt x="54" y="286"/>
                      </a:cubicBezTo>
                      <a:cubicBezTo>
                        <a:pt x="0" y="339"/>
                        <a:pt x="18" y="384"/>
                        <a:pt x="63" y="437"/>
                      </a:cubicBezTo>
                      <a:cubicBezTo>
                        <a:pt x="179" y="589"/>
                        <a:pt x="286" y="740"/>
                        <a:pt x="402" y="901"/>
                      </a:cubicBezTo>
                      <a:cubicBezTo>
                        <a:pt x="455" y="963"/>
                        <a:pt x="500" y="1026"/>
                        <a:pt x="544" y="1088"/>
                      </a:cubicBezTo>
                      <a:cubicBezTo>
                        <a:pt x="553" y="1088"/>
                        <a:pt x="553" y="1088"/>
                        <a:pt x="562" y="1079"/>
                      </a:cubicBezTo>
                      <a:cubicBezTo>
                        <a:pt x="500" y="732"/>
                        <a:pt x="446" y="375"/>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73"/>
              <p:cNvGrpSpPr/>
              <p:nvPr/>
            </p:nvGrpSpPr>
            <p:grpSpPr>
              <a:xfrm>
                <a:off x="3549729" y="1995638"/>
                <a:ext cx="721941" cy="541910"/>
                <a:chOff x="3549729" y="1995638"/>
                <a:chExt cx="721941" cy="541910"/>
              </a:xfrm>
            </p:grpSpPr>
            <p:sp>
              <p:nvSpPr>
                <p:cNvPr id="2378" name="Google Shape;2378;p73"/>
                <p:cNvSpPr/>
                <p:nvPr/>
              </p:nvSpPr>
              <p:spPr>
                <a:xfrm>
                  <a:off x="3549729" y="1995638"/>
                  <a:ext cx="721941" cy="541910"/>
                </a:xfrm>
                <a:custGeom>
                  <a:avLst/>
                  <a:gdLst/>
                  <a:ahLst/>
                  <a:cxnLst/>
                  <a:rect l="l" t="t" r="r" b="b"/>
                  <a:pathLst>
                    <a:path w="15086" h="11324" extrusionOk="0">
                      <a:moveTo>
                        <a:pt x="13694" y="1747"/>
                      </a:moveTo>
                      <a:cubicBezTo>
                        <a:pt x="13712" y="2104"/>
                        <a:pt x="13649" y="2452"/>
                        <a:pt x="13364" y="2720"/>
                      </a:cubicBezTo>
                      <a:cubicBezTo>
                        <a:pt x="13293" y="2568"/>
                        <a:pt x="13230" y="2425"/>
                        <a:pt x="13177" y="2283"/>
                      </a:cubicBezTo>
                      <a:cubicBezTo>
                        <a:pt x="13337" y="2113"/>
                        <a:pt x="13516" y="1926"/>
                        <a:pt x="13694" y="1747"/>
                      </a:cubicBezTo>
                      <a:close/>
                      <a:moveTo>
                        <a:pt x="12864" y="2372"/>
                      </a:moveTo>
                      <a:cubicBezTo>
                        <a:pt x="12962" y="2372"/>
                        <a:pt x="13025" y="2416"/>
                        <a:pt x="13061" y="2515"/>
                      </a:cubicBezTo>
                      <a:cubicBezTo>
                        <a:pt x="13078" y="2568"/>
                        <a:pt x="13096" y="2613"/>
                        <a:pt x="13114" y="2666"/>
                      </a:cubicBezTo>
                      <a:cubicBezTo>
                        <a:pt x="13114" y="2684"/>
                        <a:pt x="13123" y="2702"/>
                        <a:pt x="13123" y="2738"/>
                      </a:cubicBezTo>
                      <a:cubicBezTo>
                        <a:pt x="13168" y="2871"/>
                        <a:pt x="13141" y="2996"/>
                        <a:pt x="13025" y="3112"/>
                      </a:cubicBezTo>
                      <a:cubicBezTo>
                        <a:pt x="12974" y="3170"/>
                        <a:pt x="12915" y="3197"/>
                        <a:pt x="12858" y="3197"/>
                      </a:cubicBezTo>
                      <a:cubicBezTo>
                        <a:pt x="12775" y="3197"/>
                        <a:pt x="12696" y="3138"/>
                        <a:pt x="12659" y="3032"/>
                      </a:cubicBezTo>
                      <a:cubicBezTo>
                        <a:pt x="12606" y="2862"/>
                        <a:pt x="12606" y="2693"/>
                        <a:pt x="12677" y="2523"/>
                      </a:cubicBezTo>
                      <a:cubicBezTo>
                        <a:pt x="12704" y="2443"/>
                        <a:pt x="12766" y="2372"/>
                        <a:pt x="12864" y="2372"/>
                      </a:cubicBezTo>
                      <a:close/>
                      <a:moveTo>
                        <a:pt x="13614" y="2800"/>
                      </a:moveTo>
                      <a:cubicBezTo>
                        <a:pt x="13676" y="3175"/>
                        <a:pt x="13730" y="3532"/>
                        <a:pt x="13792" y="3879"/>
                      </a:cubicBezTo>
                      <a:cubicBezTo>
                        <a:pt x="13783" y="3888"/>
                        <a:pt x="13783" y="3888"/>
                        <a:pt x="13774" y="3888"/>
                      </a:cubicBezTo>
                      <a:cubicBezTo>
                        <a:pt x="13730" y="3826"/>
                        <a:pt x="13685" y="3763"/>
                        <a:pt x="13632" y="3701"/>
                      </a:cubicBezTo>
                      <a:cubicBezTo>
                        <a:pt x="13516" y="3540"/>
                        <a:pt x="13409" y="3389"/>
                        <a:pt x="13293" y="3237"/>
                      </a:cubicBezTo>
                      <a:cubicBezTo>
                        <a:pt x="13248" y="3184"/>
                        <a:pt x="13230" y="3139"/>
                        <a:pt x="13284" y="3086"/>
                      </a:cubicBezTo>
                      <a:cubicBezTo>
                        <a:pt x="13391" y="2996"/>
                        <a:pt x="13489" y="2907"/>
                        <a:pt x="13614" y="2800"/>
                      </a:cubicBezTo>
                      <a:close/>
                      <a:moveTo>
                        <a:pt x="12383" y="2800"/>
                      </a:moveTo>
                      <a:cubicBezTo>
                        <a:pt x="12436" y="2943"/>
                        <a:pt x="12499" y="3112"/>
                        <a:pt x="12561" y="3282"/>
                      </a:cubicBezTo>
                      <a:cubicBezTo>
                        <a:pt x="12356" y="3505"/>
                        <a:pt x="10527" y="4254"/>
                        <a:pt x="10108" y="4317"/>
                      </a:cubicBezTo>
                      <a:cubicBezTo>
                        <a:pt x="10045" y="4138"/>
                        <a:pt x="9992" y="3960"/>
                        <a:pt x="9929" y="3772"/>
                      </a:cubicBezTo>
                      <a:cubicBezTo>
                        <a:pt x="10331" y="3630"/>
                        <a:pt x="10759" y="3487"/>
                        <a:pt x="11178" y="3326"/>
                      </a:cubicBezTo>
                      <a:cubicBezTo>
                        <a:pt x="11589" y="3157"/>
                        <a:pt x="11990" y="2970"/>
                        <a:pt x="12383" y="2800"/>
                      </a:cubicBezTo>
                      <a:close/>
                      <a:moveTo>
                        <a:pt x="10408" y="221"/>
                      </a:moveTo>
                      <a:cubicBezTo>
                        <a:pt x="10990" y="221"/>
                        <a:pt x="11570" y="257"/>
                        <a:pt x="12151" y="365"/>
                      </a:cubicBezTo>
                      <a:cubicBezTo>
                        <a:pt x="12445" y="427"/>
                        <a:pt x="12748" y="525"/>
                        <a:pt x="13034" y="623"/>
                      </a:cubicBezTo>
                      <a:cubicBezTo>
                        <a:pt x="13177" y="668"/>
                        <a:pt x="13301" y="757"/>
                        <a:pt x="13417" y="846"/>
                      </a:cubicBezTo>
                      <a:cubicBezTo>
                        <a:pt x="13649" y="1025"/>
                        <a:pt x="13685" y="1257"/>
                        <a:pt x="13560" y="1515"/>
                      </a:cubicBezTo>
                      <a:cubicBezTo>
                        <a:pt x="13453" y="1730"/>
                        <a:pt x="13284" y="1890"/>
                        <a:pt x="13114" y="2042"/>
                      </a:cubicBezTo>
                      <a:cubicBezTo>
                        <a:pt x="13025" y="2113"/>
                        <a:pt x="12936" y="2176"/>
                        <a:pt x="12802" y="2176"/>
                      </a:cubicBezTo>
                      <a:cubicBezTo>
                        <a:pt x="12796" y="2175"/>
                        <a:pt x="12790" y="2175"/>
                        <a:pt x="12785" y="2175"/>
                      </a:cubicBezTo>
                      <a:cubicBezTo>
                        <a:pt x="12668" y="2175"/>
                        <a:pt x="12576" y="2261"/>
                        <a:pt x="12525" y="2372"/>
                      </a:cubicBezTo>
                      <a:cubicBezTo>
                        <a:pt x="12481" y="2461"/>
                        <a:pt x="12418" y="2515"/>
                        <a:pt x="12329" y="2559"/>
                      </a:cubicBezTo>
                      <a:cubicBezTo>
                        <a:pt x="11731" y="2880"/>
                        <a:pt x="11107" y="3139"/>
                        <a:pt x="10465" y="3362"/>
                      </a:cubicBezTo>
                      <a:cubicBezTo>
                        <a:pt x="10268" y="3425"/>
                        <a:pt x="10072" y="3496"/>
                        <a:pt x="9876" y="3549"/>
                      </a:cubicBezTo>
                      <a:cubicBezTo>
                        <a:pt x="9760" y="3585"/>
                        <a:pt x="9644" y="3603"/>
                        <a:pt x="9528" y="3621"/>
                      </a:cubicBezTo>
                      <a:cubicBezTo>
                        <a:pt x="9474" y="3630"/>
                        <a:pt x="9421" y="3630"/>
                        <a:pt x="9385" y="3656"/>
                      </a:cubicBezTo>
                      <a:cubicBezTo>
                        <a:pt x="9153" y="3790"/>
                        <a:pt x="8886" y="3835"/>
                        <a:pt x="8627" y="3888"/>
                      </a:cubicBezTo>
                      <a:cubicBezTo>
                        <a:pt x="7949" y="4031"/>
                        <a:pt x="7262" y="4174"/>
                        <a:pt x="6575" y="4290"/>
                      </a:cubicBezTo>
                      <a:cubicBezTo>
                        <a:pt x="6165" y="4361"/>
                        <a:pt x="5745" y="4397"/>
                        <a:pt x="5326" y="4450"/>
                      </a:cubicBezTo>
                      <a:cubicBezTo>
                        <a:pt x="5281" y="4450"/>
                        <a:pt x="5228" y="4450"/>
                        <a:pt x="5183" y="4441"/>
                      </a:cubicBezTo>
                      <a:cubicBezTo>
                        <a:pt x="5143" y="4431"/>
                        <a:pt x="5103" y="4426"/>
                        <a:pt x="5063" y="4426"/>
                      </a:cubicBezTo>
                      <a:cubicBezTo>
                        <a:pt x="4996" y="4426"/>
                        <a:pt x="4929" y="4440"/>
                        <a:pt x="4862" y="4468"/>
                      </a:cubicBezTo>
                      <a:cubicBezTo>
                        <a:pt x="4821" y="4492"/>
                        <a:pt x="4771" y="4496"/>
                        <a:pt x="4721" y="4496"/>
                      </a:cubicBezTo>
                      <a:cubicBezTo>
                        <a:pt x="4697" y="4496"/>
                        <a:pt x="4672" y="4495"/>
                        <a:pt x="4648" y="4495"/>
                      </a:cubicBezTo>
                      <a:cubicBezTo>
                        <a:pt x="4271" y="4519"/>
                        <a:pt x="3895" y="4534"/>
                        <a:pt x="3519" y="4534"/>
                      </a:cubicBezTo>
                      <a:cubicBezTo>
                        <a:pt x="3070" y="4534"/>
                        <a:pt x="2620" y="4513"/>
                        <a:pt x="2168" y="4459"/>
                      </a:cubicBezTo>
                      <a:cubicBezTo>
                        <a:pt x="2088" y="4450"/>
                        <a:pt x="2025" y="4424"/>
                        <a:pt x="1963" y="4370"/>
                      </a:cubicBezTo>
                      <a:cubicBezTo>
                        <a:pt x="1867" y="4280"/>
                        <a:pt x="1757" y="4236"/>
                        <a:pt x="1640" y="4236"/>
                      </a:cubicBezTo>
                      <a:cubicBezTo>
                        <a:pt x="1571" y="4236"/>
                        <a:pt x="1500" y="4251"/>
                        <a:pt x="1428" y="4281"/>
                      </a:cubicBezTo>
                      <a:cubicBezTo>
                        <a:pt x="1399" y="4288"/>
                        <a:pt x="1364" y="4301"/>
                        <a:pt x="1328" y="4301"/>
                      </a:cubicBezTo>
                      <a:cubicBezTo>
                        <a:pt x="1320" y="4301"/>
                        <a:pt x="1311" y="4300"/>
                        <a:pt x="1303" y="4299"/>
                      </a:cubicBezTo>
                      <a:cubicBezTo>
                        <a:pt x="1044" y="4227"/>
                        <a:pt x="776" y="4138"/>
                        <a:pt x="553" y="3978"/>
                      </a:cubicBezTo>
                      <a:cubicBezTo>
                        <a:pt x="214" y="3728"/>
                        <a:pt x="170" y="3460"/>
                        <a:pt x="411" y="3121"/>
                      </a:cubicBezTo>
                      <a:cubicBezTo>
                        <a:pt x="589" y="2862"/>
                        <a:pt x="830" y="2666"/>
                        <a:pt x="1080" y="2497"/>
                      </a:cubicBezTo>
                      <a:cubicBezTo>
                        <a:pt x="1579" y="2158"/>
                        <a:pt x="2114" y="1908"/>
                        <a:pt x="2677" y="1685"/>
                      </a:cubicBezTo>
                      <a:cubicBezTo>
                        <a:pt x="3586" y="1319"/>
                        <a:pt x="4523" y="1034"/>
                        <a:pt x="5487" y="820"/>
                      </a:cubicBezTo>
                      <a:cubicBezTo>
                        <a:pt x="5790" y="757"/>
                        <a:pt x="6102" y="704"/>
                        <a:pt x="6406" y="641"/>
                      </a:cubicBezTo>
                      <a:cubicBezTo>
                        <a:pt x="7405" y="427"/>
                        <a:pt x="8404" y="302"/>
                        <a:pt x="9412" y="249"/>
                      </a:cubicBezTo>
                      <a:cubicBezTo>
                        <a:pt x="9745" y="232"/>
                        <a:pt x="10077" y="221"/>
                        <a:pt x="10408" y="221"/>
                      </a:cubicBezTo>
                      <a:close/>
                      <a:moveTo>
                        <a:pt x="9550" y="3823"/>
                      </a:moveTo>
                      <a:cubicBezTo>
                        <a:pt x="9627" y="3823"/>
                        <a:pt x="9694" y="3879"/>
                        <a:pt x="9733" y="3942"/>
                      </a:cubicBezTo>
                      <a:cubicBezTo>
                        <a:pt x="9769" y="4013"/>
                        <a:pt x="9796" y="4094"/>
                        <a:pt x="9831" y="4165"/>
                      </a:cubicBezTo>
                      <a:cubicBezTo>
                        <a:pt x="9840" y="4326"/>
                        <a:pt x="9858" y="4477"/>
                        <a:pt x="9751" y="4611"/>
                      </a:cubicBezTo>
                      <a:cubicBezTo>
                        <a:pt x="9704" y="4674"/>
                        <a:pt x="9642" y="4730"/>
                        <a:pt x="9561" y="4730"/>
                      </a:cubicBezTo>
                      <a:cubicBezTo>
                        <a:pt x="9551" y="4730"/>
                        <a:pt x="9539" y="4729"/>
                        <a:pt x="9528" y="4727"/>
                      </a:cubicBezTo>
                      <a:cubicBezTo>
                        <a:pt x="9421" y="4718"/>
                        <a:pt x="9376" y="4638"/>
                        <a:pt x="9341" y="4549"/>
                      </a:cubicBezTo>
                      <a:cubicBezTo>
                        <a:pt x="9260" y="4361"/>
                        <a:pt x="9287" y="4183"/>
                        <a:pt x="9341" y="3995"/>
                      </a:cubicBezTo>
                      <a:cubicBezTo>
                        <a:pt x="9367" y="3915"/>
                        <a:pt x="9421" y="3844"/>
                        <a:pt x="9519" y="3826"/>
                      </a:cubicBezTo>
                      <a:cubicBezTo>
                        <a:pt x="9529" y="3824"/>
                        <a:pt x="9540" y="3823"/>
                        <a:pt x="9550" y="3823"/>
                      </a:cubicBezTo>
                      <a:close/>
                      <a:moveTo>
                        <a:pt x="304" y="4102"/>
                      </a:moveTo>
                      <a:lnTo>
                        <a:pt x="304" y="4102"/>
                      </a:lnTo>
                      <a:cubicBezTo>
                        <a:pt x="464" y="4192"/>
                        <a:pt x="598" y="4272"/>
                        <a:pt x="741" y="4343"/>
                      </a:cubicBezTo>
                      <a:cubicBezTo>
                        <a:pt x="892" y="4406"/>
                        <a:pt x="1044" y="4459"/>
                        <a:pt x="1196" y="4513"/>
                      </a:cubicBezTo>
                      <a:cubicBezTo>
                        <a:pt x="1169" y="4665"/>
                        <a:pt x="1151" y="4798"/>
                        <a:pt x="1124" y="4950"/>
                      </a:cubicBezTo>
                      <a:cubicBezTo>
                        <a:pt x="946" y="4905"/>
                        <a:pt x="767" y="4834"/>
                        <a:pt x="607" y="4745"/>
                      </a:cubicBezTo>
                      <a:cubicBezTo>
                        <a:pt x="571" y="4727"/>
                        <a:pt x="535" y="4691"/>
                        <a:pt x="518" y="4656"/>
                      </a:cubicBezTo>
                      <a:cubicBezTo>
                        <a:pt x="411" y="4495"/>
                        <a:pt x="357" y="4308"/>
                        <a:pt x="304" y="4102"/>
                      </a:cubicBezTo>
                      <a:close/>
                      <a:moveTo>
                        <a:pt x="9064" y="4013"/>
                      </a:moveTo>
                      <a:cubicBezTo>
                        <a:pt x="9064" y="4120"/>
                        <a:pt x="9055" y="4218"/>
                        <a:pt x="9064" y="4308"/>
                      </a:cubicBezTo>
                      <a:cubicBezTo>
                        <a:pt x="9073" y="4406"/>
                        <a:pt x="9100" y="4495"/>
                        <a:pt x="9118" y="4593"/>
                      </a:cubicBezTo>
                      <a:cubicBezTo>
                        <a:pt x="9037" y="4620"/>
                        <a:pt x="8948" y="4656"/>
                        <a:pt x="8868" y="4673"/>
                      </a:cubicBezTo>
                      <a:cubicBezTo>
                        <a:pt x="8279" y="4789"/>
                        <a:pt x="7699" y="4914"/>
                        <a:pt x="7110" y="5012"/>
                      </a:cubicBezTo>
                      <a:cubicBezTo>
                        <a:pt x="6646" y="5093"/>
                        <a:pt x="6174" y="5155"/>
                        <a:pt x="5710" y="5227"/>
                      </a:cubicBezTo>
                      <a:cubicBezTo>
                        <a:pt x="5695" y="5230"/>
                        <a:pt x="5679" y="5231"/>
                        <a:pt x="5662" y="5231"/>
                      </a:cubicBezTo>
                      <a:cubicBezTo>
                        <a:pt x="5629" y="5231"/>
                        <a:pt x="5594" y="5227"/>
                        <a:pt x="5558" y="5227"/>
                      </a:cubicBezTo>
                      <a:cubicBezTo>
                        <a:pt x="5594" y="5030"/>
                        <a:pt x="5567" y="4852"/>
                        <a:pt x="5469" y="4665"/>
                      </a:cubicBezTo>
                      <a:cubicBezTo>
                        <a:pt x="6691" y="4531"/>
                        <a:pt x="7886" y="4317"/>
                        <a:pt x="9064" y="4013"/>
                      </a:cubicBezTo>
                      <a:close/>
                      <a:moveTo>
                        <a:pt x="1638" y="4487"/>
                      </a:moveTo>
                      <a:cubicBezTo>
                        <a:pt x="1736" y="4487"/>
                        <a:pt x="1836" y="4540"/>
                        <a:pt x="1883" y="4638"/>
                      </a:cubicBezTo>
                      <a:cubicBezTo>
                        <a:pt x="1900" y="4673"/>
                        <a:pt x="1900" y="4709"/>
                        <a:pt x="1918" y="4745"/>
                      </a:cubicBezTo>
                      <a:lnTo>
                        <a:pt x="1936" y="4754"/>
                      </a:lnTo>
                      <a:cubicBezTo>
                        <a:pt x="1918" y="4861"/>
                        <a:pt x="1909" y="4968"/>
                        <a:pt x="1874" y="5075"/>
                      </a:cubicBezTo>
                      <a:cubicBezTo>
                        <a:pt x="1837" y="5179"/>
                        <a:pt x="1752" y="5234"/>
                        <a:pt x="1661" y="5234"/>
                      </a:cubicBezTo>
                      <a:cubicBezTo>
                        <a:pt x="1596" y="5234"/>
                        <a:pt x="1528" y="5206"/>
                        <a:pt x="1472" y="5146"/>
                      </a:cubicBezTo>
                      <a:cubicBezTo>
                        <a:pt x="1338" y="5004"/>
                        <a:pt x="1329" y="4718"/>
                        <a:pt x="1445" y="4575"/>
                      </a:cubicBezTo>
                      <a:cubicBezTo>
                        <a:pt x="1494" y="4515"/>
                        <a:pt x="1566" y="4487"/>
                        <a:pt x="1638" y="4487"/>
                      </a:cubicBezTo>
                      <a:close/>
                      <a:moveTo>
                        <a:pt x="2177" y="4700"/>
                      </a:moveTo>
                      <a:cubicBezTo>
                        <a:pt x="2619" y="4744"/>
                        <a:pt x="3064" y="4764"/>
                        <a:pt x="3511" y="4764"/>
                      </a:cubicBezTo>
                      <a:cubicBezTo>
                        <a:pt x="3876" y="4764"/>
                        <a:pt x="4243" y="4751"/>
                        <a:pt x="4612" y="4727"/>
                      </a:cubicBezTo>
                      <a:lnTo>
                        <a:pt x="4612" y="4727"/>
                      </a:lnTo>
                      <a:cubicBezTo>
                        <a:pt x="4595" y="4923"/>
                        <a:pt x="4586" y="5102"/>
                        <a:pt x="4568" y="5289"/>
                      </a:cubicBezTo>
                      <a:cubicBezTo>
                        <a:pt x="4300" y="5318"/>
                        <a:pt x="4033" y="5332"/>
                        <a:pt x="3766" y="5332"/>
                      </a:cubicBezTo>
                      <a:cubicBezTo>
                        <a:pt x="3213" y="5332"/>
                        <a:pt x="2662" y="5272"/>
                        <a:pt x="2114" y="5164"/>
                      </a:cubicBezTo>
                      <a:cubicBezTo>
                        <a:pt x="2132" y="5012"/>
                        <a:pt x="2150" y="4861"/>
                        <a:pt x="2177" y="4700"/>
                      </a:cubicBezTo>
                      <a:close/>
                      <a:moveTo>
                        <a:pt x="5064" y="4684"/>
                      </a:moveTo>
                      <a:cubicBezTo>
                        <a:pt x="5100" y="4684"/>
                        <a:pt x="5137" y="4696"/>
                        <a:pt x="5174" y="4718"/>
                      </a:cubicBezTo>
                      <a:cubicBezTo>
                        <a:pt x="5281" y="4780"/>
                        <a:pt x="5335" y="4870"/>
                        <a:pt x="5335" y="4986"/>
                      </a:cubicBezTo>
                      <a:cubicBezTo>
                        <a:pt x="5335" y="5075"/>
                        <a:pt x="5308" y="5173"/>
                        <a:pt x="5281" y="5253"/>
                      </a:cubicBezTo>
                      <a:cubicBezTo>
                        <a:pt x="5264" y="5351"/>
                        <a:pt x="5210" y="5432"/>
                        <a:pt x="5103" y="5432"/>
                      </a:cubicBezTo>
                      <a:cubicBezTo>
                        <a:pt x="5094" y="5432"/>
                        <a:pt x="5085" y="5433"/>
                        <a:pt x="5076" y="5433"/>
                      </a:cubicBezTo>
                      <a:cubicBezTo>
                        <a:pt x="4980" y="5433"/>
                        <a:pt x="4894" y="5388"/>
                        <a:pt x="4853" y="5298"/>
                      </a:cubicBezTo>
                      <a:cubicBezTo>
                        <a:pt x="4826" y="5262"/>
                        <a:pt x="4809" y="5227"/>
                        <a:pt x="4800" y="5191"/>
                      </a:cubicBezTo>
                      <a:cubicBezTo>
                        <a:pt x="4791" y="5021"/>
                        <a:pt x="4818" y="4879"/>
                        <a:pt x="4925" y="4754"/>
                      </a:cubicBezTo>
                      <a:cubicBezTo>
                        <a:pt x="4966" y="4707"/>
                        <a:pt x="5014" y="4684"/>
                        <a:pt x="5064" y="4684"/>
                      </a:cubicBezTo>
                      <a:close/>
                      <a:moveTo>
                        <a:pt x="13123" y="3344"/>
                      </a:moveTo>
                      <a:cubicBezTo>
                        <a:pt x="13355" y="3674"/>
                        <a:pt x="13596" y="4004"/>
                        <a:pt x="13837" y="4343"/>
                      </a:cubicBezTo>
                      <a:cubicBezTo>
                        <a:pt x="13864" y="4379"/>
                        <a:pt x="13872" y="4433"/>
                        <a:pt x="13881" y="4477"/>
                      </a:cubicBezTo>
                      <a:cubicBezTo>
                        <a:pt x="13926" y="4772"/>
                        <a:pt x="13971" y="5057"/>
                        <a:pt x="14024" y="5351"/>
                      </a:cubicBezTo>
                      <a:cubicBezTo>
                        <a:pt x="14024" y="5396"/>
                        <a:pt x="14033" y="5441"/>
                        <a:pt x="13979" y="5476"/>
                      </a:cubicBezTo>
                      <a:cubicBezTo>
                        <a:pt x="13658" y="5726"/>
                        <a:pt x="13301" y="5922"/>
                        <a:pt x="12909" y="6101"/>
                      </a:cubicBezTo>
                      <a:cubicBezTo>
                        <a:pt x="12909" y="6012"/>
                        <a:pt x="12900" y="5949"/>
                        <a:pt x="12909" y="5878"/>
                      </a:cubicBezTo>
                      <a:cubicBezTo>
                        <a:pt x="12936" y="5075"/>
                        <a:pt x="12962" y="4281"/>
                        <a:pt x="12989" y="3478"/>
                      </a:cubicBezTo>
                      <a:cubicBezTo>
                        <a:pt x="12989" y="3398"/>
                        <a:pt x="13025" y="3353"/>
                        <a:pt x="13123" y="3344"/>
                      </a:cubicBezTo>
                      <a:close/>
                      <a:moveTo>
                        <a:pt x="874" y="5128"/>
                      </a:moveTo>
                      <a:cubicBezTo>
                        <a:pt x="1089" y="5146"/>
                        <a:pt x="1267" y="5227"/>
                        <a:pt x="1374" y="5432"/>
                      </a:cubicBezTo>
                      <a:cubicBezTo>
                        <a:pt x="1285" y="5673"/>
                        <a:pt x="1187" y="5931"/>
                        <a:pt x="1089" y="6226"/>
                      </a:cubicBezTo>
                      <a:cubicBezTo>
                        <a:pt x="1008" y="5842"/>
                        <a:pt x="937" y="5485"/>
                        <a:pt x="874" y="5128"/>
                      </a:cubicBezTo>
                      <a:close/>
                      <a:moveTo>
                        <a:pt x="12784" y="3433"/>
                      </a:moveTo>
                      <a:cubicBezTo>
                        <a:pt x="12784" y="3478"/>
                        <a:pt x="12784" y="3514"/>
                        <a:pt x="12784" y="3549"/>
                      </a:cubicBezTo>
                      <a:cubicBezTo>
                        <a:pt x="12757" y="4388"/>
                        <a:pt x="12731" y="5218"/>
                        <a:pt x="12704" y="6056"/>
                      </a:cubicBezTo>
                      <a:cubicBezTo>
                        <a:pt x="12704" y="6163"/>
                        <a:pt x="12668" y="6226"/>
                        <a:pt x="12570" y="6261"/>
                      </a:cubicBezTo>
                      <a:cubicBezTo>
                        <a:pt x="12222" y="6395"/>
                        <a:pt x="11883" y="6547"/>
                        <a:pt x="11535" y="6681"/>
                      </a:cubicBezTo>
                      <a:cubicBezTo>
                        <a:pt x="11477" y="6705"/>
                        <a:pt x="11440" y="6718"/>
                        <a:pt x="11410" y="6718"/>
                      </a:cubicBezTo>
                      <a:cubicBezTo>
                        <a:pt x="11362" y="6718"/>
                        <a:pt x="11334" y="6683"/>
                        <a:pt x="11267" y="6600"/>
                      </a:cubicBezTo>
                      <a:cubicBezTo>
                        <a:pt x="10813" y="6038"/>
                        <a:pt x="10366" y="5476"/>
                        <a:pt x="9911" y="4914"/>
                      </a:cubicBezTo>
                      <a:cubicBezTo>
                        <a:pt x="9894" y="4888"/>
                        <a:pt x="9876" y="4870"/>
                        <a:pt x="9867" y="4852"/>
                      </a:cubicBezTo>
                      <a:cubicBezTo>
                        <a:pt x="9938" y="4620"/>
                        <a:pt x="10117" y="4575"/>
                        <a:pt x="10304" y="4513"/>
                      </a:cubicBezTo>
                      <a:cubicBezTo>
                        <a:pt x="11143" y="4236"/>
                        <a:pt x="11963" y="3906"/>
                        <a:pt x="12731" y="3460"/>
                      </a:cubicBezTo>
                      <a:cubicBezTo>
                        <a:pt x="12739" y="3451"/>
                        <a:pt x="12757" y="3442"/>
                        <a:pt x="12784" y="3433"/>
                      </a:cubicBezTo>
                      <a:close/>
                      <a:moveTo>
                        <a:pt x="9566" y="4947"/>
                      </a:moveTo>
                      <a:cubicBezTo>
                        <a:pt x="9645" y="4947"/>
                        <a:pt x="9707" y="4992"/>
                        <a:pt x="9769" y="5075"/>
                      </a:cubicBezTo>
                      <a:cubicBezTo>
                        <a:pt x="10188" y="5610"/>
                        <a:pt x="10616" y="6145"/>
                        <a:pt x="11036" y="6681"/>
                      </a:cubicBezTo>
                      <a:cubicBezTo>
                        <a:pt x="11071" y="6716"/>
                        <a:pt x="11098" y="6761"/>
                        <a:pt x="11125" y="6806"/>
                      </a:cubicBezTo>
                      <a:cubicBezTo>
                        <a:pt x="10786" y="6957"/>
                        <a:pt x="9483" y="7269"/>
                        <a:pt x="9144" y="7287"/>
                      </a:cubicBezTo>
                      <a:cubicBezTo>
                        <a:pt x="9260" y="6511"/>
                        <a:pt x="9376" y="5735"/>
                        <a:pt x="9492" y="4959"/>
                      </a:cubicBezTo>
                      <a:cubicBezTo>
                        <a:pt x="9519" y="4951"/>
                        <a:pt x="9543" y="4947"/>
                        <a:pt x="9566" y="4947"/>
                      </a:cubicBezTo>
                      <a:close/>
                      <a:moveTo>
                        <a:pt x="9278" y="4816"/>
                      </a:moveTo>
                      <a:lnTo>
                        <a:pt x="9278" y="4816"/>
                      </a:lnTo>
                      <a:cubicBezTo>
                        <a:pt x="9242" y="5066"/>
                        <a:pt x="9225" y="5316"/>
                        <a:pt x="9189" y="5557"/>
                      </a:cubicBezTo>
                      <a:cubicBezTo>
                        <a:pt x="9100" y="6101"/>
                        <a:pt x="9002" y="6654"/>
                        <a:pt x="8912" y="7207"/>
                      </a:cubicBezTo>
                      <a:cubicBezTo>
                        <a:pt x="8903" y="7305"/>
                        <a:pt x="8859" y="7341"/>
                        <a:pt x="8761" y="7359"/>
                      </a:cubicBezTo>
                      <a:cubicBezTo>
                        <a:pt x="8145" y="7475"/>
                        <a:pt x="7521" y="7546"/>
                        <a:pt x="6887" y="7600"/>
                      </a:cubicBezTo>
                      <a:cubicBezTo>
                        <a:pt x="6881" y="7600"/>
                        <a:pt x="6874" y="7601"/>
                        <a:pt x="6868" y="7601"/>
                      </a:cubicBezTo>
                      <a:cubicBezTo>
                        <a:pt x="6794" y="7601"/>
                        <a:pt x="6768" y="7551"/>
                        <a:pt x="6727" y="7501"/>
                      </a:cubicBezTo>
                      <a:cubicBezTo>
                        <a:pt x="6450" y="7145"/>
                        <a:pt x="6182" y="6779"/>
                        <a:pt x="5906" y="6431"/>
                      </a:cubicBezTo>
                      <a:cubicBezTo>
                        <a:pt x="5701" y="6172"/>
                        <a:pt x="5496" y="5913"/>
                        <a:pt x="5281" y="5655"/>
                      </a:cubicBezTo>
                      <a:cubicBezTo>
                        <a:pt x="5380" y="5494"/>
                        <a:pt x="5513" y="5450"/>
                        <a:pt x="5683" y="5432"/>
                      </a:cubicBezTo>
                      <a:cubicBezTo>
                        <a:pt x="6049" y="5405"/>
                        <a:pt x="6414" y="5360"/>
                        <a:pt x="6771" y="5298"/>
                      </a:cubicBezTo>
                      <a:cubicBezTo>
                        <a:pt x="7530" y="5164"/>
                        <a:pt x="8288" y="5012"/>
                        <a:pt x="9037" y="4870"/>
                      </a:cubicBezTo>
                      <a:cubicBezTo>
                        <a:pt x="9118" y="4852"/>
                        <a:pt x="9189" y="4834"/>
                        <a:pt x="9278" y="4816"/>
                      </a:cubicBezTo>
                      <a:close/>
                      <a:moveTo>
                        <a:pt x="1642" y="5467"/>
                      </a:moveTo>
                      <a:cubicBezTo>
                        <a:pt x="1981" y="6199"/>
                        <a:pt x="2311" y="6886"/>
                        <a:pt x="2641" y="7591"/>
                      </a:cubicBezTo>
                      <a:cubicBezTo>
                        <a:pt x="2612" y="7591"/>
                        <a:pt x="2595" y="7602"/>
                        <a:pt x="2580" y="7602"/>
                      </a:cubicBezTo>
                      <a:cubicBezTo>
                        <a:pt x="2577" y="7602"/>
                        <a:pt x="2573" y="7601"/>
                        <a:pt x="2569" y="7600"/>
                      </a:cubicBezTo>
                      <a:cubicBezTo>
                        <a:pt x="2168" y="7510"/>
                        <a:pt x="1767" y="7421"/>
                        <a:pt x="1374" y="7341"/>
                      </a:cubicBezTo>
                      <a:cubicBezTo>
                        <a:pt x="1285" y="7323"/>
                        <a:pt x="1258" y="7269"/>
                        <a:pt x="1231" y="7180"/>
                      </a:cubicBezTo>
                      <a:cubicBezTo>
                        <a:pt x="1169" y="6922"/>
                        <a:pt x="1196" y="6672"/>
                        <a:pt x="1294" y="6422"/>
                      </a:cubicBezTo>
                      <a:cubicBezTo>
                        <a:pt x="1392" y="6154"/>
                        <a:pt x="1472" y="5887"/>
                        <a:pt x="1561" y="5619"/>
                      </a:cubicBezTo>
                      <a:cubicBezTo>
                        <a:pt x="1579" y="5574"/>
                        <a:pt x="1606" y="5539"/>
                        <a:pt x="1642" y="5467"/>
                      </a:cubicBezTo>
                      <a:close/>
                      <a:moveTo>
                        <a:pt x="5130" y="5842"/>
                      </a:moveTo>
                      <a:cubicBezTo>
                        <a:pt x="5629" y="6413"/>
                        <a:pt x="6058" y="7011"/>
                        <a:pt x="6513" y="7600"/>
                      </a:cubicBezTo>
                      <a:cubicBezTo>
                        <a:pt x="6363" y="7649"/>
                        <a:pt x="5419" y="7699"/>
                        <a:pt x="4939" y="7699"/>
                      </a:cubicBezTo>
                      <a:cubicBezTo>
                        <a:pt x="4817" y="7699"/>
                        <a:pt x="4725" y="7696"/>
                        <a:pt x="4684" y="7689"/>
                      </a:cubicBezTo>
                      <a:cubicBezTo>
                        <a:pt x="4826" y="7082"/>
                        <a:pt x="4978" y="6475"/>
                        <a:pt x="5130" y="5842"/>
                      </a:cubicBezTo>
                      <a:close/>
                      <a:moveTo>
                        <a:pt x="1883" y="5378"/>
                      </a:moveTo>
                      <a:lnTo>
                        <a:pt x="1883" y="5378"/>
                      </a:lnTo>
                      <a:cubicBezTo>
                        <a:pt x="1927" y="5383"/>
                        <a:pt x="1963" y="5383"/>
                        <a:pt x="1994" y="5383"/>
                      </a:cubicBezTo>
                      <a:cubicBezTo>
                        <a:pt x="2025" y="5383"/>
                        <a:pt x="2052" y="5383"/>
                        <a:pt x="2079" y="5387"/>
                      </a:cubicBezTo>
                      <a:cubicBezTo>
                        <a:pt x="2624" y="5490"/>
                        <a:pt x="3175" y="5557"/>
                        <a:pt x="3727" y="5557"/>
                      </a:cubicBezTo>
                      <a:cubicBezTo>
                        <a:pt x="3844" y="5557"/>
                        <a:pt x="3961" y="5554"/>
                        <a:pt x="4077" y="5548"/>
                      </a:cubicBezTo>
                      <a:cubicBezTo>
                        <a:pt x="4229" y="5539"/>
                        <a:pt x="4389" y="5539"/>
                        <a:pt x="4541" y="5521"/>
                      </a:cubicBezTo>
                      <a:cubicBezTo>
                        <a:pt x="4561" y="5519"/>
                        <a:pt x="4579" y="5518"/>
                        <a:pt x="4597" y="5518"/>
                      </a:cubicBezTo>
                      <a:cubicBezTo>
                        <a:pt x="4668" y="5518"/>
                        <a:pt x="4727" y="5535"/>
                        <a:pt x="4791" y="5592"/>
                      </a:cubicBezTo>
                      <a:cubicBezTo>
                        <a:pt x="4826" y="5619"/>
                        <a:pt x="4871" y="5637"/>
                        <a:pt x="4925" y="5673"/>
                      </a:cubicBezTo>
                      <a:cubicBezTo>
                        <a:pt x="4764" y="6342"/>
                        <a:pt x="4595" y="7020"/>
                        <a:pt x="4434" y="7698"/>
                      </a:cubicBezTo>
                      <a:cubicBezTo>
                        <a:pt x="4354" y="7698"/>
                        <a:pt x="4282" y="7707"/>
                        <a:pt x="4220" y="7707"/>
                      </a:cubicBezTo>
                      <a:cubicBezTo>
                        <a:pt x="3827" y="7689"/>
                        <a:pt x="3444" y="7671"/>
                        <a:pt x="3051" y="7653"/>
                      </a:cubicBezTo>
                      <a:cubicBezTo>
                        <a:pt x="2971" y="7653"/>
                        <a:pt x="2926" y="7617"/>
                        <a:pt x="2891" y="7546"/>
                      </a:cubicBezTo>
                      <a:cubicBezTo>
                        <a:pt x="2578" y="6868"/>
                        <a:pt x="2257" y="6199"/>
                        <a:pt x="1936" y="5521"/>
                      </a:cubicBezTo>
                      <a:cubicBezTo>
                        <a:pt x="1927" y="5485"/>
                        <a:pt x="1909" y="5450"/>
                        <a:pt x="1883" y="5378"/>
                      </a:cubicBezTo>
                      <a:close/>
                      <a:moveTo>
                        <a:pt x="14069" y="5690"/>
                      </a:moveTo>
                      <a:cubicBezTo>
                        <a:pt x="14122" y="5976"/>
                        <a:pt x="14176" y="6244"/>
                        <a:pt x="14220" y="6502"/>
                      </a:cubicBezTo>
                      <a:cubicBezTo>
                        <a:pt x="14229" y="6547"/>
                        <a:pt x="14203" y="6609"/>
                        <a:pt x="14185" y="6654"/>
                      </a:cubicBezTo>
                      <a:cubicBezTo>
                        <a:pt x="13988" y="7082"/>
                        <a:pt x="13667" y="7421"/>
                        <a:pt x="13346" y="7751"/>
                      </a:cubicBezTo>
                      <a:cubicBezTo>
                        <a:pt x="13230" y="7867"/>
                        <a:pt x="13105" y="7983"/>
                        <a:pt x="12980" y="8099"/>
                      </a:cubicBezTo>
                      <a:cubicBezTo>
                        <a:pt x="12945" y="8126"/>
                        <a:pt x="12909" y="8144"/>
                        <a:pt x="12847" y="8188"/>
                      </a:cubicBezTo>
                      <a:cubicBezTo>
                        <a:pt x="12838" y="8108"/>
                        <a:pt x="12829" y="8054"/>
                        <a:pt x="12829" y="8010"/>
                      </a:cubicBezTo>
                      <a:cubicBezTo>
                        <a:pt x="12847" y="7617"/>
                        <a:pt x="12873" y="7225"/>
                        <a:pt x="12891" y="6841"/>
                      </a:cubicBezTo>
                      <a:cubicBezTo>
                        <a:pt x="12900" y="6707"/>
                        <a:pt x="12891" y="6583"/>
                        <a:pt x="12900" y="6449"/>
                      </a:cubicBezTo>
                      <a:cubicBezTo>
                        <a:pt x="12900" y="6404"/>
                        <a:pt x="12891" y="6360"/>
                        <a:pt x="12954" y="6333"/>
                      </a:cubicBezTo>
                      <a:cubicBezTo>
                        <a:pt x="13346" y="6163"/>
                        <a:pt x="13712" y="5949"/>
                        <a:pt x="14069" y="5690"/>
                      </a:cubicBezTo>
                      <a:close/>
                      <a:moveTo>
                        <a:pt x="12704" y="6458"/>
                      </a:moveTo>
                      <a:lnTo>
                        <a:pt x="12704" y="6458"/>
                      </a:lnTo>
                      <a:cubicBezTo>
                        <a:pt x="12686" y="6743"/>
                        <a:pt x="12686" y="6993"/>
                        <a:pt x="12668" y="7243"/>
                      </a:cubicBezTo>
                      <a:cubicBezTo>
                        <a:pt x="12659" y="7501"/>
                        <a:pt x="12632" y="7760"/>
                        <a:pt x="12632" y="8019"/>
                      </a:cubicBezTo>
                      <a:cubicBezTo>
                        <a:pt x="12632" y="8126"/>
                        <a:pt x="12588" y="8179"/>
                        <a:pt x="12472" y="8206"/>
                      </a:cubicBezTo>
                      <a:cubicBezTo>
                        <a:pt x="12160" y="7796"/>
                        <a:pt x="11847" y="7377"/>
                        <a:pt x="11517" y="6939"/>
                      </a:cubicBezTo>
                      <a:cubicBezTo>
                        <a:pt x="11910" y="6779"/>
                        <a:pt x="12284" y="6627"/>
                        <a:pt x="12704" y="6458"/>
                      </a:cubicBezTo>
                      <a:close/>
                      <a:moveTo>
                        <a:pt x="14462" y="6686"/>
                      </a:moveTo>
                      <a:cubicBezTo>
                        <a:pt x="14485" y="6686"/>
                        <a:pt x="14513" y="6699"/>
                        <a:pt x="14550" y="6725"/>
                      </a:cubicBezTo>
                      <a:cubicBezTo>
                        <a:pt x="14756" y="6859"/>
                        <a:pt x="14809" y="7029"/>
                        <a:pt x="14711" y="7252"/>
                      </a:cubicBezTo>
                      <a:cubicBezTo>
                        <a:pt x="14559" y="7600"/>
                        <a:pt x="14327" y="7903"/>
                        <a:pt x="14087" y="8188"/>
                      </a:cubicBezTo>
                      <a:cubicBezTo>
                        <a:pt x="13890" y="8420"/>
                        <a:pt x="13676" y="8625"/>
                        <a:pt x="13471" y="8840"/>
                      </a:cubicBezTo>
                      <a:cubicBezTo>
                        <a:pt x="13453" y="8857"/>
                        <a:pt x="13435" y="8866"/>
                        <a:pt x="13391" y="8893"/>
                      </a:cubicBezTo>
                      <a:cubicBezTo>
                        <a:pt x="13364" y="8661"/>
                        <a:pt x="13284" y="8474"/>
                        <a:pt x="13123" y="8313"/>
                      </a:cubicBezTo>
                      <a:cubicBezTo>
                        <a:pt x="13168" y="8269"/>
                        <a:pt x="13212" y="8224"/>
                        <a:pt x="13257" y="8188"/>
                      </a:cubicBezTo>
                      <a:cubicBezTo>
                        <a:pt x="13596" y="7849"/>
                        <a:pt x="13935" y="7510"/>
                        <a:pt x="14203" y="7100"/>
                      </a:cubicBezTo>
                      <a:cubicBezTo>
                        <a:pt x="14265" y="6993"/>
                        <a:pt x="14318" y="6877"/>
                        <a:pt x="14381" y="6770"/>
                      </a:cubicBezTo>
                      <a:cubicBezTo>
                        <a:pt x="14407" y="6713"/>
                        <a:pt x="14430" y="6686"/>
                        <a:pt x="14462" y="6686"/>
                      </a:cubicBezTo>
                      <a:close/>
                      <a:moveTo>
                        <a:pt x="12796" y="8418"/>
                      </a:moveTo>
                      <a:cubicBezTo>
                        <a:pt x="12858" y="8418"/>
                        <a:pt x="12924" y="8442"/>
                        <a:pt x="12980" y="8492"/>
                      </a:cubicBezTo>
                      <a:cubicBezTo>
                        <a:pt x="13141" y="8643"/>
                        <a:pt x="13212" y="8947"/>
                        <a:pt x="13123" y="9152"/>
                      </a:cubicBezTo>
                      <a:cubicBezTo>
                        <a:pt x="13070" y="9268"/>
                        <a:pt x="12980" y="9330"/>
                        <a:pt x="12855" y="9339"/>
                      </a:cubicBezTo>
                      <a:cubicBezTo>
                        <a:pt x="12848" y="9340"/>
                        <a:pt x="12842" y="9340"/>
                        <a:pt x="12835" y="9340"/>
                      </a:cubicBezTo>
                      <a:cubicBezTo>
                        <a:pt x="12723" y="9340"/>
                        <a:pt x="12657" y="9271"/>
                        <a:pt x="12623" y="9170"/>
                      </a:cubicBezTo>
                      <a:cubicBezTo>
                        <a:pt x="12597" y="9089"/>
                        <a:pt x="12561" y="9009"/>
                        <a:pt x="12525" y="8902"/>
                      </a:cubicBezTo>
                      <a:cubicBezTo>
                        <a:pt x="12534" y="8822"/>
                        <a:pt x="12534" y="8715"/>
                        <a:pt x="12561" y="8608"/>
                      </a:cubicBezTo>
                      <a:cubicBezTo>
                        <a:pt x="12595" y="8485"/>
                        <a:pt x="12691" y="8418"/>
                        <a:pt x="12796" y="8418"/>
                      </a:cubicBezTo>
                      <a:close/>
                      <a:moveTo>
                        <a:pt x="8832" y="7600"/>
                      </a:moveTo>
                      <a:cubicBezTo>
                        <a:pt x="8698" y="8322"/>
                        <a:pt x="8564" y="9027"/>
                        <a:pt x="8431" y="9732"/>
                      </a:cubicBezTo>
                      <a:cubicBezTo>
                        <a:pt x="7967" y="9107"/>
                        <a:pt x="7512" y="8483"/>
                        <a:pt x="7039" y="7831"/>
                      </a:cubicBezTo>
                      <a:cubicBezTo>
                        <a:pt x="7333" y="7778"/>
                        <a:pt x="7628" y="7769"/>
                        <a:pt x="7931" y="7724"/>
                      </a:cubicBezTo>
                      <a:cubicBezTo>
                        <a:pt x="8225" y="7680"/>
                        <a:pt x="8520" y="7644"/>
                        <a:pt x="8832" y="7600"/>
                      </a:cubicBezTo>
                      <a:close/>
                      <a:moveTo>
                        <a:pt x="3060" y="7912"/>
                      </a:moveTo>
                      <a:lnTo>
                        <a:pt x="3060" y="7912"/>
                      </a:lnTo>
                      <a:cubicBezTo>
                        <a:pt x="3497" y="7930"/>
                        <a:pt x="3925" y="7939"/>
                        <a:pt x="4363" y="7956"/>
                      </a:cubicBezTo>
                      <a:cubicBezTo>
                        <a:pt x="4220" y="8545"/>
                        <a:pt x="4077" y="9125"/>
                        <a:pt x="3925" y="9741"/>
                      </a:cubicBezTo>
                      <a:cubicBezTo>
                        <a:pt x="3586" y="9143"/>
                        <a:pt x="3337" y="8536"/>
                        <a:pt x="3060" y="7912"/>
                      </a:cubicBezTo>
                      <a:close/>
                      <a:moveTo>
                        <a:pt x="11285" y="7020"/>
                      </a:moveTo>
                      <a:cubicBezTo>
                        <a:pt x="11633" y="7475"/>
                        <a:pt x="11981" y="7939"/>
                        <a:pt x="12329" y="8393"/>
                      </a:cubicBezTo>
                      <a:cubicBezTo>
                        <a:pt x="12320" y="8572"/>
                        <a:pt x="12222" y="8670"/>
                        <a:pt x="12070" y="8732"/>
                      </a:cubicBezTo>
                      <a:cubicBezTo>
                        <a:pt x="11535" y="8964"/>
                        <a:pt x="11009" y="9205"/>
                        <a:pt x="10465" y="9428"/>
                      </a:cubicBezTo>
                      <a:cubicBezTo>
                        <a:pt x="9983" y="9625"/>
                        <a:pt x="9501" y="9794"/>
                        <a:pt x="8984" y="9901"/>
                      </a:cubicBezTo>
                      <a:cubicBezTo>
                        <a:pt x="8919" y="9911"/>
                        <a:pt x="8879" y="9918"/>
                        <a:pt x="8845" y="9918"/>
                      </a:cubicBezTo>
                      <a:cubicBezTo>
                        <a:pt x="8790" y="9918"/>
                        <a:pt x="8750" y="9901"/>
                        <a:pt x="8645" y="9857"/>
                      </a:cubicBezTo>
                      <a:cubicBezTo>
                        <a:pt x="8779" y="9125"/>
                        <a:pt x="8921" y="8402"/>
                        <a:pt x="9055" y="7680"/>
                      </a:cubicBezTo>
                      <a:cubicBezTo>
                        <a:pt x="9064" y="7591"/>
                        <a:pt x="9091" y="7537"/>
                        <a:pt x="9198" y="7519"/>
                      </a:cubicBezTo>
                      <a:cubicBezTo>
                        <a:pt x="9894" y="7421"/>
                        <a:pt x="10572" y="7243"/>
                        <a:pt x="11241" y="7020"/>
                      </a:cubicBezTo>
                      <a:close/>
                      <a:moveTo>
                        <a:pt x="1321" y="7582"/>
                      </a:moveTo>
                      <a:lnTo>
                        <a:pt x="1321" y="7582"/>
                      </a:lnTo>
                      <a:cubicBezTo>
                        <a:pt x="1481" y="7626"/>
                        <a:pt x="1624" y="7671"/>
                        <a:pt x="1767" y="7698"/>
                      </a:cubicBezTo>
                      <a:cubicBezTo>
                        <a:pt x="2052" y="7751"/>
                        <a:pt x="2329" y="7814"/>
                        <a:pt x="2614" y="7849"/>
                      </a:cubicBezTo>
                      <a:cubicBezTo>
                        <a:pt x="2730" y="7867"/>
                        <a:pt x="2792" y="7912"/>
                        <a:pt x="2837" y="8010"/>
                      </a:cubicBezTo>
                      <a:cubicBezTo>
                        <a:pt x="3042" y="8474"/>
                        <a:pt x="3247" y="8938"/>
                        <a:pt x="3462" y="9393"/>
                      </a:cubicBezTo>
                      <a:cubicBezTo>
                        <a:pt x="3551" y="9571"/>
                        <a:pt x="3658" y="9749"/>
                        <a:pt x="3747" y="9919"/>
                      </a:cubicBezTo>
                      <a:cubicBezTo>
                        <a:pt x="3717" y="9973"/>
                        <a:pt x="3683" y="9999"/>
                        <a:pt x="3639" y="9999"/>
                      </a:cubicBezTo>
                      <a:cubicBezTo>
                        <a:pt x="3618" y="9999"/>
                        <a:pt x="3595" y="9993"/>
                        <a:pt x="3569" y="9981"/>
                      </a:cubicBezTo>
                      <a:cubicBezTo>
                        <a:pt x="3355" y="9901"/>
                        <a:pt x="3131" y="9839"/>
                        <a:pt x="2935" y="9723"/>
                      </a:cubicBezTo>
                      <a:cubicBezTo>
                        <a:pt x="2543" y="9509"/>
                        <a:pt x="2168" y="9259"/>
                        <a:pt x="1793" y="9018"/>
                      </a:cubicBezTo>
                      <a:cubicBezTo>
                        <a:pt x="1677" y="8947"/>
                        <a:pt x="1624" y="8840"/>
                        <a:pt x="1588" y="8715"/>
                      </a:cubicBezTo>
                      <a:cubicBezTo>
                        <a:pt x="1508" y="8376"/>
                        <a:pt x="1419" y="8046"/>
                        <a:pt x="1338" y="7707"/>
                      </a:cubicBezTo>
                      <a:cubicBezTo>
                        <a:pt x="1329" y="7671"/>
                        <a:pt x="1329" y="7635"/>
                        <a:pt x="1321" y="7582"/>
                      </a:cubicBezTo>
                      <a:close/>
                      <a:moveTo>
                        <a:pt x="6602" y="7858"/>
                      </a:moveTo>
                      <a:cubicBezTo>
                        <a:pt x="6673" y="7858"/>
                        <a:pt x="6718" y="7858"/>
                        <a:pt x="6771" y="7921"/>
                      </a:cubicBezTo>
                      <a:cubicBezTo>
                        <a:pt x="7298" y="8554"/>
                        <a:pt x="7797" y="9214"/>
                        <a:pt x="8243" y="9910"/>
                      </a:cubicBezTo>
                      <a:cubicBezTo>
                        <a:pt x="8199" y="10017"/>
                        <a:pt x="8101" y="10044"/>
                        <a:pt x="7993" y="10053"/>
                      </a:cubicBezTo>
                      <a:cubicBezTo>
                        <a:pt x="7311" y="10125"/>
                        <a:pt x="6629" y="10161"/>
                        <a:pt x="5940" y="10161"/>
                      </a:cubicBezTo>
                      <a:cubicBezTo>
                        <a:pt x="5863" y="10161"/>
                        <a:pt x="5786" y="10161"/>
                        <a:pt x="5710" y="10160"/>
                      </a:cubicBezTo>
                      <a:cubicBezTo>
                        <a:pt x="5308" y="10160"/>
                        <a:pt x="4907" y="10142"/>
                        <a:pt x="4514" y="10142"/>
                      </a:cubicBezTo>
                      <a:cubicBezTo>
                        <a:pt x="4407" y="10133"/>
                        <a:pt x="4327" y="10115"/>
                        <a:pt x="4264" y="10026"/>
                      </a:cubicBezTo>
                      <a:cubicBezTo>
                        <a:pt x="4229" y="9990"/>
                        <a:pt x="4175" y="9964"/>
                        <a:pt x="4131" y="9928"/>
                      </a:cubicBezTo>
                      <a:cubicBezTo>
                        <a:pt x="4291" y="9268"/>
                        <a:pt x="4452" y="8617"/>
                        <a:pt x="4612" y="7947"/>
                      </a:cubicBezTo>
                      <a:cubicBezTo>
                        <a:pt x="4826" y="7947"/>
                        <a:pt x="5023" y="7939"/>
                        <a:pt x="5219" y="7930"/>
                      </a:cubicBezTo>
                      <a:cubicBezTo>
                        <a:pt x="5683" y="7912"/>
                        <a:pt x="6147" y="7885"/>
                        <a:pt x="6602" y="7858"/>
                      </a:cubicBezTo>
                      <a:close/>
                      <a:moveTo>
                        <a:pt x="12240" y="8938"/>
                      </a:moveTo>
                      <a:cubicBezTo>
                        <a:pt x="12329" y="9107"/>
                        <a:pt x="12418" y="9277"/>
                        <a:pt x="12516" y="9455"/>
                      </a:cubicBezTo>
                      <a:cubicBezTo>
                        <a:pt x="12017" y="9812"/>
                        <a:pt x="10108" y="10481"/>
                        <a:pt x="9171" y="10624"/>
                      </a:cubicBezTo>
                      <a:cubicBezTo>
                        <a:pt x="9162" y="10535"/>
                        <a:pt x="9162" y="10445"/>
                        <a:pt x="9144" y="10365"/>
                      </a:cubicBezTo>
                      <a:cubicBezTo>
                        <a:pt x="9126" y="10276"/>
                        <a:pt x="9082" y="10204"/>
                        <a:pt x="9046" y="10115"/>
                      </a:cubicBezTo>
                      <a:cubicBezTo>
                        <a:pt x="10170" y="9857"/>
                        <a:pt x="11214" y="9402"/>
                        <a:pt x="12240" y="8938"/>
                      </a:cubicBezTo>
                      <a:close/>
                      <a:moveTo>
                        <a:pt x="1447" y="9115"/>
                      </a:moveTo>
                      <a:cubicBezTo>
                        <a:pt x="1468" y="9115"/>
                        <a:pt x="1491" y="9121"/>
                        <a:pt x="1517" y="9134"/>
                      </a:cubicBezTo>
                      <a:cubicBezTo>
                        <a:pt x="1624" y="9196"/>
                        <a:pt x="1731" y="9268"/>
                        <a:pt x="1829" y="9339"/>
                      </a:cubicBezTo>
                      <a:cubicBezTo>
                        <a:pt x="2346" y="9687"/>
                        <a:pt x="2864" y="10026"/>
                        <a:pt x="3462" y="10213"/>
                      </a:cubicBezTo>
                      <a:cubicBezTo>
                        <a:pt x="3479" y="10213"/>
                        <a:pt x="3488" y="10222"/>
                        <a:pt x="3488" y="10222"/>
                      </a:cubicBezTo>
                      <a:cubicBezTo>
                        <a:pt x="3470" y="10410"/>
                        <a:pt x="3444" y="10588"/>
                        <a:pt x="3426" y="10793"/>
                      </a:cubicBezTo>
                      <a:cubicBezTo>
                        <a:pt x="3310" y="10758"/>
                        <a:pt x="3185" y="10722"/>
                        <a:pt x="3069" y="10677"/>
                      </a:cubicBezTo>
                      <a:cubicBezTo>
                        <a:pt x="2650" y="10517"/>
                        <a:pt x="2213" y="10374"/>
                        <a:pt x="1847" y="10106"/>
                      </a:cubicBezTo>
                      <a:cubicBezTo>
                        <a:pt x="1561" y="9901"/>
                        <a:pt x="1436" y="9616"/>
                        <a:pt x="1365" y="9295"/>
                      </a:cubicBezTo>
                      <a:cubicBezTo>
                        <a:pt x="1356" y="9268"/>
                        <a:pt x="1356" y="9250"/>
                        <a:pt x="1356" y="9223"/>
                      </a:cubicBezTo>
                      <a:cubicBezTo>
                        <a:pt x="1363" y="9153"/>
                        <a:pt x="1396" y="9115"/>
                        <a:pt x="1447" y="9115"/>
                      </a:cubicBezTo>
                      <a:close/>
                      <a:moveTo>
                        <a:pt x="8514" y="10082"/>
                      </a:moveTo>
                      <a:cubicBezTo>
                        <a:pt x="8545" y="10082"/>
                        <a:pt x="8576" y="10090"/>
                        <a:pt x="8609" y="10106"/>
                      </a:cubicBezTo>
                      <a:cubicBezTo>
                        <a:pt x="8752" y="10169"/>
                        <a:pt x="8832" y="10276"/>
                        <a:pt x="8886" y="10436"/>
                      </a:cubicBezTo>
                      <a:cubicBezTo>
                        <a:pt x="8868" y="10526"/>
                        <a:pt x="8859" y="10633"/>
                        <a:pt x="8823" y="10713"/>
                      </a:cubicBezTo>
                      <a:cubicBezTo>
                        <a:pt x="8769" y="10811"/>
                        <a:pt x="8676" y="10860"/>
                        <a:pt x="8580" y="10860"/>
                      </a:cubicBezTo>
                      <a:cubicBezTo>
                        <a:pt x="8501" y="10860"/>
                        <a:pt x="8420" y="10826"/>
                        <a:pt x="8359" y="10758"/>
                      </a:cubicBezTo>
                      <a:cubicBezTo>
                        <a:pt x="8234" y="10606"/>
                        <a:pt x="8234" y="10303"/>
                        <a:pt x="8368" y="10151"/>
                      </a:cubicBezTo>
                      <a:cubicBezTo>
                        <a:pt x="8413" y="10106"/>
                        <a:pt x="8462" y="10082"/>
                        <a:pt x="8514" y="10082"/>
                      </a:cubicBezTo>
                      <a:close/>
                      <a:moveTo>
                        <a:pt x="3958" y="10179"/>
                      </a:moveTo>
                      <a:cubicBezTo>
                        <a:pt x="4024" y="10179"/>
                        <a:pt x="4088" y="10208"/>
                        <a:pt x="4131" y="10267"/>
                      </a:cubicBezTo>
                      <a:cubicBezTo>
                        <a:pt x="4184" y="10338"/>
                        <a:pt x="4211" y="10419"/>
                        <a:pt x="4247" y="10490"/>
                      </a:cubicBezTo>
                      <a:cubicBezTo>
                        <a:pt x="4247" y="10588"/>
                        <a:pt x="4247" y="10677"/>
                        <a:pt x="4238" y="10766"/>
                      </a:cubicBezTo>
                      <a:cubicBezTo>
                        <a:pt x="4220" y="10900"/>
                        <a:pt x="4122" y="10981"/>
                        <a:pt x="3970" y="10998"/>
                      </a:cubicBezTo>
                      <a:cubicBezTo>
                        <a:pt x="3962" y="10999"/>
                        <a:pt x="3955" y="10999"/>
                        <a:pt x="3947" y="10999"/>
                      </a:cubicBezTo>
                      <a:cubicBezTo>
                        <a:pt x="3835" y="10999"/>
                        <a:pt x="3762" y="10937"/>
                        <a:pt x="3720" y="10811"/>
                      </a:cubicBezTo>
                      <a:cubicBezTo>
                        <a:pt x="3658" y="10633"/>
                        <a:pt x="3667" y="10454"/>
                        <a:pt x="3765" y="10285"/>
                      </a:cubicBezTo>
                      <a:cubicBezTo>
                        <a:pt x="3812" y="10214"/>
                        <a:pt x="3886" y="10179"/>
                        <a:pt x="3958" y="10179"/>
                      </a:cubicBezTo>
                      <a:close/>
                      <a:moveTo>
                        <a:pt x="8002" y="10294"/>
                      </a:moveTo>
                      <a:cubicBezTo>
                        <a:pt x="8029" y="10490"/>
                        <a:pt x="8056" y="10668"/>
                        <a:pt x="8083" y="10874"/>
                      </a:cubicBezTo>
                      <a:cubicBezTo>
                        <a:pt x="7224" y="10956"/>
                        <a:pt x="6360" y="11087"/>
                        <a:pt x="5483" y="11087"/>
                      </a:cubicBezTo>
                      <a:cubicBezTo>
                        <a:pt x="5121" y="11087"/>
                        <a:pt x="4757" y="11065"/>
                        <a:pt x="4389" y="11007"/>
                      </a:cubicBezTo>
                      <a:cubicBezTo>
                        <a:pt x="4496" y="10802"/>
                        <a:pt x="4496" y="10597"/>
                        <a:pt x="4461" y="10392"/>
                      </a:cubicBezTo>
                      <a:lnTo>
                        <a:pt x="4461" y="10392"/>
                      </a:lnTo>
                      <a:cubicBezTo>
                        <a:pt x="4939" y="10395"/>
                        <a:pt x="5417" y="10405"/>
                        <a:pt x="5894" y="10405"/>
                      </a:cubicBezTo>
                      <a:cubicBezTo>
                        <a:pt x="6601" y="10405"/>
                        <a:pt x="7305" y="10384"/>
                        <a:pt x="8002" y="10294"/>
                      </a:cubicBezTo>
                      <a:close/>
                      <a:moveTo>
                        <a:pt x="10315" y="1"/>
                      </a:moveTo>
                      <a:cubicBezTo>
                        <a:pt x="9860" y="1"/>
                        <a:pt x="9404" y="24"/>
                        <a:pt x="8948" y="61"/>
                      </a:cubicBezTo>
                      <a:cubicBezTo>
                        <a:pt x="8350" y="115"/>
                        <a:pt x="7744" y="195"/>
                        <a:pt x="7146" y="275"/>
                      </a:cubicBezTo>
                      <a:cubicBezTo>
                        <a:pt x="6700" y="338"/>
                        <a:pt x="6272" y="427"/>
                        <a:pt x="5835" y="498"/>
                      </a:cubicBezTo>
                      <a:cubicBezTo>
                        <a:pt x="5835" y="507"/>
                        <a:pt x="5835" y="516"/>
                        <a:pt x="5835" y="516"/>
                      </a:cubicBezTo>
                      <a:cubicBezTo>
                        <a:pt x="5799" y="525"/>
                        <a:pt x="5763" y="534"/>
                        <a:pt x="5728" y="543"/>
                      </a:cubicBezTo>
                      <a:cubicBezTo>
                        <a:pt x="4648" y="766"/>
                        <a:pt x="3595" y="1078"/>
                        <a:pt x="2569" y="1489"/>
                      </a:cubicBezTo>
                      <a:cubicBezTo>
                        <a:pt x="1972" y="1730"/>
                        <a:pt x="1383" y="2006"/>
                        <a:pt x="848" y="2390"/>
                      </a:cubicBezTo>
                      <a:cubicBezTo>
                        <a:pt x="625" y="2550"/>
                        <a:pt x="419" y="2729"/>
                        <a:pt x="250" y="2943"/>
                      </a:cubicBezTo>
                      <a:cubicBezTo>
                        <a:pt x="134" y="3103"/>
                        <a:pt x="54" y="3264"/>
                        <a:pt x="36" y="3460"/>
                      </a:cubicBezTo>
                      <a:cubicBezTo>
                        <a:pt x="0" y="3817"/>
                        <a:pt x="54" y="4165"/>
                        <a:pt x="188" y="4495"/>
                      </a:cubicBezTo>
                      <a:cubicBezTo>
                        <a:pt x="259" y="4700"/>
                        <a:pt x="357" y="4896"/>
                        <a:pt x="580" y="4995"/>
                      </a:cubicBezTo>
                      <a:cubicBezTo>
                        <a:pt x="598" y="5004"/>
                        <a:pt x="616" y="5048"/>
                        <a:pt x="625" y="5084"/>
                      </a:cubicBezTo>
                      <a:cubicBezTo>
                        <a:pt x="866" y="6208"/>
                        <a:pt x="990" y="7359"/>
                        <a:pt x="1285" y="8474"/>
                      </a:cubicBezTo>
                      <a:cubicBezTo>
                        <a:pt x="1329" y="8625"/>
                        <a:pt x="1321" y="8768"/>
                        <a:pt x="1222" y="8911"/>
                      </a:cubicBezTo>
                      <a:cubicBezTo>
                        <a:pt x="1160" y="9000"/>
                        <a:pt x="1124" y="9116"/>
                        <a:pt x="1133" y="9223"/>
                      </a:cubicBezTo>
                      <a:cubicBezTo>
                        <a:pt x="1142" y="9634"/>
                        <a:pt x="1312" y="9964"/>
                        <a:pt x="1633" y="10222"/>
                      </a:cubicBezTo>
                      <a:cubicBezTo>
                        <a:pt x="1865" y="10410"/>
                        <a:pt x="2114" y="10570"/>
                        <a:pt x="2400" y="10677"/>
                      </a:cubicBezTo>
                      <a:cubicBezTo>
                        <a:pt x="2757" y="10811"/>
                        <a:pt x="3123" y="10936"/>
                        <a:pt x="3488" y="11061"/>
                      </a:cubicBezTo>
                      <a:cubicBezTo>
                        <a:pt x="3542" y="11079"/>
                        <a:pt x="3595" y="11105"/>
                        <a:pt x="3640" y="11141"/>
                      </a:cubicBezTo>
                      <a:cubicBezTo>
                        <a:pt x="3758" y="11216"/>
                        <a:pt x="3877" y="11278"/>
                        <a:pt x="4010" y="11278"/>
                      </a:cubicBezTo>
                      <a:cubicBezTo>
                        <a:pt x="4068" y="11278"/>
                        <a:pt x="4129" y="11266"/>
                        <a:pt x="4193" y="11239"/>
                      </a:cubicBezTo>
                      <a:cubicBezTo>
                        <a:pt x="4204" y="11232"/>
                        <a:pt x="4219" y="11229"/>
                        <a:pt x="4235" y="11229"/>
                      </a:cubicBezTo>
                      <a:cubicBezTo>
                        <a:pt x="4256" y="11229"/>
                        <a:pt x="4280" y="11234"/>
                        <a:pt x="4300" y="11239"/>
                      </a:cubicBezTo>
                      <a:cubicBezTo>
                        <a:pt x="4639" y="11266"/>
                        <a:pt x="4978" y="11302"/>
                        <a:pt x="5308" y="11320"/>
                      </a:cubicBezTo>
                      <a:cubicBezTo>
                        <a:pt x="5366" y="11322"/>
                        <a:pt x="5423" y="11323"/>
                        <a:pt x="5481" y="11323"/>
                      </a:cubicBezTo>
                      <a:cubicBezTo>
                        <a:pt x="5619" y="11323"/>
                        <a:pt x="5758" y="11317"/>
                        <a:pt x="5897" y="11311"/>
                      </a:cubicBezTo>
                      <a:cubicBezTo>
                        <a:pt x="6191" y="11293"/>
                        <a:pt x="6486" y="11266"/>
                        <a:pt x="6780" y="11239"/>
                      </a:cubicBezTo>
                      <a:cubicBezTo>
                        <a:pt x="7244" y="11195"/>
                        <a:pt x="7708" y="11141"/>
                        <a:pt x="8172" y="11097"/>
                      </a:cubicBezTo>
                      <a:cubicBezTo>
                        <a:pt x="8252" y="11097"/>
                        <a:pt x="8332" y="11097"/>
                        <a:pt x="8413" y="11114"/>
                      </a:cubicBezTo>
                      <a:cubicBezTo>
                        <a:pt x="8461" y="11125"/>
                        <a:pt x="8509" y="11131"/>
                        <a:pt x="8556" y="11131"/>
                      </a:cubicBezTo>
                      <a:cubicBezTo>
                        <a:pt x="8664" y="11131"/>
                        <a:pt x="8766" y="11100"/>
                        <a:pt x="8859" y="11025"/>
                      </a:cubicBezTo>
                      <a:cubicBezTo>
                        <a:pt x="8903" y="10990"/>
                        <a:pt x="8957" y="10954"/>
                        <a:pt x="9010" y="10936"/>
                      </a:cubicBezTo>
                      <a:cubicBezTo>
                        <a:pt x="9126" y="10900"/>
                        <a:pt x="9242" y="10865"/>
                        <a:pt x="9358" y="10838"/>
                      </a:cubicBezTo>
                      <a:cubicBezTo>
                        <a:pt x="9920" y="10713"/>
                        <a:pt x="10465" y="10552"/>
                        <a:pt x="11009" y="10374"/>
                      </a:cubicBezTo>
                      <a:cubicBezTo>
                        <a:pt x="11606" y="10169"/>
                        <a:pt x="12195" y="9937"/>
                        <a:pt x="12739" y="9625"/>
                      </a:cubicBezTo>
                      <a:cubicBezTo>
                        <a:pt x="12802" y="9589"/>
                        <a:pt x="12864" y="9562"/>
                        <a:pt x="12927" y="9553"/>
                      </a:cubicBezTo>
                      <a:cubicBezTo>
                        <a:pt x="13078" y="9518"/>
                        <a:pt x="13194" y="9437"/>
                        <a:pt x="13284" y="9312"/>
                      </a:cubicBezTo>
                      <a:cubicBezTo>
                        <a:pt x="13301" y="9277"/>
                        <a:pt x="13328" y="9250"/>
                        <a:pt x="13364" y="9214"/>
                      </a:cubicBezTo>
                      <a:cubicBezTo>
                        <a:pt x="13614" y="8982"/>
                        <a:pt x="13864" y="8759"/>
                        <a:pt x="14104" y="8509"/>
                      </a:cubicBezTo>
                      <a:cubicBezTo>
                        <a:pt x="14417" y="8179"/>
                        <a:pt x="14684" y="7814"/>
                        <a:pt x="14889" y="7403"/>
                      </a:cubicBezTo>
                      <a:cubicBezTo>
                        <a:pt x="15086" y="7020"/>
                        <a:pt x="14952" y="6636"/>
                        <a:pt x="14542" y="6475"/>
                      </a:cubicBezTo>
                      <a:cubicBezTo>
                        <a:pt x="14461" y="6440"/>
                        <a:pt x="14452" y="6386"/>
                        <a:pt x="14443" y="6324"/>
                      </a:cubicBezTo>
                      <a:cubicBezTo>
                        <a:pt x="14345" y="5753"/>
                        <a:pt x="14247" y="5191"/>
                        <a:pt x="14149" y="4629"/>
                      </a:cubicBezTo>
                      <a:cubicBezTo>
                        <a:pt x="14033" y="3951"/>
                        <a:pt x="13908" y="3282"/>
                        <a:pt x="13792" y="2604"/>
                      </a:cubicBezTo>
                      <a:cubicBezTo>
                        <a:pt x="13783" y="2550"/>
                        <a:pt x="13801" y="2479"/>
                        <a:pt x="13810" y="2425"/>
                      </a:cubicBezTo>
                      <a:cubicBezTo>
                        <a:pt x="13846" y="2247"/>
                        <a:pt x="13899" y="2077"/>
                        <a:pt x="13908" y="1899"/>
                      </a:cubicBezTo>
                      <a:cubicBezTo>
                        <a:pt x="13926" y="1738"/>
                        <a:pt x="13890" y="1578"/>
                        <a:pt x="13881" y="1417"/>
                      </a:cubicBezTo>
                      <a:cubicBezTo>
                        <a:pt x="13855" y="998"/>
                        <a:pt x="13649" y="713"/>
                        <a:pt x="13293" y="516"/>
                      </a:cubicBezTo>
                      <a:cubicBezTo>
                        <a:pt x="12954" y="320"/>
                        <a:pt x="12579" y="222"/>
                        <a:pt x="12204" y="159"/>
                      </a:cubicBezTo>
                      <a:cubicBezTo>
                        <a:pt x="11577" y="45"/>
                        <a:pt x="10947" y="1"/>
                        <a:pt x="10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3"/>
                <p:cNvSpPr/>
                <p:nvPr/>
              </p:nvSpPr>
              <p:spPr>
                <a:xfrm>
                  <a:off x="3577868" y="2019518"/>
                  <a:ext cx="607136" cy="177638"/>
                </a:xfrm>
                <a:custGeom>
                  <a:avLst/>
                  <a:gdLst/>
                  <a:ahLst/>
                  <a:cxnLst/>
                  <a:rect l="l" t="t" r="r" b="b"/>
                  <a:pathLst>
                    <a:path w="12687" h="3712" extrusionOk="0">
                      <a:moveTo>
                        <a:pt x="9987" y="247"/>
                      </a:moveTo>
                      <a:cubicBezTo>
                        <a:pt x="10185" y="247"/>
                        <a:pt x="10383" y="251"/>
                        <a:pt x="10581" y="258"/>
                      </a:cubicBezTo>
                      <a:cubicBezTo>
                        <a:pt x="10974" y="267"/>
                        <a:pt x="11366" y="303"/>
                        <a:pt x="11750" y="410"/>
                      </a:cubicBezTo>
                      <a:cubicBezTo>
                        <a:pt x="11902" y="454"/>
                        <a:pt x="12053" y="508"/>
                        <a:pt x="12196" y="588"/>
                      </a:cubicBezTo>
                      <a:cubicBezTo>
                        <a:pt x="12410" y="704"/>
                        <a:pt x="12437" y="856"/>
                        <a:pt x="12267" y="1043"/>
                      </a:cubicBezTo>
                      <a:cubicBezTo>
                        <a:pt x="12151" y="1168"/>
                        <a:pt x="12009" y="1284"/>
                        <a:pt x="11866" y="1382"/>
                      </a:cubicBezTo>
                      <a:cubicBezTo>
                        <a:pt x="11420" y="1685"/>
                        <a:pt x="10920" y="1891"/>
                        <a:pt x="10421" y="2078"/>
                      </a:cubicBezTo>
                      <a:cubicBezTo>
                        <a:pt x="9538" y="2408"/>
                        <a:pt x="8628" y="2667"/>
                        <a:pt x="7700" y="2854"/>
                      </a:cubicBezTo>
                      <a:cubicBezTo>
                        <a:pt x="7495" y="2899"/>
                        <a:pt x="7298" y="2934"/>
                        <a:pt x="7093" y="2979"/>
                      </a:cubicBezTo>
                      <a:cubicBezTo>
                        <a:pt x="6023" y="3202"/>
                        <a:pt x="4952" y="3363"/>
                        <a:pt x="3864" y="3443"/>
                      </a:cubicBezTo>
                      <a:cubicBezTo>
                        <a:pt x="3455" y="3468"/>
                        <a:pt x="3047" y="3490"/>
                        <a:pt x="2639" y="3490"/>
                      </a:cubicBezTo>
                      <a:cubicBezTo>
                        <a:pt x="2191" y="3490"/>
                        <a:pt x="1743" y="3464"/>
                        <a:pt x="1295" y="3389"/>
                      </a:cubicBezTo>
                      <a:cubicBezTo>
                        <a:pt x="1072" y="3354"/>
                        <a:pt x="840" y="3291"/>
                        <a:pt x="617" y="3202"/>
                      </a:cubicBezTo>
                      <a:cubicBezTo>
                        <a:pt x="286" y="3068"/>
                        <a:pt x="206" y="2872"/>
                        <a:pt x="518" y="2587"/>
                      </a:cubicBezTo>
                      <a:cubicBezTo>
                        <a:pt x="768" y="2355"/>
                        <a:pt x="1063" y="2185"/>
                        <a:pt x="1375" y="2033"/>
                      </a:cubicBezTo>
                      <a:cubicBezTo>
                        <a:pt x="1973" y="1739"/>
                        <a:pt x="2597" y="1516"/>
                        <a:pt x="3230" y="1320"/>
                      </a:cubicBezTo>
                      <a:cubicBezTo>
                        <a:pt x="4212" y="1016"/>
                        <a:pt x="5202" y="784"/>
                        <a:pt x="6210" y="615"/>
                      </a:cubicBezTo>
                      <a:cubicBezTo>
                        <a:pt x="7460" y="391"/>
                        <a:pt x="8718" y="247"/>
                        <a:pt x="9987" y="247"/>
                      </a:cubicBezTo>
                      <a:close/>
                      <a:moveTo>
                        <a:pt x="9980" y="1"/>
                      </a:moveTo>
                      <a:cubicBezTo>
                        <a:pt x="9290" y="1"/>
                        <a:pt x="8610" y="46"/>
                        <a:pt x="7923" y="133"/>
                      </a:cubicBezTo>
                      <a:cubicBezTo>
                        <a:pt x="7281" y="214"/>
                        <a:pt x="6638" y="312"/>
                        <a:pt x="5996" y="401"/>
                      </a:cubicBezTo>
                      <a:cubicBezTo>
                        <a:pt x="5996" y="410"/>
                        <a:pt x="5996" y="419"/>
                        <a:pt x="5996" y="419"/>
                      </a:cubicBezTo>
                      <a:cubicBezTo>
                        <a:pt x="5809" y="454"/>
                        <a:pt x="5630" y="499"/>
                        <a:pt x="5443" y="535"/>
                      </a:cubicBezTo>
                      <a:cubicBezTo>
                        <a:pt x="4542" y="704"/>
                        <a:pt x="3650" y="936"/>
                        <a:pt x="2775" y="1213"/>
                      </a:cubicBezTo>
                      <a:cubicBezTo>
                        <a:pt x="2196" y="1409"/>
                        <a:pt x="1625" y="1614"/>
                        <a:pt x="1089" y="1900"/>
                      </a:cubicBezTo>
                      <a:cubicBezTo>
                        <a:pt x="795" y="2051"/>
                        <a:pt x="509" y="2230"/>
                        <a:pt x="286" y="2479"/>
                      </a:cubicBezTo>
                      <a:cubicBezTo>
                        <a:pt x="28" y="2756"/>
                        <a:pt x="1" y="3175"/>
                        <a:pt x="447" y="3380"/>
                      </a:cubicBezTo>
                      <a:cubicBezTo>
                        <a:pt x="643" y="3470"/>
                        <a:pt x="857" y="3532"/>
                        <a:pt x="1072" y="3586"/>
                      </a:cubicBezTo>
                      <a:cubicBezTo>
                        <a:pt x="1526" y="3684"/>
                        <a:pt x="1981" y="3702"/>
                        <a:pt x="2436" y="3711"/>
                      </a:cubicBezTo>
                      <a:cubicBezTo>
                        <a:pt x="2479" y="3711"/>
                        <a:pt x="2522" y="3711"/>
                        <a:pt x="2566" y="3711"/>
                      </a:cubicBezTo>
                      <a:cubicBezTo>
                        <a:pt x="3718" y="3711"/>
                        <a:pt x="4870" y="3597"/>
                        <a:pt x="6005" y="3416"/>
                      </a:cubicBezTo>
                      <a:cubicBezTo>
                        <a:pt x="6656" y="3309"/>
                        <a:pt x="7307" y="3175"/>
                        <a:pt x="7950" y="3041"/>
                      </a:cubicBezTo>
                      <a:cubicBezTo>
                        <a:pt x="8735" y="2863"/>
                        <a:pt x="9511" y="2649"/>
                        <a:pt x="10269" y="2381"/>
                      </a:cubicBezTo>
                      <a:cubicBezTo>
                        <a:pt x="10822" y="2185"/>
                        <a:pt x="11366" y="1962"/>
                        <a:pt x="11866" y="1659"/>
                      </a:cubicBezTo>
                      <a:cubicBezTo>
                        <a:pt x="12080" y="1534"/>
                        <a:pt x="12276" y="1391"/>
                        <a:pt x="12428" y="1204"/>
                      </a:cubicBezTo>
                      <a:cubicBezTo>
                        <a:pt x="12687" y="900"/>
                        <a:pt x="12642" y="579"/>
                        <a:pt x="12303" y="365"/>
                      </a:cubicBezTo>
                      <a:cubicBezTo>
                        <a:pt x="12116" y="249"/>
                        <a:pt x="11920" y="187"/>
                        <a:pt x="11705" y="142"/>
                      </a:cubicBezTo>
                      <a:cubicBezTo>
                        <a:pt x="11295" y="53"/>
                        <a:pt x="10885" y="17"/>
                        <a:pt x="10465" y="8"/>
                      </a:cubicBezTo>
                      <a:cubicBezTo>
                        <a:pt x="10303" y="3"/>
                        <a:pt x="10141" y="1"/>
                        <a:pt x="9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0" name="Google Shape;2380;p73"/>
              <p:cNvSpPr/>
              <p:nvPr/>
            </p:nvSpPr>
            <p:spPr>
              <a:xfrm>
                <a:off x="3587727" y="2031338"/>
                <a:ext cx="585315" cy="155194"/>
              </a:xfrm>
              <a:custGeom>
                <a:avLst/>
                <a:gdLst/>
                <a:ahLst/>
                <a:cxnLst/>
                <a:rect l="l" t="t" r="r" b="b"/>
                <a:pathLst>
                  <a:path w="12231" h="3243" extrusionOk="0">
                    <a:moveTo>
                      <a:pt x="9781" y="0"/>
                    </a:moveTo>
                    <a:cubicBezTo>
                      <a:pt x="8512" y="0"/>
                      <a:pt x="7254" y="144"/>
                      <a:pt x="6004" y="368"/>
                    </a:cubicBezTo>
                    <a:cubicBezTo>
                      <a:pt x="4996" y="537"/>
                      <a:pt x="4006" y="769"/>
                      <a:pt x="3024" y="1073"/>
                    </a:cubicBezTo>
                    <a:cubicBezTo>
                      <a:pt x="2391" y="1269"/>
                      <a:pt x="1767" y="1492"/>
                      <a:pt x="1169" y="1786"/>
                    </a:cubicBezTo>
                    <a:cubicBezTo>
                      <a:pt x="857" y="1938"/>
                      <a:pt x="562" y="2108"/>
                      <a:pt x="312" y="2340"/>
                    </a:cubicBezTo>
                    <a:cubicBezTo>
                      <a:pt x="0" y="2625"/>
                      <a:pt x="80" y="2821"/>
                      <a:pt x="411" y="2955"/>
                    </a:cubicBezTo>
                    <a:cubicBezTo>
                      <a:pt x="634" y="3044"/>
                      <a:pt x="866" y="3107"/>
                      <a:pt x="1089" y="3142"/>
                    </a:cubicBezTo>
                    <a:cubicBezTo>
                      <a:pt x="1537" y="3217"/>
                      <a:pt x="1985" y="3243"/>
                      <a:pt x="2433" y="3243"/>
                    </a:cubicBezTo>
                    <a:cubicBezTo>
                      <a:pt x="2841" y="3243"/>
                      <a:pt x="3249" y="3221"/>
                      <a:pt x="3658" y="3196"/>
                    </a:cubicBezTo>
                    <a:cubicBezTo>
                      <a:pt x="4746" y="3116"/>
                      <a:pt x="5817" y="2955"/>
                      <a:pt x="6887" y="2732"/>
                    </a:cubicBezTo>
                    <a:cubicBezTo>
                      <a:pt x="7092" y="2687"/>
                      <a:pt x="7289" y="2652"/>
                      <a:pt x="7494" y="2607"/>
                    </a:cubicBezTo>
                    <a:cubicBezTo>
                      <a:pt x="8422" y="2420"/>
                      <a:pt x="9332" y="2161"/>
                      <a:pt x="10215" y="1831"/>
                    </a:cubicBezTo>
                    <a:cubicBezTo>
                      <a:pt x="10714" y="1644"/>
                      <a:pt x="11214" y="1438"/>
                      <a:pt x="11660" y="1135"/>
                    </a:cubicBezTo>
                    <a:cubicBezTo>
                      <a:pt x="11803" y="1037"/>
                      <a:pt x="11945" y="921"/>
                      <a:pt x="12061" y="796"/>
                    </a:cubicBezTo>
                    <a:cubicBezTo>
                      <a:pt x="12231" y="609"/>
                      <a:pt x="12204" y="457"/>
                      <a:pt x="11990" y="341"/>
                    </a:cubicBezTo>
                    <a:cubicBezTo>
                      <a:pt x="11847" y="261"/>
                      <a:pt x="11696" y="207"/>
                      <a:pt x="11544" y="163"/>
                    </a:cubicBezTo>
                    <a:cubicBezTo>
                      <a:pt x="11160" y="56"/>
                      <a:pt x="10768" y="20"/>
                      <a:pt x="10375" y="11"/>
                    </a:cubicBezTo>
                    <a:cubicBezTo>
                      <a:pt x="10177" y="4"/>
                      <a:pt x="9979" y="0"/>
                      <a:pt x="9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1" name="Google Shape;2381;p73"/>
            <p:cNvGrpSpPr/>
            <p:nvPr/>
          </p:nvGrpSpPr>
          <p:grpSpPr>
            <a:xfrm rot="967444">
              <a:off x="6623992" y="2061976"/>
              <a:ext cx="1606282" cy="1191083"/>
              <a:chOff x="6637476" y="2012821"/>
              <a:chExt cx="1606387" cy="1191160"/>
            </a:xfrm>
          </p:grpSpPr>
          <p:sp>
            <p:nvSpPr>
              <p:cNvPr id="2382" name="Google Shape;2382;p73"/>
              <p:cNvSpPr/>
              <p:nvPr/>
            </p:nvSpPr>
            <p:spPr>
              <a:xfrm rot="-1695468">
                <a:off x="6699294" y="2465444"/>
                <a:ext cx="1041219" cy="523238"/>
              </a:xfrm>
              <a:custGeom>
                <a:avLst/>
                <a:gdLst/>
                <a:ahLst/>
                <a:cxnLst/>
                <a:rect l="l" t="t" r="r" b="b"/>
                <a:pathLst>
                  <a:path w="38422" h="19308" extrusionOk="0">
                    <a:moveTo>
                      <a:pt x="1877" y="664"/>
                    </a:moveTo>
                    <a:cubicBezTo>
                      <a:pt x="2172" y="664"/>
                      <a:pt x="2470" y="740"/>
                      <a:pt x="2758" y="868"/>
                    </a:cubicBezTo>
                    <a:cubicBezTo>
                      <a:pt x="3309" y="1119"/>
                      <a:pt x="3860" y="1420"/>
                      <a:pt x="4412" y="1695"/>
                    </a:cubicBezTo>
                    <a:cubicBezTo>
                      <a:pt x="5790" y="2397"/>
                      <a:pt x="7194" y="3074"/>
                      <a:pt x="8572" y="3775"/>
                    </a:cubicBezTo>
                    <a:cubicBezTo>
                      <a:pt x="9926" y="4427"/>
                      <a:pt x="11279" y="5104"/>
                      <a:pt x="12632" y="5755"/>
                    </a:cubicBezTo>
                    <a:cubicBezTo>
                      <a:pt x="13760" y="6307"/>
                      <a:pt x="14863" y="6858"/>
                      <a:pt x="15966" y="7410"/>
                    </a:cubicBezTo>
                    <a:cubicBezTo>
                      <a:pt x="18347" y="8588"/>
                      <a:pt x="20703" y="9766"/>
                      <a:pt x="23084" y="10943"/>
                    </a:cubicBezTo>
                    <a:cubicBezTo>
                      <a:pt x="24387" y="11570"/>
                      <a:pt x="25665" y="12222"/>
                      <a:pt x="26968" y="12848"/>
                    </a:cubicBezTo>
                    <a:cubicBezTo>
                      <a:pt x="28297" y="13500"/>
                      <a:pt x="29625" y="14151"/>
                      <a:pt x="30953" y="14803"/>
                    </a:cubicBezTo>
                    <a:cubicBezTo>
                      <a:pt x="32507" y="15580"/>
                      <a:pt x="34061" y="16332"/>
                      <a:pt x="35615" y="17084"/>
                    </a:cubicBezTo>
                    <a:cubicBezTo>
                      <a:pt x="35833" y="17193"/>
                      <a:pt x="36032" y="17264"/>
                      <a:pt x="36262" y="17264"/>
                    </a:cubicBezTo>
                    <a:cubicBezTo>
                      <a:pt x="36296" y="17264"/>
                      <a:pt x="36331" y="17263"/>
                      <a:pt x="36367" y="17259"/>
                    </a:cubicBezTo>
                    <a:cubicBezTo>
                      <a:pt x="36413" y="17255"/>
                      <a:pt x="36459" y="17252"/>
                      <a:pt x="36503" y="17252"/>
                    </a:cubicBezTo>
                    <a:cubicBezTo>
                      <a:pt x="36937" y="17252"/>
                      <a:pt x="37272" y="17470"/>
                      <a:pt x="37545" y="17811"/>
                    </a:cubicBezTo>
                    <a:cubicBezTo>
                      <a:pt x="37845" y="18212"/>
                      <a:pt x="37695" y="18588"/>
                      <a:pt x="37194" y="18613"/>
                    </a:cubicBezTo>
                    <a:cubicBezTo>
                      <a:pt x="37135" y="18618"/>
                      <a:pt x="37077" y="18620"/>
                      <a:pt x="37019" y="18620"/>
                    </a:cubicBezTo>
                    <a:cubicBezTo>
                      <a:pt x="36491" y="18620"/>
                      <a:pt x="36037" y="18408"/>
                      <a:pt x="35765" y="17911"/>
                    </a:cubicBezTo>
                    <a:cubicBezTo>
                      <a:pt x="35640" y="17710"/>
                      <a:pt x="35515" y="17585"/>
                      <a:pt x="35289" y="17485"/>
                    </a:cubicBezTo>
                    <a:cubicBezTo>
                      <a:pt x="33710" y="16783"/>
                      <a:pt x="32131" y="16056"/>
                      <a:pt x="30552" y="15355"/>
                    </a:cubicBezTo>
                    <a:cubicBezTo>
                      <a:pt x="28096" y="14277"/>
                      <a:pt x="25665" y="13199"/>
                      <a:pt x="23209" y="12096"/>
                    </a:cubicBezTo>
                    <a:cubicBezTo>
                      <a:pt x="22582" y="11821"/>
                      <a:pt x="21956" y="11520"/>
                      <a:pt x="21354" y="11219"/>
                    </a:cubicBezTo>
                    <a:cubicBezTo>
                      <a:pt x="21329" y="11244"/>
                      <a:pt x="21329" y="11269"/>
                      <a:pt x="21329" y="11269"/>
                    </a:cubicBezTo>
                    <a:cubicBezTo>
                      <a:pt x="20026" y="10718"/>
                      <a:pt x="18723" y="10141"/>
                      <a:pt x="17444" y="9565"/>
                    </a:cubicBezTo>
                    <a:cubicBezTo>
                      <a:pt x="14662" y="8337"/>
                      <a:pt x="11906" y="7084"/>
                      <a:pt x="9124" y="5856"/>
                    </a:cubicBezTo>
                    <a:cubicBezTo>
                      <a:pt x="6893" y="4878"/>
                      <a:pt x="4688" y="3901"/>
                      <a:pt x="2457" y="2898"/>
                    </a:cubicBezTo>
                    <a:cubicBezTo>
                      <a:pt x="2081" y="2748"/>
                      <a:pt x="1730" y="2522"/>
                      <a:pt x="1379" y="2297"/>
                    </a:cubicBezTo>
                    <a:cubicBezTo>
                      <a:pt x="1204" y="2197"/>
                      <a:pt x="1078" y="1996"/>
                      <a:pt x="953" y="1821"/>
                    </a:cubicBezTo>
                    <a:cubicBezTo>
                      <a:pt x="502" y="1244"/>
                      <a:pt x="803" y="918"/>
                      <a:pt x="1379" y="743"/>
                    </a:cubicBezTo>
                    <a:cubicBezTo>
                      <a:pt x="1543" y="688"/>
                      <a:pt x="1710" y="664"/>
                      <a:pt x="1877" y="664"/>
                    </a:cubicBezTo>
                    <a:close/>
                    <a:moveTo>
                      <a:pt x="1775" y="0"/>
                    </a:moveTo>
                    <a:cubicBezTo>
                      <a:pt x="1312" y="0"/>
                      <a:pt x="870" y="167"/>
                      <a:pt x="502" y="517"/>
                    </a:cubicBezTo>
                    <a:cubicBezTo>
                      <a:pt x="76" y="918"/>
                      <a:pt x="1" y="1445"/>
                      <a:pt x="226" y="1946"/>
                    </a:cubicBezTo>
                    <a:cubicBezTo>
                      <a:pt x="452" y="2372"/>
                      <a:pt x="753" y="2698"/>
                      <a:pt x="1129" y="2948"/>
                    </a:cubicBezTo>
                    <a:cubicBezTo>
                      <a:pt x="1479" y="3149"/>
                      <a:pt x="1855" y="3349"/>
                      <a:pt x="2231" y="3525"/>
                    </a:cubicBezTo>
                    <a:cubicBezTo>
                      <a:pt x="4136" y="4377"/>
                      <a:pt x="6066" y="5254"/>
                      <a:pt x="7971" y="6106"/>
                    </a:cubicBezTo>
                    <a:cubicBezTo>
                      <a:pt x="7996" y="6081"/>
                      <a:pt x="7996" y="6056"/>
                      <a:pt x="7996" y="6056"/>
                    </a:cubicBezTo>
                    <a:cubicBezTo>
                      <a:pt x="8723" y="6382"/>
                      <a:pt x="9474" y="6758"/>
                      <a:pt x="10201" y="7084"/>
                    </a:cubicBezTo>
                    <a:cubicBezTo>
                      <a:pt x="12733" y="8212"/>
                      <a:pt x="15239" y="9314"/>
                      <a:pt x="17770" y="10442"/>
                    </a:cubicBezTo>
                    <a:cubicBezTo>
                      <a:pt x="19023" y="10994"/>
                      <a:pt x="20277" y="11570"/>
                      <a:pt x="21530" y="12121"/>
                    </a:cubicBezTo>
                    <a:cubicBezTo>
                      <a:pt x="24186" y="13299"/>
                      <a:pt x="26818" y="14477"/>
                      <a:pt x="29475" y="15655"/>
                    </a:cubicBezTo>
                    <a:cubicBezTo>
                      <a:pt x="31229" y="16457"/>
                      <a:pt x="33008" y="17234"/>
                      <a:pt x="34788" y="18011"/>
                    </a:cubicBezTo>
                    <a:cubicBezTo>
                      <a:pt x="34988" y="18111"/>
                      <a:pt x="35139" y="18237"/>
                      <a:pt x="35264" y="18412"/>
                    </a:cubicBezTo>
                    <a:cubicBezTo>
                      <a:pt x="35705" y="18986"/>
                      <a:pt x="36264" y="19307"/>
                      <a:pt x="36955" y="19307"/>
                    </a:cubicBezTo>
                    <a:cubicBezTo>
                      <a:pt x="37049" y="19307"/>
                      <a:pt x="37145" y="19301"/>
                      <a:pt x="37244" y="19289"/>
                    </a:cubicBezTo>
                    <a:cubicBezTo>
                      <a:pt x="37670" y="19264"/>
                      <a:pt x="38046" y="19089"/>
                      <a:pt x="38221" y="18613"/>
                    </a:cubicBezTo>
                    <a:cubicBezTo>
                      <a:pt x="38422" y="18136"/>
                      <a:pt x="38322" y="17710"/>
                      <a:pt x="38021" y="17334"/>
                    </a:cubicBezTo>
                    <a:cubicBezTo>
                      <a:pt x="37649" y="16916"/>
                      <a:pt x="37191" y="16627"/>
                      <a:pt x="36667" y="16627"/>
                    </a:cubicBezTo>
                    <a:cubicBezTo>
                      <a:pt x="36626" y="16627"/>
                      <a:pt x="36584" y="16629"/>
                      <a:pt x="36542" y="16633"/>
                    </a:cubicBezTo>
                    <a:cubicBezTo>
                      <a:pt x="36516" y="16634"/>
                      <a:pt x="36491" y="16634"/>
                      <a:pt x="36466" y="16634"/>
                    </a:cubicBezTo>
                    <a:cubicBezTo>
                      <a:pt x="35953" y="16634"/>
                      <a:pt x="35569" y="16397"/>
                      <a:pt x="35139" y="16182"/>
                    </a:cubicBezTo>
                    <a:cubicBezTo>
                      <a:pt x="35038" y="16131"/>
                      <a:pt x="34938" y="16056"/>
                      <a:pt x="34863" y="16006"/>
                    </a:cubicBezTo>
                    <a:cubicBezTo>
                      <a:pt x="32632" y="14903"/>
                      <a:pt x="30402" y="13801"/>
                      <a:pt x="28171" y="12698"/>
                    </a:cubicBezTo>
                    <a:cubicBezTo>
                      <a:pt x="27094" y="12172"/>
                      <a:pt x="26041" y="11620"/>
                      <a:pt x="24963" y="11094"/>
                    </a:cubicBezTo>
                    <a:cubicBezTo>
                      <a:pt x="22457" y="9866"/>
                      <a:pt x="19951" y="8613"/>
                      <a:pt x="17419" y="7385"/>
                    </a:cubicBezTo>
                    <a:cubicBezTo>
                      <a:pt x="16166" y="6758"/>
                      <a:pt x="14913" y="6131"/>
                      <a:pt x="13660" y="5530"/>
                    </a:cubicBezTo>
                    <a:cubicBezTo>
                      <a:pt x="12056" y="4728"/>
                      <a:pt x="10452" y="3951"/>
                      <a:pt x="8848" y="3174"/>
                    </a:cubicBezTo>
                    <a:cubicBezTo>
                      <a:pt x="7319" y="2422"/>
                      <a:pt x="5815" y="1670"/>
                      <a:pt x="4312" y="918"/>
                    </a:cubicBezTo>
                    <a:cubicBezTo>
                      <a:pt x="3685" y="618"/>
                      <a:pt x="3033" y="317"/>
                      <a:pt x="2382" y="91"/>
                    </a:cubicBezTo>
                    <a:cubicBezTo>
                      <a:pt x="2178" y="31"/>
                      <a:pt x="1975" y="0"/>
                      <a:pt x="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3"/>
              <p:cNvSpPr/>
              <p:nvPr/>
            </p:nvSpPr>
            <p:spPr>
              <a:xfrm rot="-1695468">
                <a:off x="6712864" y="2483925"/>
                <a:ext cx="1012006" cy="486654"/>
              </a:xfrm>
              <a:custGeom>
                <a:avLst/>
                <a:gdLst/>
                <a:ahLst/>
                <a:cxnLst/>
                <a:rect l="l" t="t" r="r" b="b"/>
                <a:pathLst>
                  <a:path w="37344" h="17958" extrusionOk="0">
                    <a:moveTo>
                      <a:pt x="1375" y="1"/>
                    </a:moveTo>
                    <a:cubicBezTo>
                      <a:pt x="1208" y="1"/>
                      <a:pt x="1041" y="25"/>
                      <a:pt x="877" y="80"/>
                    </a:cubicBezTo>
                    <a:cubicBezTo>
                      <a:pt x="301" y="255"/>
                      <a:pt x="0" y="581"/>
                      <a:pt x="451" y="1158"/>
                    </a:cubicBezTo>
                    <a:cubicBezTo>
                      <a:pt x="576" y="1333"/>
                      <a:pt x="702" y="1534"/>
                      <a:pt x="877" y="1634"/>
                    </a:cubicBezTo>
                    <a:cubicBezTo>
                      <a:pt x="1228" y="1859"/>
                      <a:pt x="1579" y="2085"/>
                      <a:pt x="1955" y="2235"/>
                    </a:cubicBezTo>
                    <a:cubicBezTo>
                      <a:pt x="4186" y="3238"/>
                      <a:pt x="6391" y="4215"/>
                      <a:pt x="8622" y="5193"/>
                    </a:cubicBezTo>
                    <a:cubicBezTo>
                      <a:pt x="11404" y="6421"/>
                      <a:pt x="14160" y="7674"/>
                      <a:pt x="16942" y="8902"/>
                    </a:cubicBezTo>
                    <a:cubicBezTo>
                      <a:pt x="18221" y="9478"/>
                      <a:pt x="19524" y="10055"/>
                      <a:pt x="20827" y="10606"/>
                    </a:cubicBezTo>
                    <a:cubicBezTo>
                      <a:pt x="20827" y="10606"/>
                      <a:pt x="20827" y="10581"/>
                      <a:pt x="20852" y="10556"/>
                    </a:cubicBezTo>
                    <a:cubicBezTo>
                      <a:pt x="21454" y="10857"/>
                      <a:pt x="22080" y="11158"/>
                      <a:pt x="22707" y="11433"/>
                    </a:cubicBezTo>
                    <a:cubicBezTo>
                      <a:pt x="25163" y="12536"/>
                      <a:pt x="27594" y="13614"/>
                      <a:pt x="30050" y="14692"/>
                    </a:cubicBezTo>
                    <a:cubicBezTo>
                      <a:pt x="31629" y="15393"/>
                      <a:pt x="33208" y="16120"/>
                      <a:pt x="34787" y="16822"/>
                    </a:cubicBezTo>
                    <a:cubicBezTo>
                      <a:pt x="35013" y="16922"/>
                      <a:pt x="35138" y="17047"/>
                      <a:pt x="35263" y="17248"/>
                    </a:cubicBezTo>
                    <a:cubicBezTo>
                      <a:pt x="35535" y="17745"/>
                      <a:pt x="35989" y="17957"/>
                      <a:pt x="36517" y="17957"/>
                    </a:cubicBezTo>
                    <a:cubicBezTo>
                      <a:pt x="36575" y="17957"/>
                      <a:pt x="36633" y="17955"/>
                      <a:pt x="36692" y="17950"/>
                    </a:cubicBezTo>
                    <a:cubicBezTo>
                      <a:pt x="37193" y="17925"/>
                      <a:pt x="37343" y="17549"/>
                      <a:pt x="37043" y="17148"/>
                    </a:cubicBezTo>
                    <a:cubicBezTo>
                      <a:pt x="36770" y="16807"/>
                      <a:pt x="36435" y="16589"/>
                      <a:pt x="36001" y="16589"/>
                    </a:cubicBezTo>
                    <a:cubicBezTo>
                      <a:pt x="35957" y="16589"/>
                      <a:pt x="35911" y="16592"/>
                      <a:pt x="35865" y="16596"/>
                    </a:cubicBezTo>
                    <a:cubicBezTo>
                      <a:pt x="35829" y="16600"/>
                      <a:pt x="35794" y="16601"/>
                      <a:pt x="35760" y="16601"/>
                    </a:cubicBezTo>
                    <a:cubicBezTo>
                      <a:pt x="35530" y="16601"/>
                      <a:pt x="35331" y="16530"/>
                      <a:pt x="35113" y="16421"/>
                    </a:cubicBezTo>
                    <a:cubicBezTo>
                      <a:pt x="33559" y="15669"/>
                      <a:pt x="32005" y="14917"/>
                      <a:pt x="30451" y="14140"/>
                    </a:cubicBezTo>
                    <a:cubicBezTo>
                      <a:pt x="29123" y="13488"/>
                      <a:pt x="27795" y="12837"/>
                      <a:pt x="26466" y="12185"/>
                    </a:cubicBezTo>
                    <a:cubicBezTo>
                      <a:pt x="25163" y="11559"/>
                      <a:pt x="23885" y="10907"/>
                      <a:pt x="22582" y="10280"/>
                    </a:cubicBezTo>
                    <a:cubicBezTo>
                      <a:pt x="20201" y="9103"/>
                      <a:pt x="17845" y="7925"/>
                      <a:pt x="15464" y="6747"/>
                    </a:cubicBezTo>
                    <a:cubicBezTo>
                      <a:pt x="14361" y="6195"/>
                      <a:pt x="13258" y="5644"/>
                      <a:pt x="12130" y="5092"/>
                    </a:cubicBezTo>
                    <a:cubicBezTo>
                      <a:pt x="10777" y="4441"/>
                      <a:pt x="9424" y="3764"/>
                      <a:pt x="8070" y="3112"/>
                    </a:cubicBezTo>
                    <a:cubicBezTo>
                      <a:pt x="6692" y="2411"/>
                      <a:pt x="5288" y="1734"/>
                      <a:pt x="3910" y="1032"/>
                    </a:cubicBezTo>
                    <a:cubicBezTo>
                      <a:pt x="3358" y="757"/>
                      <a:pt x="2807" y="456"/>
                      <a:pt x="2256" y="205"/>
                    </a:cubicBezTo>
                    <a:cubicBezTo>
                      <a:pt x="1968" y="77"/>
                      <a:pt x="1670"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3"/>
              <p:cNvSpPr/>
              <p:nvPr/>
            </p:nvSpPr>
            <p:spPr>
              <a:xfrm rot="-1695468">
                <a:off x="7140826" y="2228120"/>
                <a:ext cx="1041219" cy="523238"/>
              </a:xfrm>
              <a:custGeom>
                <a:avLst/>
                <a:gdLst/>
                <a:ahLst/>
                <a:cxnLst/>
                <a:rect l="l" t="t" r="r" b="b"/>
                <a:pathLst>
                  <a:path w="38422" h="19308" extrusionOk="0">
                    <a:moveTo>
                      <a:pt x="36527" y="664"/>
                    </a:moveTo>
                    <a:cubicBezTo>
                      <a:pt x="36697" y="664"/>
                      <a:pt x="36870" y="688"/>
                      <a:pt x="37043" y="743"/>
                    </a:cubicBezTo>
                    <a:cubicBezTo>
                      <a:pt x="37619" y="918"/>
                      <a:pt x="37895" y="1244"/>
                      <a:pt x="37469" y="1821"/>
                    </a:cubicBezTo>
                    <a:cubicBezTo>
                      <a:pt x="37344" y="1996"/>
                      <a:pt x="37193" y="2197"/>
                      <a:pt x="37018" y="2297"/>
                    </a:cubicBezTo>
                    <a:cubicBezTo>
                      <a:pt x="36692" y="2522"/>
                      <a:pt x="36341" y="2748"/>
                      <a:pt x="35965" y="2898"/>
                    </a:cubicBezTo>
                    <a:cubicBezTo>
                      <a:pt x="33734" y="3901"/>
                      <a:pt x="31504" y="4878"/>
                      <a:pt x="29298" y="5856"/>
                    </a:cubicBezTo>
                    <a:cubicBezTo>
                      <a:pt x="26516" y="7084"/>
                      <a:pt x="23760" y="8337"/>
                      <a:pt x="20978" y="9565"/>
                    </a:cubicBezTo>
                    <a:cubicBezTo>
                      <a:pt x="19674" y="10141"/>
                      <a:pt x="18396" y="10718"/>
                      <a:pt x="17093" y="11269"/>
                    </a:cubicBezTo>
                    <a:cubicBezTo>
                      <a:pt x="17093" y="11269"/>
                      <a:pt x="17068" y="11244"/>
                      <a:pt x="17068" y="11219"/>
                    </a:cubicBezTo>
                    <a:cubicBezTo>
                      <a:pt x="16441" y="11520"/>
                      <a:pt x="15840" y="11821"/>
                      <a:pt x="15213" y="12096"/>
                    </a:cubicBezTo>
                    <a:cubicBezTo>
                      <a:pt x="12757" y="13199"/>
                      <a:pt x="10301" y="14277"/>
                      <a:pt x="7870" y="15355"/>
                    </a:cubicBezTo>
                    <a:cubicBezTo>
                      <a:pt x="6291" y="16056"/>
                      <a:pt x="4712" y="16783"/>
                      <a:pt x="3133" y="17485"/>
                    </a:cubicBezTo>
                    <a:cubicBezTo>
                      <a:pt x="2907" y="17585"/>
                      <a:pt x="2757" y="17710"/>
                      <a:pt x="2657" y="17911"/>
                    </a:cubicBezTo>
                    <a:cubicBezTo>
                      <a:pt x="2363" y="18408"/>
                      <a:pt x="1926" y="18620"/>
                      <a:pt x="1402" y="18620"/>
                    </a:cubicBezTo>
                    <a:cubicBezTo>
                      <a:pt x="1345" y="18620"/>
                      <a:pt x="1287" y="18618"/>
                      <a:pt x="1228" y="18613"/>
                    </a:cubicBezTo>
                    <a:cubicBezTo>
                      <a:pt x="727" y="18588"/>
                      <a:pt x="577" y="18212"/>
                      <a:pt x="877" y="17811"/>
                    </a:cubicBezTo>
                    <a:cubicBezTo>
                      <a:pt x="1127" y="17470"/>
                      <a:pt x="1481" y="17252"/>
                      <a:pt x="1918" y="17252"/>
                    </a:cubicBezTo>
                    <a:cubicBezTo>
                      <a:pt x="1963" y="17252"/>
                      <a:pt x="2009" y="17255"/>
                      <a:pt x="2055" y="17259"/>
                    </a:cubicBezTo>
                    <a:cubicBezTo>
                      <a:pt x="2088" y="17263"/>
                      <a:pt x="2120" y="17264"/>
                      <a:pt x="2152" y="17264"/>
                    </a:cubicBezTo>
                    <a:cubicBezTo>
                      <a:pt x="2371" y="17264"/>
                      <a:pt x="2589" y="17193"/>
                      <a:pt x="2807" y="17084"/>
                    </a:cubicBezTo>
                    <a:cubicBezTo>
                      <a:pt x="4336" y="16332"/>
                      <a:pt x="5915" y="15580"/>
                      <a:pt x="7469" y="14803"/>
                    </a:cubicBezTo>
                    <a:cubicBezTo>
                      <a:pt x="8797" y="14151"/>
                      <a:pt x="10125" y="13500"/>
                      <a:pt x="11454" y="12848"/>
                    </a:cubicBezTo>
                    <a:cubicBezTo>
                      <a:pt x="12732" y="12222"/>
                      <a:pt x="14035" y="11570"/>
                      <a:pt x="15338" y="10943"/>
                    </a:cubicBezTo>
                    <a:cubicBezTo>
                      <a:pt x="17694" y="9766"/>
                      <a:pt x="20075" y="8588"/>
                      <a:pt x="22456" y="7410"/>
                    </a:cubicBezTo>
                    <a:cubicBezTo>
                      <a:pt x="23559" y="6858"/>
                      <a:pt x="24662" y="6307"/>
                      <a:pt x="25765" y="5755"/>
                    </a:cubicBezTo>
                    <a:cubicBezTo>
                      <a:pt x="27118" y="5104"/>
                      <a:pt x="28496" y="4427"/>
                      <a:pt x="29850" y="3775"/>
                    </a:cubicBezTo>
                    <a:cubicBezTo>
                      <a:pt x="31228" y="3074"/>
                      <a:pt x="32632" y="2397"/>
                      <a:pt x="34010" y="1695"/>
                    </a:cubicBezTo>
                    <a:cubicBezTo>
                      <a:pt x="34562" y="1420"/>
                      <a:pt x="35113" y="1119"/>
                      <a:pt x="35664" y="868"/>
                    </a:cubicBezTo>
                    <a:cubicBezTo>
                      <a:pt x="35936" y="740"/>
                      <a:pt x="36228" y="664"/>
                      <a:pt x="36527" y="664"/>
                    </a:cubicBezTo>
                    <a:close/>
                    <a:moveTo>
                      <a:pt x="36642" y="0"/>
                    </a:moveTo>
                    <a:cubicBezTo>
                      <a:pt x="36445" y="0"/>
                      <a:pt x="36244" y="31"/>
                      <a:pt x="36040" y="91"/>
                    </a:cubicBezTo>
                    <a:cubicBezTo>
                      <a:pt x="35389" y="317"/>
                      <a:pt x="34737" y="618"/>
                      <a:pt x="34110" y="918"/>
                    </a:cubicBezTo>
                    <a:cubicBezTo>
                      <a:pt x="32582" y="1670"/>
                      <a:pt x="31078" y="2422"/>
                      <a:pt x="29574" y="3174"/>
                    </a:cubicBezTo>
                    <a:cubicBezTo>
                      <a:pt x="27970" y="3951"/>
                      <a:pt x="26366" y="4728"/>
                      <a:pt x="24762" y="5530"/>
                    </a:cubicBezTo>
                    <a:cubicBezTo>
                      <a:pt x="23509" y="6131"/>
                      <a:pt x="22256" y="6758"/>
                      <a:pt x="20978" y="7385"/>
                    </a:cubicBezTo>
                    <a:cubicBezTo>
                      <a:pt x="18471" y="8613"/>
                      <a:pt x="15965" y="9866"/>
                      <a:pt x="13459" y="11094"/>
                    </a:cubicBezTo>
                    <a:cubicBezTo>
                      <a:pt x="12381" y="11620"/>
                      <a:pt x="11303" y="12172"/>
                      <a:pt x="10251" y="12698"/>
                    </a:cubicBezTo>
                    <a:cubicBezTo>
                      <a:pt x="8020" y="13801"/>
                      <a:pt x="5790" y="14903"/>
                      <a:pt x="3559" y="16006"/>
                    </a:cubicBezTo>
                    <a:cubicBezTo>
                      <a:pt x="3459" y="16056"/>
                      <a:pt x="3384" y="16131"/>
                      <a:pt x="3283" y="16182"/>
                    </a:cubicBezTo>
                    <a:cubicBezTo>
                      <a:pt x="2853" y="16397"/>
                      <a:pt x="2469" y="16634"/>
                      <a:pt x="1956" y="16634"/>
                    </a:cubicBezTo>
                    <a:cubicBezTo>
                      <a:pt x="1931" y="16634"/>
                      <a:pt x="1905" y="16634"/>
                      <a:pt x="1880" y="16633"/>
                    </a:cubicBezTo>
                    <a:cubicBezTo>
                      <a:pt x="1836" y="16629"/>
                      <a:pt x="1793" y="16627"/>
                      <a:pt x="1750" y="16627"/>
                    </a:cubicBezTo>
                    <a:cubicBezTo>
                      <a:pt x="1206" y="16627"/>
                      <a:pt x="750" y="16916"/>
                      <a:pt x="401" y="17334"/>
                    </a:cubicBezTo>
                    <a:cubicBezTo>
                      <a:pt x="100" y="17710"/>
                      <a:pt x="0" y="18136"/>
                      <a:pt x="175" y="18613"/>
                    </a:cubicBezTo>
                    <a:cubicBezTo>
                      <a:pt x="351" y="19089"/>
                      <a:pt x="752" y="19264"/>
                      <a:pt x="1178" y="19289"/>
                    </a:cubicBezTo>
                    <a:cubicBezTo>
                      <a:pt x="1277" y="19301"/>
                      <a:pt x="1373" y="19307"/>
                      <a:pt x="1467" y="19307"/>
                    </a:cubicBezTo>
                    <a:cubicBezTo>
                      <a:pt x="2158" y="19307"/>
                      <a:pt x="2714" y="18986"/>
                      <a:pt x="3133" y="18412"/>
                    </a:cubicBezTo>
                    <a:cubicBezTo>
                      <a:pt x="3283" y="18237"/>
                      <a:pt x="3434" y="18111"/>
                      <a:pt x="3634" y="18011"/>
                    </a:cubicBezTo>
                    <a:cubicBezTo>
                      <a:pt x="5414" y="17234"/>
                      <a:pt x="7168" y="16457"/>
                      <a:pt x="8947" y="15655"/>
                    </a:cubicBezTo>
                    <a:cubicBezTo>
                      <a:pt x="11579" y="14477"/>
                      <a:pt x="14236" y="13299"/>
                      <a:pt x="16892" y="12121"/>
                    </a:cubicBezTo>
                    <a:cubicBezTo>
                      <a:pt x="18145" y="11570"/>
                      <a:pt x="19399" y="10994"/>
                      <a:pt x="20652" y="10442"/>
                    </a:cubicBezTo>
                    <a:cubicBezTo>
                      <a:pt x="23158" y="9314"/>
                      <a:pt x="25689" y="8212"/>
                      <a:pt x="28221" y="7084"/>
                    </a:cubicBezTo>
                    <a:cubicBezTo>
                      <a:pt x="28947" y="6758"/>
                      <a:pt x="29674" y="6382"/>
                      <a:pt x="30426" y="6056"/>
                    </a:cubicBezTo>
                    <a:cubicBezTo>
                      <a:pt x="30426" y="6056"/>
                      <a:pt x="30426" y="6081"/>
                      <a:pt x="30451" y="6106"/>
                    </a:cubicBezTo>
                    <a:cubicBezTo>
                      <a:pt x="32356" y="5254"/>
                      <a:pt x="34286" y="4377"/>
                      <a:pt x="36191" y="3525"/>
                    </a:cubicBezTo>
                    <a:cubicBezTo>
                      <a:pt x="36567" y="3349"/>
                      <a:pt x="36917" y="3149"/>
                      <a:pt x="37268" y="2948"/>
                    </a:cubicBezTo>
                    <a:cubicBezTo>
                      <a:pt x="37669" y="2698"/>
                      <a:pt x="37970" y="2372"/>
                      <a:pt x="38171" y="1946"/>
                    </a:cubicBezTo>
                    <a:cubicBezTo>
                      <a:pt x="38421" y="1445"/>
                      <a:pt x="38346" y="918"/>
                      <a:pt x="37920" y="517"/>
                    </a:cubicBezTo>
                    <a:cubicBezTo>
                      <a:pt x="37534" y="167"/>
                      <a:pt x="37100" y="0"/>
                      <a:pt x="36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3"/>
              <p:cNvSpPr/>
              <p:nvPr/>
            </p:nvSpPr>
            <p:spPr>
              <a:xfrm rot="-1695468">
                <a:off x="7156203" y="2245812"/>
                <a:ext cx="1011328" cy="486654"/>
              </a:xfrm>
              <a:custGeom>
                <a:avLst/>
                <a:gdLst/>
                <a:ahLst/>
                <a:cxnLst/>
                <a:rect l="l" t="t" r="r" b="b"/>
                <a:pathLst>
                  <a:path w="37319" h="17958" extrusionOk="0">
                    <a:moveTo>
                      <a:pt x="35951" y="1"/>
                    </a:moveTo>
                    <a:cubicBezTo>
                      <a:pt x="35652" y="1"/>
                      <a:pt x="35360" y="77"/>
                      <a:pt x="35088" y="205"/>
                    </a:cubicBezTo>
                    <a:cubicBezTo>
                      <a:pt x="34537" y="456"/>
                      <a:pt x="33986" y="757"/>
                      <a:pt x="33434" y="1032"/>
                    </a:cubicBezTo>
                    <a:cubicBezTo>
                      <a:pt x="32056" y="1734"/>
                      <a:pt x="30652" y="2411"/>
                      <a:pt x="29274" y="3112"/>
                    </a:cubicBezTo>
                    <a:cubicBezTo>
                      <a:pt x="27920" y="3764"/>
                      <a:pt x="26542" y="4441"/>
                      <a:pt x="25189" y="5092"/>
                    </a:cubicBezTo>
                    <a:cubicBezTo>
                      <a:pt x="24086" y="5644"/>
                      <a:pt x="22983" y="6195"/>
                      <a:pt x="21880" y="6747"/>
                    </a:cubicBezTo>
                    <a:cubicBezTo>
                      <a:pt x="19499" y="7925"/>
                      <a:pt x="17118" y="9103"/>
                      <a:pt x="14762" y="10280"/>
                    </a:cubicBezTo>
                    <a:cubicBezTo>
                      <a:pt x="13459" y="10907"/>
                      <a:pt x="12156" y="11559"/>
                      <a:pt x="10878" y="12185"/>
                    </a:cubicBezTo>
                    <a:cubicBezTo>
                      <a:pt x="9549" y="12837"/>
                      <a:pt x="8221" y="13488"/>
                      <a:pt x="6893" y="14140"/>
                    </a:cubicBezTo>
                    <a:cubicBezTo>
                      <a:pt x="5339" y="14917"/>
                      <a:pt x="3760" y="15669"/>
                      <a:pt x="2231" y="16421"/>
                    </a:cubicBezTo>
                    <a:cubicBezTo>
                      <a:pt x="2013" y="16530"/>
                      <a:pt x="1795" y="16601"/>
                      <a:pt x="1576" y="16601"/>
                    </a:cubicBezTo>
                    <a:cubicBezTo>
                      <a:pt x="1544" y="16601"/>
                      <a:pt x="1512" y="16600"/>
                      <a:pt x="1479" y="16596"/>
                    </a:cubicBezTo>
                    <a:cubicBezTo>
                      <a:pt x="1433" y="16592"/>
                      <a:pt x="1387" y="16589"/>
                      <a:pt x="1342" y="16589"/>
                    </a:cubicBezTo>
                    <a:cubicBezTo>
                      <a:pt x="905" y="16589"/>
                      <a:pt x="551" y="16807"/>
                      <a:pt x="301" y="17148"/>
                    </a:cubicBezTo>
                    <a:cubicBezTo>
                      <a:pt x="1" y="17549"/>
                      <a:pt x="151" y="17925"/>
                      <a:pt x="652" y="17950"/>
                    </a:cubicBezTo>
                    <a:cubicBezTo>
                      <a:pt x="711" y="17955"/>
                      <a:pt x="769" y="17957"/>
                      <a:pt x="826" y="17957"/>
                    </a:cubicBezTo>
                    <a:cubicBezTo>
                      <a:pt x="1350" y="17957"/>
                      <a:pt x="1787" y="17745"/>
                      <a:pt x="2081" y="17248"/>
                    </a:cubicBezTo>
                    <a:cubicBezTo>
                      <a:pt x="2181" y="17047"/>
                      <a:pt x="2331" y="16922"/>
                      <a:pt x="2557" y="16822"/>
                    </a:cubicBezTo>
                    <a:cubicBezTo>
                      <a:pt x="4136" y="16120"/>
                      <a:pt x="5715" y="15393"/>
                      <a:pt x="7294" y="14692"/>
                    </a:cubicBezTo>
                    <a:cubicBezTo>
                      <a:pt x="9725" y="13614"/>
                      <a:pt x="12181" y="12536"/>
                      <a:pt x="14637" y="11433"/>
                    </a:cubicBezTo>
                    <a:cubicBezTo>
                      <a:pt x="15264" y="11158"/>
                      <a:pt x="15865" y="10857"/>
                      <a:pt x="16492" y="10556"/>
                    </a:cubicBezTo>
                    <a:cubicBezTo>
                      <a:pt x="16492" y="10581"/>
                      <a:pt x="16517" y="10606"/>
                      <a:pt x="16517" y="10606"/>
                    </a:cubicBezTo>
                    <a:cubicBezTo>
                      <a:pt x="17820" y="10055"/>
                      <a:pt x="19098" y="9478"/>
                      <a:pt x="20402" y="8902"/>
                    </a:cubicBezTo>
                    <a:cubicBezTo>
                      <a:pt x="23184" y="7674"/>
                      <a:pt x="25940" y="6421"/>
                      <a:pt x="28722" y="5193"/>
                    </a:cubicBezTo>
                    <a:cubicBezTo>
                      <a:pt x="30928" y="4215"/>
                      <a:pt x="33158" y="3238"/>
                      <a:pt x="35389" y="2235"/>
                    </a:cubicBezTo>
                    <a:cubicBezTo>
                      <a:pt x="35765" y="2085"/>
                      <a:pt x="36116" y="1859"/>
                      <a:pt x="36442" y="1634"/>
                    </a:cubicBezTo>
                    <a:cubicBezTo>
                      <a:pt x="36617" y="1534"/>
                      <a:pt x="36768" y="1333"/>
                      <a:pt x="36893" y="1158"/>
                    </a:cubicBezTo>
                    <a:cubicBezTo>
                      <a:pt x="37319" y="581"/>
                      <a:pt x="37043" y="255"/>
                      <a:pt x="36467" y="80"/>
                    </a:cubicBezTo>
                    <a:cubicBezTo>
                      <a:pt x="36294" y="25"/>
                      <a:pt x="36121" y="1"/>
                      <a:pt x="35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792B4B84-8897-0078-6FA4-EF6213387FBA}"/>
              </a:ext>
            </a:extLst>
          </p:cNvPr>
          <p:cNvSpPr txBox="1"/>
          <p:nvPr/>
        </p:nvSpPr>
        <p:spPr>
          <a:xfrm>
            <a:off x="1451370" y="901915"/>
            <a:ext cx="6250918" cy="2773901"/>
          </a:xfrm>
          <a:prstGeom prst="rect">
            <a:avLst/>
          </a:prstGeom>
          <a:noFill/>
        </p:spPr>
        <p:txBody>
          <a:bodyPr wrap="square">
            <a:spAutoFit/>
          </a:bodyPr>
          <a:lstStyle/>
          <a:p>
            <a:pPr algn="ctr">
              <a:lnSpc>
                <a:spcPct val="150000"/>
              </a:lnSpc>
              <a:spcBef>
                <a:spcPts val="100"/>
              </a:spcBef>
              <a:spcAft>
                <a:spcPts val="100"/>
              </a:spcAft>
            </a:pPr>
            <a:r>
              <a:rPr lang="fr-FR" sz="4000" b="1">
                <a:solidFill>
                  <a:srgbClr val="E84A54"/>
                </a:solidFill>
                <a:effectLst/>
                <a:latin typeface="Arial" panose="020B0604020202020204" pitchFamily="34" charset="0"/>
                <a:ea typeface="Times New Roman" panose="02020603050405020304" pitchFamily="18" charset="0"/>
                <a:cs typeface="Arial" panose="020B0604020202020204" pitchFamily="34" charset="0"/>
              </a:rPr>
              <a:t>TIẾT </a:t>
            </a:r>
            <a:r>
              <a:rPr lang="vi-VN" sz="4000" b="1">
                <a:solidFill>
                  <a:srgbClr val="E84A54"/>
                </a:solidFill>
                <a:effectLst/>
                <a:latin typeface="Arial" panose="020B0604020202020204" pitchFamily="34" charset="0"/>
                <a:ea typeface="Times New Roman" panose="02020603050405020304" pitchFamily="18" charset="0"/>
                <a:cs typeface="Arial" panose="020B0604020202020204" pitchFamily="34" charset="0"/>
              </a:rPr>
              <a:t>1</a:t>
            </a:r>
            <a:r>
              <a:rPr lang="en-US" sz="4000" b="1">
                <a:solidFill>
                  <a:srgbClr val="E84A54"/>
                </a:solidFill>
                <a:effectLst/>
                <a:latin typeface="Arial" panose="020B0604020202020204" pitchFamily="34" charset="0"/>
                <a:ea typeface="Times New Roman" panose="02020603050405020304" pitchFamily="18" charset="0"/>
                <a:cs typeface="Arial" panose="020B0604020202020204" pitchFamily="34" charset="0"/>
              </a:rPr>
              <a:t>2</a:t>
            </a:r>
            <a:r>
              <a:rPr lang="en-US" sz="4000" b="0">
                <a:solidFill>
                  <a:srgbClr val="E84A54"/>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100"/>
              </a:spcBef>
              <a:spcAft>
                <a:spcPts val="100"/>
              </a:spcAft>
            </a:pPr>
            <a:r>
              <a:rPr lang="vi-VN" sz="4000" b="1">
                <a:solidFill>
                  <a:schemeClr val="bg1">
                    <a:lumMod val="25000"/>
                  </a:schemeClr>
                </a:solidFill>
                <a:latin typeface="Arial" panose="020B0604020202020204" pitchFamily="34" charset="0"/>
                <a:ea typeface="DengXian Light" panose="02010600030101010101" pitchFamily="2" charset="-122"/>
                <a:cs typeface="Arial" panose="020B0604020202020204" pitchFamily="34" charset="0"/>
              </a:rPr>
              <a:t>TỔ CHỨC HOẠT ĐỘNG VẬN DỤNG – SÁNG TẠO</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grpSp>
        <p:nvGrpSpPr>
          <p:cNvPr id="894" name="Google Shape;894;p43"/>
          <p:cNvGrpSpPr/>
          <p:nvPr/>
        </p:nvGrpSpPr>
        <p:grpSpPr>
          <a:xfrm rot="-425283">
            <a:off x="6097322" y="1212528"/>
            <a:ext cx="705147" cy="1884415"/>
            <a:chOff x="332434" y="885957"/>
            <a:chExt cx="416721" cy="1113634"/>
          </a:xfrm>
        </p:grpSpPr>
        <p:grpSp>
          <p:nvGrpSpPr>
            <p:cNvPr id="895" name="Google Shape;895;p43"/>
            <p:cNvGrpSpPr/>
            <p:nvPr/>
          </p:nvGrpSpPr>
          <p:grpSpPr>
            <a:xfrm>
              <a:off x="346072" y="1333313"/>
              <a:ext cx="391122" cy="643937"/>
              <a:chOff x="346072" y="1333313"/>
              <a:chExt cx="391122" cy="643937"/>
            </a:xfrm>
          </p:grpSpPr>
          <p:sp>
            <p:nvSpPr>
              <p:cNvPr id="896" name="Google Shape;896;p43"/>
              <p:cNvSpPr/>
              <p:nvPr/>
            </p:nvSpPr>
            <p:spPr>
              <a:xfrm>
                <a:off x="527542" y="1333313"/>
                <a:ext cx="209653" cy="636663"/>
              </a:xfrm>
              <a:custGeom>
                <a:avLst/>
                <a:gdLst/>
                <a:ahLst/>
                <a:cxnLst/>
                <a:rect l="l" t="t" r="r" b="b"/>
                <a:pathLst>
                  <a:path w="4381" h="13304" extrusionOk="0">
                    <a:moveTo>
                      <a:pt x="322" y="1"/>
                    </a:moveTo>
                    <a:cubicBezTo>
                      <a:pt x="215" y="1"/>
                      <a:pt x="108" y="13"/>
                      <a:pt x="0" y="47"/>
                    </a:cubicBezTo>
                    <a:cubicBezTo>
                      <a:pt x="0" y="65"/>
                      <a:pt x="0" y="74"/>
                      <a:pt x="0" y="83"/>
                    </a:cubicBezTo>
                    <a:cubicBezTo>
                      <a:pt x="134" y="877"/>
                      <a:pt x="259" y="1671"/>
                      <a:pt x="393" y="2465"/>
                    </a:cubicBezTo>
                    <a:cubicBezTo>
                      <a:pt x="446" y="2795"/>
                      <a:pt x="500" y="3116"/>
                      <a:pt x="553" y="3446"/>
                    </a:cubicBezTo>
                    <a:cubicBezTo>
                      <a:pt x="651" y="3990"/>
                      <a:pt x="741" y="4543"/>
                      <a:pt x="830" y="5087"/>
                    </a:cubicBezTo>
                    <a:cubicBezTo>
                      <a:pt x="848" y="5177"/>
                      <a:pt x="821" y="5248"/>
                      <a:pt x="732" y="5284"/>
                    </a:cubicBezTo>
                    <a:cubicBezTo>
                      <a:pt x="651" y="5319"/>
                      <a:pt x="580" y="5355"/>
                      <a:pt x="500" y="5391"/>
                    </a:cubicBezTo>
                    <a:cubicBezTo>
                      <a:pt x="500" y="5596"/>
                      <a:pt x="714" y="6818"/>
                      <a:pt x="776" y="6925"/>
                    </a:cubicBezTo>
                    <a:cubicBezTo>
                      <a:pt x="1213" y="6925"/>
                      <a:pt x="1178" y="7014"/>
                      <a:pt x="1222" y="7309"/>
                    </a:cubicBezTo>
                    <a:cubicBezTo>
                      <a:pt x="1276" y="7585"/>
                      <a:pt x="1017" y="7541"/>
                      <a:pt x="865" y="7621"/>
                    </a:cubicBezTo>
                    <a:cubicBezTo>
                      <a:pt x="937" y="8049"/>
                      <a:pt x="999" y="8486"/>
                      <a:pt x="1071" y="8932"/>
                    </a:cubicBezTo>
                    <a:cubicBezTo>
                      <a:pt x="1142" y="8914"/>
                      <a:pt x="1204" y="8906"/>
                      <a:pt x="1267" y="8897"/>
                    </a:cubicBezTo>
                    <a:cubicBezTo>
                      <a:pt x="1289" y="8894"/>
                      <a:pt x="1310" y="8893"/>
                      <a:pt x="1330" y="8893"/>
                    </a:cubicBezTo>
                    <a:cubicBezTo>
                      <a:pt x="1473" y="8893"/>
                      <a:pt x="1541" y="8954"/>
                      <a:pt x="1588" y="9111"/>
                    </a:cubicBezTo>
                    <a:cubicBezTo>
                      <a:pt x="1677" y="9459"/>
                      <a:pt x="1704" y="9815"/>
                      <a:pt x="1722" y="10181"/>
                    </a:cubicBezTo>
                    <a:cubicBezTo>
                      <a:pt x="1722" y="10244"/>
                      <a:pt x="1704" y="10315"/>
                      <a:pt x="1659" y="10369"/>
                    </a:cubicBezTo>
                    <a:cubicBezTo>
                      <a:pt x="1445" y="10636"/>
                      <a:pt x="1347" y="10948"/>
                      <a:pt x="1320" y="11287"/>
                    </a:cubicBezTo>
                    <a:cubicBezTo>
                      <a:pt x="1276" y="11930"/>
                      <a:pt x="1347" y="12572"/>
                      <a:pt x="1454" y="13214"/>
                    </a:cubicBezTo>
                    <a:cubicBezTo>
                      <a:pt x="1463" y="13241"/>
                      <a:pt x="1481" y="13277"/>
                      <a:pt x="1490" y="13304"/>
                    </a:cubicBezTo>
                    <a:cubicBezTo>
                      <a:pt x="1535" y="13304"/>
                      <a:pt x="1570" y="13304"/>
                      <a:pt x="1606" y="13286"/>
                    </a:cubicBezTo>
                    <a:cubicBezTo>
                      <a:pt x="2070" y="13152"/>
                      <a:pt x="2498" y="12965"/>
                      <a:pt x="2917" y="12715"/>
                    </a:cubicBezTo>
                    <a:cubicBezTo>
                      <a:pt x="3399" y="12420"/>
                      <a:pt x="3774" y="12028"/>
                      <a:pt x="4032" y="11519"/>
                    </a:cubicBezTo>
                    <a:cubicBezTo>
                      <a:pt x="4309" y="10957"/>
                      <a:pt x="4380" y="10377"/>
                      <a:pt x="4229" y="9762"/>
                    </a:cubicBezTo>
                    <a:cubicBezTo>
                      <a:pt x="4113" y="9271"/>
                      <a:pt x="3899" y="8825"/>
                      <a:pt x="3622" y="8397"/>
                    </a:cubicBezTo>
                    <a:cubicBezTo>
                      <a:pt x="3479" y="8174"/>
                      <a:pt x="3390" y="7933"/>
                      <a:pt x="3408" y="7666"/>
                    </a:cubicBezTo>
                    <a:cubicBezTo>
                      <a:pt x="3408" y="7621"/>
                      <a:pt x="3408" y="7567"/>
                      <a:pt x="3417" y="7505"/>
                    </a:cubicBezTo>
                    <a:cubicBezTo>
                      <a:pt x="3015" y="7469"/>
                      <a:pt x="2766" y="7228"/>
                      <a:pt x="2543" y="6952"/>
                    </a:cubicBezTo>
                    <a:cubicBezTo>
                      <a:pt x="2400" y="6764"/>
                      <a:pt x="2275" y="6577"/>
                      <a:pt x="2168" y="6372"/>
                    </a:cubicBezTo>
                    <a:cubicBezTo>
                      <a:pt x="1927" y="5908"/>
                      <a:pt x="1775" y="5417"/>
                      <a:pt x="1784" y="4891"/>
                    </a:cubicBezTo>
                    <a:cubicBezTo>
                      <a:pt x="1802" y="4481"/>
                      <a:pt x="1990" y="4204"/>
                      <a:pt x="2337" y="4070"/>
                    </a:cubicBezTo>
                    <a:cubicBezTo>
                      <a:pt x="2427" y="4035"/>
                      <a:pt x="2525" y="4026"/>
                      <a:pt x="2623" y="3999"/>
                    </a:cubicBezTo>
                    <a:cubicBezTo>
                      <a:pt x="2507" y="3758"/>
                      <a:pt x="2462" y="3508"/>
                      <a:pt x="2453" y="3250"/>
                    </a:cubicBezTo>
                    <a:cubicBezTo>
                      <a:pt x="2453" y="3036"/>
                      <a:pt x="2462" y="2812"/>
                      <a:pt x="2480" y="2589"/>
                    </a:cubicBezTo>
                    <a:cubicBezTo>
                      <a:pt x="2507" y="2143"/>
                      <a:pt x="2480" y="1697"/>
                      <a:pt x="2293" y="1278"/>
                    </a:cubicBezTo>
                    <a:cubicBezTo>
                      <a:pt x="1945" y="502"/>
                      <a:pt x="1356" y="74"/>
                      <a:pt x="509" y="11"/>
                    </a:cubicBezTo>
                    <a:cubicBezTo>
                      <a:pt x="447" y="5"/>
                      <a:pt x="38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346072" y="1344942"/>
                <a:ext cx="211806" cy="632308"/>
              </a:xfrm>
              <a:custGeom>
                <a:avLst/>
                <a:gdLst/>
                <a:ahLst/>
                <a:cxnLst/>
                <a:rect l="l" t="t" r="r" b="b"/>
                <a:pathLst>
                  <a:path w="4426" h="13213" extrusionOk="0">
                    <a:moveTo>
                      <a:pt x="2070" y="0"/>
                    </a:moveTo>
                    <a:cubicBezTo>
                      <a:pt x="1642" y="107"/>
                      <a:pt x="1348" y="214"/>
                      <a:pt x="964" y="518"/>
                    </a:cubicBezTo>
                    <a:cubicBezTo>
                      <a:pt x="170" y="1151"/>
                      <a:pt x="1" y="2052"/>
                      <a:pt x="304" y="2944"/>
                    </a:cubicBezTo>
                    <a:cubicBezTo>
                      <a:pt x="375" y="3140"/>
                      <a:pt x="473" y="3328"/>
                      <a:pt x="545" y="3515"/>
                    </a:cubicBezTo>
                    <a:cubicBezTo>
                      <a:pt x="679" y="3845"/>
                      <a:pt x="804" y="4175"/>
                      <a:pt x="741" y="4550"/>
                    </a:cubicBezTo>
                    <a:cubicBezTo>
                      <a:pt x="848" y="4559"/>
                      <a:pt x="937" y="4559"/>
                      <a:pt x="1018" y="4577"/>
                    </a:cubicBezTo>
                    <a:cubicBezTo>
                      <a:pt x="1348" y="4639"/>
                      <a:pt x="1553" y="4853"/>
                      <a:pt x="1687" y="5148"/>
                    </a:cubicBezTo>
                    <a:cubicBezTo>
                      <a:pt x="1874" y="5603"/>
                      <a:pt x="1919" y="6075"/>
                      <a:pt x="1856" y="6557"/>
                    </a:cubicBezTo>
                    <a:cubicBezTo>
                      <a:pt x="1794" y="6985"/>
                      <a:pt x="1660" y="7387"/>
                      <a:pt x="1410" y="7735"/>
                    </a:cubicBezTo>
                    <a:cubicBezTo>
                      <a:pt x="1276" y="7931"/>
                      <a:pt x="1116" y="8083"/>
                      <a:pt x="893" y="8163"/>
                    </a:cubicBezTo>
                    <a:cubicBezTo>
                      <a:pt x="875" y="8172"/>
                      <a:pt x="857" y="8190"/>
                      <a:pt x="830" y="8208"/>
                    </a:cubicBezTo>
                    <a:cubicBezTo>
                      <a:pt x="1036" y="8493"/>
                      <a:pt x="1044" y="8823"/>
                      <a:pt x="991" y="9144"/>
                    </a:cubicBezTo>
                    <a:cubicBezTo>
                      <a:pt x="920" y="9635"/>
                      <a:pt x="830" y="10117"/>
                      <a:pt x="857" y="10616"/>
                    </a:cubicBezTo>
                    <a:cubicBezTo>
                      <a:pt x="884" y="11000"/>
                      <a:pt x="920" y="11383"/>
                      <a:pt x="1134" y="11714"/>
                    </a:cubicBezTo>
                    <a:cubicBezTo>
                      <a:pt x="1392" y="12133"/>
                      <a:pt x="1749" y="12463"/>
                      <a:pt x="2177" y="12695"/>
                    </a:cubicBezTo>
                    <a:cubicBezTo>
                      <a:pt x="2838" y="13061"/>
                      <a:pt x="3560" y="13203"/>
                      <a:pt x="4318" y="13212"/>
                    </a:cubicBezTo>
                    <a:cubicBezTo>
                      <a:pt x="4345" y="13212"/>
                      <a:pt x="4381" y="13203"/>
                      <a:pt x="4426" y="13203"/>
                    </a:cubicBezTo>
                    <a:cubicBezTo>
                      <a:pt x="4417" y="13141"/>
                      <a:pt x="4417" y="13078"/>
                      <a:pt x="4417" y="13025"/>
                    </a:cubicBezTo>
                    <a:cubicBezTo>
                      <a:pt x="4381" y="12615"/>
                      <a:pt x="4310" y="12213"/>
                      <a:pt x="4202" y="11821"/>
                    </a:cubicBezTo>
                    <a:cubicBezTo>
                      <a:pt x="4095" y="11428"/>
                      <a:pt x="3962" y="11044"/>
                      <a:pt x="3748" y="10697"/>
                    </a:cubicBezTo>
                    <a:cubicBezTo>
                      <a:pt x="3676" y="10581"/>
                      <a:pt x="3605" y="10473"/>
                      <a:pt x="3471" y="10411"/>
                    </a:cubicBezTo>
                    <a:cubicBezTo>
                      <a:pt x="3346" y="10349"/>
                      <a:pt x="3284" y="10242"/>
                      <a:pt x="3266" y="10099"/>
                    </a:cubicBezTo>
                    <a:cubicBezTo>
                      <a:pt x="3248" y="9849"/>
                      <a:pt x="3212" y="9590"/>
                      <a:pt x="3185" y="9341"/>
                    </a:cubicBezTo>
                    <a:cubicBezTo>
                      <a:pt x="3185" y="9287"/>
                      <a:pt x="3168" y="9242"/>
                      <a:pt x="3168" y="9198"/>
                    </a:cubicBezTo>
                    <a:cubicBezTo>
                      <a:pt x="3159" y="9019"/>
                      <a:pt x="3248" y="8912"/>
                      <a:pt x="3409" y="8877"/>
                    </a:cubicBezTo>
                    <a:cubicBezTo>
                      <a:pt x="3489" y="8859"/>
                      <a:pt x="3560" y="8850"/>
                      <a:pt x="3649" y="8832"/>
                    </a:cubicBezTo>
                    <a:cubicBezTo>
                      <a:pt x="3587" y="8404"/>
                      <a:pt x="3524" y="7985"/>
                      <a:pt x="3462" y="7556"/>
                    </a:cubicBezTo>
                    <a:cubicBezTo>
                      <a:pt x="3391" y="7556"/>
                      <a:pt x="3319" y="7565"/>
                      <a:pt x="3257" y="7565"/>
                    </a:cubicBezTo>
                    <a:cubicBezTo>
                      <a:pt x="3007" y="7565"/>
                      <a:pt x="2936" y="7512"/>
                      <a:pt x="2900" y="7262"/>
                    </a:cubicBezTo>
                    <a:cubicBezTo>
                      <a:pt x="2873" y="7101"/>
                      <a:pt x="2918" y="7021"/>
                      <a:pt x="3078" y="6968"/>
                    </a:cubicBezTo>
                    <a:cubicBezTo>
                      <a:pt x="3168" y="6941"/>
                      <a:pt x="3266" y="6914"/>
                      <a:pt x="3382" y="6878"/>
                    </a:cubicBezTo>
                    <a:cubicBezTo>
                      <a:pt x="3301" y="6361"/>
                      <a:pt x="3230" y="5852"/>
                      <a:pt x="3150" y="5326"/>
                    </a:cubicBezTo>
                    <a:cubicBezTo>
                      <a:pt x="3078" y="5317"/>
                      <a:pt x="2998" y="5317"/>
                      <a:pt x="2918" y="5299"/>
                    </a:cubicBezTo>
                    <a:cubicBezTo>
                      <a:pt x="2739" y="5273"/>
                      <a:pt x="2695" y="5228"/>
                      <a:pt x="2668" y="5050"/>
                    </a:cubicBezTo>
                    <a:cubicBezTo>
                      <a:pt x="2623" y="4684"/>
                      <a:pt x="2579" y="4327"/>
                      <a:pt x="2534" y="3961"/>
                    </a:cubicBezTo>
                    <a:cubicBezTo>
                      <a:pt x="2463" y="3310"/>
                      <a:pt x="2392" y="2668"/>
                      <a:pt x="2311" y="2025"/>
                    </a:cubicBezTo>
                    <a:cubicBezTo>
                      <a:pt x="2249" y="1472"/>
                      <a:pt x="2186" y="919"/>
                      <a:pt x="2124" y="375"/>
                    </a:cubicBezTo>
                    <a:cubicBezTo>
                      <a:pt x="2106" y="250"/>
                      <a:pt x="2088" y="125"/>
                      <a:pt x="2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509165" y="1598961"/>
                <a:ext cx="21391" cy="73027"/>
              </a:xfrm>
              <a:custGeom>
                <a:avLst/>
                <a:gdLst/>
                <a:ahLst/>
                <a:cxnLst/>
                <a:rect l="l" t="t" r="r" b="b"/>
                <a:pathLst>
                  <a:path w="447" h="1526" extrusionOk="0">
                    <a:moveTo>
                      <a:pt x="224" y="0"/>
                    </a:moveTo>
                    <a:cubicBezTo>
                      <a:pt x="143" y="0"/>
                      <a:pt x="81" y="9"/>
                      <a:pt x="1" y="9"/>
                    </a:cubicBezTo>
                    <a:cubicBezTo>
                      <a:pt x="45" y="527"/>
                      <a:pt x="125" y="1017"/>
                      <a:pt x="197" y="1526"/>
                    </a:cubicBezTo>
                    <a:cubicBezTo>
                      <a:pt x="268" y="1508"/>
                      <a:pt x="322" y="1508"/>
                      <a:pt x="375" y="1499"/>
                    </a:cubicBezTo>
                    <a:cubicBezTo>
                      <a:pt x="393" y="1490"/>
                      <a:pt x="420" y="1481"/>
                      <a:pt x="447" y="1472"/>
                    </a:cubicBezTo>
                    <a:cubicBezTo>
                      <a:pt x="375" y="982"/>
                      <a:pt x="304" y="491"/>
                      <a:pt x="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523235" y="1703526"/>
                <a:ext cx="21822" cy="61542"/>
              </a:xfrm>
              <a:custGeom>
                <a:avLst/>
                <a:gdLst/>
                <a:ahLst/>
                <a:cxnLst/>
                <a:rect l="l" t="t" r="r" b="b"/>
                <a:pathLst>
                  <a:path w="456" h="1286" extrusionOk="0">
                    <a:moveTo>
                      <a:pt x="269" y="1"/>
                    </a:moveTo>
                    <a:cubicBezTo>
                      <a:pt x="179" y="19"/>
                      <a:pt x="99" y="28"/>
                      <a:pt x="1" y="45"/>
                    </a:cubicBezTo>
                    <a:cubicBezTo>
                      <a:pt x="63" y="456"/>
                      <a:pt x="108" y="866"/>
                      <a:pt x="170" y="1286"/>
                    </a:cubicBezTo>
                    <a:cubicBezTo>
                      <a:pt x="269" y="1268"/>
                      <a:pt x="358" y="1259"/>
                      <a:pt x="456" y="1241"/>
                    </a:cubicBezTo>
                    <a:cubicBezTo>
                      <a:pt x="393" y="822"/>
                      <a:pt x="331" y="420"/>
                      <a:pt x="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3"/>
              <p:cNvSpPr/>
              <p:nvPr/>
            </p:nvSpPr>
            <p:spPr>
              <a:xfrm>
                <a:off x="532231" y="1594702"/>
                <a:ext cx="19238" cy="73027"/>
              </a:xfrm>
              <a:custGeom>
                <a:avLst/>
                <a:gdLst/>
                <a:ahLst/>
                <a:cxnLst/>
                <a:rect l="l" t="t" r="r" b="b"/>
                <a:pathLst>
                  <a:path w="402" h="1526" extrusionOk="0">
                    <a:moveTo>
                      <a:pt x="170" y="0"/>
                    </a:moveTo>
                    <a:cubicBezTo>
                      <a:pt x="98" y="18"/>
                      <a:pt x="45" y="27"/>
                      <a:pt x="0" y="36"/>
                    </a:cubicBezTo>
                    <a:cubicBezTo>
                      <a:pt x="72" y="544"/>
                      <a:pt x="152" y="1035"/>
                      <a:pt x="223" y="1526"/>
                    </a:cubicBezTo>
                    <a:cubicBezTo>
                      <a:pt x="295" y="1517"/>
                      <a:pt x="357" y="1508"/>
                      <a:pt x="402" y="1499"/>
                    </a:cubicBezTo>
                    <a:cubicBezTo>
                      <a:pt x="321" y="999"/>
                      <a:pt x="250" y="50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3"/>
              <p:cNvSpPr/>
              <p:nvPr/>
            </p:nvSpPr>
            <p:spPr>
              <a:xfrm>
                <a:off x="548455" y="1700128"/>
                <a:ext cx="18807" cy="61972"/>
              </a:xfrm>
              <a:custGeom>
                <a:avLst/>
                <a:gdLst/>
                <a:ahLst/>
                <a:cxnLst/>
                <a:rect l="l" t="t" r="r" b="b"/>
                <a:pathLst>
                  <a:path w="393" h="1295" extrusionOk="0">
                    <a:moveTo>
                      <a:pt x="197" y="1"/>
                    </a:moveTo>
                    <a:cubicBezTo>
                      <a:pt x="125" y="18"/>
                      <a:pt x="63" y="27"/>
                      <a:pt x="0" y="36"/>
                    </a:cubicBezTo>
                    <a:cubicBezTo>
                      <a:pt x="63" y="455"/>
                      <a:pt x="125" y="866"/>
                      <a:pt x="188" y="1294"/>
                    </a:cubicBezTo>
                    <a:cubicBezTo>
                      <a:pt x="259" y="1285"/>
                      <a:pt x="330" y="1276"/>
                      <a:pt x="393" y="1276"/>
                    </a:cubicBezTo>
                    <a:cubicBezTo>
                      <a:pt x="330" y="839"/>
                      <a:pt x="259" y="420"/>
                      <a:pt x="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43"/>
            <p:cNvGrpSpPr/>
            <p:nvPr/>
          </p:nvGrpSpPr>
          <p:grpSpPr>
            <a:xfrm>
              <a:off x="342675" y="989709"/>
              <a:ext cx="185728" cy="87576"/>
              <a:chOff x="342675" y="989709"/>
              <a:chExt cx="185728" cy="87576"/>
            </a:xfrm>
          </p:grpSpPr>
          <p:sp>
            <p:nvSpPr>
              <p:cNvPr id="903" name="Google Shape;903;p43"/>
              <p:cNvSpPr/>
              <p:nvPr/>
            </p:nvSpPr>
            <p:spPr>
              <a:xfrm>
                <a:off x="342675" y="1005549"/>
                <a:ext cx="57665" cy="24358"/>
              </a:xfrm>
              <a:custGeom>
                <a:avLst/>
                <a:gdLst/>
                <a:ahLst/>
                <a:cxnLst/>
                <a:rect l="l" t="t" r="r" b="b"/>
                <a:pathLst>
                  <a:path w="1205" h="509" extrusionOk="0">
                    <a:moveTo>
                      <a:pt x="634" y="0"/>
                    </a:moveTo>
                    <a:cubicBezTo>
                      <a:pt x="509" y="36"/>
                      <a:pt x="402" y="71"/>
                      <a:pt x="295" y="116"/>
                    </a:cubicBezTo>
                    <a:cubicBezTo>
                      <a:pt x="232" y="134"/>
                      <a:pt x="179" y="152"/>
                      <a:pt x="125" y="178"/>
                    </a:cubicBezTo>
                    <a:cubicBezTo>
                      <a:pt x="45" y="214"/>
                      <a:pt x="0" y="294"/>
                      <a:pt x="27" y="393"/>
                    </a:cubicBezTo>
                    <a:cubicBezTo>
                      <a:pt x="45" y="482"/>
                      <a:pt x="107" y="509"/>
                      <a:pt x="197" y="509"/>
                    </a:cubicBezTo>
                    <a:cubicBezTo>
                      <a:pt x="321" y="500"/>
                      <a:pt x="455" y="500"/>
                      <a:pt x="580" y="500"/>
                    </a:cubicBezTo>
                    <a:cubicBezTo>
                      <a:pt x="652" y="500"/>
                      <a:pt x="696" y="482"/>
                      <a:pt x="732" y="410"/>
                    </a:cubicBezTo>
                    <a:cubicBezTo>
                      <a:pt x="741" y="375"/>
                      <a:pt x="794" y="357"/>
                      <a:pt x="830" y="348"/>
                    </a:cubicBezTo>
                    <a:cubicBezTo>
                      <a:pt x="946" y="321"/>
                      <a:pt x="1062" y="303"/>
                      <a:pt x="1169" y="286"/>
                    </a:cubicBezTo>
                    <a:cubicBezTo>
                      <a:pt x="1178" y="277"/>
                      <a:pt x="1187" y="268"/>
                      <a:pt x="1205" y="259"/>
                    </a:cubicBezTo>
                    <a:cubicBezTo>
                      <a:pt x="1205" y="232"/>
                      <a:pt x="1205" y="196"/>
                      <a:pt x="1205" y="134"/>
                    </a:cubicBezTo>
                    <a:cubicBezTo>
                      <a:pt x="1115" y="152"/>
                      <a:pt x="1035" y="161"/>
                      <a:pt x="955" y="170"/>
                    </a:cubicBezTo>
                    <a:cubicBezTo>
                      <a:pt x="928" y="173"/>
                      <a:pt x="901" y="175"/>
                      <a:pt x="875" y="175"/>
                    </a:cubicBezTo>
                    <a:cubicBezTo>
                      <a:pt x="767" y="175"/>
                      <a:pt x="677" y="137"/>
                      <a:pt x="6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3"/>
              <p:cNvSpPr/>
              <p:nvPr/>
            </p:nvSpPr>
            <p:spPr>
              <a:xfrm>
                <a:off x="351624" y="1055415"/>
                <a:ext cx="50008" cy="21870"/>
              </a:xfrm>
              <a:custGeom>
                <a:avLst/>
                <a:gdLst/>
                <a:ahLst/>
                <a:cxnLst/>
                <a:rect l="l" t="t" r="r" b="b"/>
                <a:pathLst>
                  <a:path w="1045" h="457" extrusionOk="0">
                    <a:moveTo>
                      <a:pt x="565" y="0"/>
                    </a:moveTo>
                    <a:cubicBezTo>
                      <a:pt x="543" y="0"/>
                      <a:pt x="516" y="6"/>
                      <a:pt x="500" y="11"/>
                    </a:cubicBezTo>
                    <a:cubicBezTo>
                      <a:pt x="331" y="73"/>
                      <a:pt x="170" y="136"/>
                      <a:pt x="1" y="207"/>
                    </a:cubicBezTo>
                    <a:cubicBezTo>
                      <a:pt x="27" y="421"/>
                      <a:pt x="54" y="448"/>
                      <a:pt x="242" y="457"/>
                    </a:cubicBezTo>
                    <a:cubicBezTo>
                      <a:pt x="357" y="457"/>
                      <a:pt x="473" y="448"/>
                      <a:pt x="581" y="430"/>
                    </a:cubicBezTo>
                    <a:cubicBezTo>
                      <a:pt x="616" y="430"/>
                      <a:pt x="661" y="403"/>
                      <a:pt x="670" y="376"/>
                    </a:cubicBezTo>
                    <a:cubicBezTo>
                      <a:pt x="714" y="296"/>
                      <a:pt x="777" y="278"/>
                      <a:pt x="848" y="261"/>
                    </a:cubicBezTo>
                    <a:cubicBezTo>
                      <a:pt x="911" y="261"/>
                      <a:pt x="973" y="243"/>
                      <a:pt x="1035" y="234"/>
                    </a:cubicBezTo>
                    <a:cubicBezTo>
                      <a:pt x="1035" y="180"/>
                      <a:pt x="1044" y="136"/>
                      <a:pt x="1044" y="82"/>
                    </a:cubicBezTo>
                    <a:lnTo>
                      <a:pt x="1044" y="82"/>
                    </a:lnTo>
                    <a:cubicBezTo>
                      <a:pt x="991" y="91"/>
                      <a:pt x="946" y="91"/>
                      <a:pt x="902" y="91"/>
                    </a:cubicBezTo>
                    <a:cubicBezTo>
                      <a:pt x="861" y="91"/>
                      <a:pt x="819" y="96"/>
                      <a:pt x="778" y="96"/>
                    </a:cubicBezTo>
                    <a:cubicBezTo>
                      <a:pt x="711" y="96"/>
                      <a:pt x="648" y="83"/>
                      <a:pt x="598" y="11"/>
                    </a:cubicBezTo>
                    <a:cubicBezTo>
                      <a:pt x="595" y="3"/>
                      <a:pt x="581"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3"/>
              <p:cNvSpPr/>
              <p:nvPr/>
            </p:nvSpPr>
            <p:spPr>
              <a:xfrm>
                <a:off x="472460" y="989709"/>
                <a:ext cx="51253" cy="23545"/>
              </a:xfrm>
              <a:custGeom>
                <a:avLst/>
                <a:gdLst/>
                <a:ahLst/>
                <a:cxnLst/>
                <a:rect l="l" t="t" r="r" b="b"/>
                <a:pathLst>
                  <a:path w="1071" h="492" extrusionOk="0">
                    <a:moveTo>
                      <a:pt x="420" y="1"/>
                    </a:moveTo>
                    <a:cubicBezTo>
                      <a:pt x="366" y="242"/>
                      <a:pt x="179" y="251"/>
                      <a:pt x="0" y="286"/>
                    </a:cubicBezTo>
                    <a:cubicBezTo>
                      <a:pt x="19" y="338"/>
                      <a:pt x="43" y="350"/>
                      <a:pt x="67" y="350"/>
                    </a:cubicBezTo>
                    <a:cubicBezTo>
                      <a:pt x="90" y="350"/>
                      <a:pt x="113" y="340"/>
                      <a:pt x="134" y="340"/>
                    </a:cubicBezTo>
                    <a:cubicBezTo>
                      <a:pt x="168" y="336"/>
                      <a:pt x="200" y="333"/>
                      <a:pt x="233" y="333"/>
                    </a:cubicBezTo>
                    <a:cubicBezTo>
                      <a:pt x="346" y="333"/>
                      <a:pt x="448" y="366"/>
                      <a:pt x="518" y="492"/>
                    </a:cubicBezTo>
                    <a:cubicBezTo>
                      <a:pt x="660" y="429"/>
                      <a:pt x="803" y="367"/>
                      <a:pt x="937" y="295"/>
                    </a:cubicBezTo>
                    <a:cubicBezTo>
                      <a:pt x="1062" y="233"/>
                      <a:pt x="1071" y="215"/>
                      <a:pt x="1017" y="54"/>
                    </a:cubicBezTo>
                    <a:cubicBezTo>
                      <a:pt x="821" y="37"/>
                      <a:pt x="616" y="19"/>
                      <a:pt x="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3"/>
              <p:cNvSpPr/>
              <p:nvPr/>
            </p:nvSpPr>
            <p:spPr>
              <a:xfrm>
                <a:off x="487391" y="1038809"/>
                <a:ext cx="41012" cy="18855"/>
              </a:xfrm>
              <a:custGeom>
                <a:avLst/>
                <a:gdLst/>
                <a:ahLst/>
                <a:cxnLst/>
                <a:rect l="l" t="t" r="r" b="b"/>
                <a:pathLst>
                  <a:path w="857" h="394" extrusionOk="0">
                    <a:moveTo>
                      <a:pt x="304" y="1"/>
                    </a:moveTo>
                    <a:cubicBezTo>
                      <a:pt x="304" y="206"/>
                      <a:pt x="117" y="179"/>
                      <a:pt x="1" y="251"/>
                    </a:cubicBezTo>
                    <a:cubicBezTo>
                      <a:pt x="81" y="277"/>
                      <a:pt x="152" y="260"/>
                      <a:pt x="224" y="277"/>
                    </a:cubicBezTo>
                    <a:cubicBezTo>
                      <a:pt x="286" y="295"/>
                      <a:pt x="348" y="349"/>
                      <a:pt x="438" y="393"/>
                    </a:cubicBezTo>
                    <a:cubicBezTo>
                      <a:pt x="563" y="349"/>
                      <a:pt x="705" y="295"/>
                      <a:pt x="857" y="233"/>
                    </a:cubicBezTo>
                    <a:cubicBezTo>
                      <a:pt x="857" y="45"/>
                      <a:pt x="848" y="19"/>
                      <a:pt x="759" y="19"/>
                    </a:cubicBezTo>
                    <a:cubicBezTo>
                      <a:pt x="607" y="1"/>
                      <a:pt x="464"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43"/>
            <p:cNvGrpSpPr/>
            <p:nvPr/>
          </p:nvGrpSpPr>
          <p:grpSpPr>
            <a:xfrm>
              <a:off x="398187" y="896342"/>
              <a:ext cx="200658" cy="1091922"/>
              <a:chOff x="398187" y="896342"/>
              <a:chExt cx="200658" cy="1091922"/>
            </a:xfrm>
          </p:grpSpPr>
          <p:sp>
            <p:nvSpPr>
              <p:cNvPr id="908" name="Google Shape;908;p43"/>
              <p:cNvSpPr/>
              <p:nvPr/>
            </p:nvSpPr>
            <p:spPr>
              <a:xfrm>
                <a:off x="511318" y="1772199"/>
                <a:ext cx="87527" cy="216065"/>
              </a:xfrm>
              <a:custGeom>
                <a:avLst/>
                <a:gdLst/>
                <a:ahLst/>
                <a:cxnLst/>
                <a:rect l="l" t="t" r="r" b="b"/>
                <a:pathLst>
                  <a:path w="1829" h="4515" extrusionOk="0">
                    <a:moveTo>
                      <a:pt x="1554" y="0"/>
                    </a:moveTo>
                    <a:cubicBezTo>
                      <a:pt x="1537" y="0"/>
                      <a:pt x="1519" y="1"/>
                      <a:pt x="1499" y="2"/>
                    </a:cubicBezTo>
                    <a:cubicBezTo>
                      <a:pt x="1267" y="11"/>
                      <a:pt x="1026" y="29"/>
                      <a:pt x="794" y="56"/>
                    </a:cubicBezTo>
                    <a:cubicBezTo>
                      <a:pt x="580" y="82"/>
                      <a:pt x="357" y="127"/>
                      <a:pt x="143" y="172"/>
                    </a:cubicBezTo>
                    <a:cubicBezTo>
                      <a:pt x="63" y="181"/>
                      <a:pt x="0" y="216"/>
                      <a:pt x="9" y="323"/>
                    </a:cubicBezTo>
                    <a:cubicBezTo>
                      <a:pt x="27" y="591"/>
                      <a:pt x="45" y="859"/>
                      <a:pt x="71" y="1126"/>
                    </a:cubicBezTo>
                    <a:cubicBezTo>
                      <a:pt x="71" y="1171"/>
                      <a:pt x="98" y="1224"/>
                      <a:pt x="125" y="1251"/>
                    </a:cubicBezTo>
                    <a:cubicBezTo>
                      <a:pt x="410" y="1438"/>
                      <a:pt x="571" y="1715"/>
                      <a:pt x="696" y="2009"/>
                    </a:cubicBezTo>
                    <a:cubicBezTo>
                      <a:pt x="1017" y="2741"/>
                      <a:pt x="1178" y="3517"/>
                      <a:pt x="1240" y="4311"/>
                    </a:cubicBezTo>
                    <a:cubicBezTo>
                      <a:pt x="1247" y="4455"/>
                      <a:pt x="1280" y="4514"/>
                      <a:pt x="1379" y="4514"/>
                    </a:cubicBezTo>
                    <a:cubicBezTo>
                      <a:pt x="1410" y="4514"/>
                      <a:pt x="1446" y="4509"/>
                      <a:pt x="1490" y="4498"/>
                    </a:cubicBezTo>
                    <a:cubicBezTo>
                      <a:pt x="1535" y="4489"/>
                      <a:pt x="1570" y="4472"/>
                      <a:pt x="1633" y="4454"/>
                    </a:cubicBezTo>
                    <a:cubicBezTo>
                      <a:pt x="1606" y="4293"/>
                      <a:pt x="1570" y="4150"/>
                      <a:pt x="1543" y="3999"/>
                    </a:cubicBezTo>
                    <a:cubicBezTo>
                      <a:pt x="1436" y="3455"/>
                      <a:pt x="1401" y="2893"/>
                      <a:pt x="1410" y="2331"/>
                    </a:cubicBezTo>
                    <a:cubicBezTo>
                      <a:pt x="1410" y="1884"/>
                      <a:pt x="1490" y="1447"/>
                      <a:pt x="1784" y="1091"/>
                    </a:cubicBezTo>
                    <a:cubicBezTo>
                      <a:pt x="1802" y="1055"/>
                      <a:pt x="1829" y="1019"/>
                      <a:pt x="1820" y="983"/>
                    </a:cubicBezTo>
                    <a:cubicBezTo>
                      <a:pt x="1793" y="707"/>
                      <a:pt x="1758" y="430"/>
                      <a:pt x="1713" y="154"/>
                    </a:cubicBezTo>
                    <a:cubicBezTo>
                      <a:pt x="1690" y="30"/>
                      <a:pt x="1660" y="0"/>
                      <a:pt x="1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3"/>
              <p:cNvSpPr/>
              <p:nvPr/>
            </p:nvSpPr>
            <p:spPr>
              <a:xfrm>
                <a:off x="411396" y="979324"/>
                <a:ext cx="68337" cy="99873"/>
              </a:xfrm>
              <a:custGeom>
                <a:avLst/>
                <a:gdLst/>
                <a:ahLst/>
                <a:cxnLst/>
                <a:rect l="l" t="t" r="r" b="b"/>
                <a:pathLst>
                  <a:path w="1428" h="2087" extrusionOk="0">
                    <a:moveTo>
                      <a:pt x="727" y="0"/>
                    </a:moveTo>
                    <a:cubicBezTo>
                      <a:pt x="710" y="0"/>
                      <a:pt x="691" y="1"/>
                      <a:pt x="670" y="4"/>
                    </a:cubicBezTo>
                    <a:cubicBezTo>
                      <a:pt x="509" y="22"/>
                      <a:pt x="349" y="48"/>
                      <a:pt x="188" y="75"/>
                    </a:cubicBezTo>
                    <a:cubicBezTo>
                      <a:pt x="45" y="102"/>
                      <a:pt x="1" y="147"/>
                      <a:pt x="1" y="307"/>
                    </a:cubicBezTo>
                    <a:cubicBezTo>
                      <a:pt x="1" y="530"/>
                      <a:pt x="10" y="753"/>
                      <a:pt x="10" y="976"/>
                    </a:cubicBezTo>
                    <a:cubicBezTo>
                      <a:pt x="18" y="1288"/>
                      <a:pt x="18" y="1592"/>
                      <a:pt x="27" y="1904"/>
                    </a:cubicBezTo>
                    <a:cubicBezTo>
                      <a:pt x="27" y="2065"/>
                      <a:pt x="45" y="2082"/>
                      <a:pt x="197" y="2082"/>
                    </a:cubicBezTo>
                    <a:cubicBezTo>
                      <a:pt x="249" y="2085"/>
                      <a:pt x="302" y="2086"/>
                      <a:pt x="355" y="2086"/>
                    </a:cubicBezTo>
                    <a:cubicBezTo>
                      <a:pt x="483" y="2086"/>
                      <a:pt x="612" y="2080"/>
                      <a:pt x="732" y="2074"/>
                    </a:cubicBezTo>
                    <a:cubicBezTo>
                      <a:pt x="911" y="2029"/>
                      <a:pt x="1071" y="1993"/>
                      <a:pt x="1232" y="1940"/>
                    </a:cubicBezTo>
                    <a:cubicBezTo>
                      <a:pt x="1419" y="1877"/>
                      <a:pt x="1428" y="1859"/>
                      <a:pt x="1374" y="1672"/>
                    </a:cubicBezTo>
                    <a:cubicBezTo>
                      <a:pt x="1366" y="1636"/>
                      <a:pt x="1357" y="1592"/>
                      <a:pt x="1348" y="1556"/>
                    </a:cubicBezTo>
                    <a:cubicBezTo>
                      <a:pt x="1205" y="1092"/>
                      <a:pt x="1062" y="637"/>
                      <a:pt x="919" y="173"/>
                    </a:cubicBezTo>
                    <a:cubicBezTo>
                      <a:pt x="881" y="50"/>
                      <a:pt x="836"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3"/>
              <p:cNvSpPr/>
              <p:nvPr/>
            </p:nvSpPr>
            <p:spPr>
              <a:xfrm>
                <a:off x="439152" y="1089871"/>
                <a:ext cx="80301" cy="498458"/>
              </a:xfrm>
              <a:custGeom>
                <a:avLst/>
                <a:gdLst/>
                <a:ahLst/>
                <a:cxnLst/>
                <a:rect l="l" t="t" r="r" b="b"/>
                <a:pathLst>
                  <a:path w="1678" h="10416" extrusionOk="0">
                    <a:moveTo>
                      <a:pt x="40" y="1"/>
                    </a:moveTo>
                    <a:cubicBezTo>
                      <a:pt x="32" y="1"/>
                      <a:pt x="21" y="2"/>
                      <a:pt x="9" y="4"/>
                    </a:cubicBezTo>
                    <a:cubicBezTo>
                      <a:pt x="9" y="40"/>
                      <a:pt x="0" y="76"/>
                      <a:pt x="0" y="111"/>
                    </a:cubicBezTo>
                    <a:cubicBezTo>
                      <a:pt x="36" y="370"/>
                      <a:pt x="72" y="638"/>
                      <a:pt x="108" y="897"/>
                    </a:cubicBezTo>
                    <a:cubicBezTo>
                      <a:pt x="188" y="1512"/>
                      <a:pt x="268" y="2119"/>
                      <a:pt x="357" y="2734"/>
                    </a:cubicBezTo>
                    <a:cubicBezTo>
                      <a:pt x="473" y="3555"/>
                      <a:pt x="589" y="4385"/>
                      <a:pt x="696" y="5205"/>
                    </a:cubicBezTo>
                    <a:cubicBezTo>
                      <a:pt x="786" y="5830"/>
                      <a:pt x="866" y="6454"/>
                      <a:pt x="955" y="7088"/>
                    </a:cubicBezTo>
                    <a:cubicBezTo>
                      <a:pt x="1098" y="8140"/>
                      <a:pt x="1249" y="9202"/>
                      <a:pt x="1392" y="10264"/>
                    </a:cubicBezTo>
                    <a:cubicBezTo>
                      <a:pt x="1401" y="10308"/>
                      <a:pt x="1419" y="10362"/>
                      <a:pt x="1428" y="10415"/>
                    </a:cubicBezTo>
                    <a:cubicBezTo>
                      <a:pt x="1517" y="10415"/>
                      <a:pt x="1588" y="10406"/>
                      <a:pt x="1678" y="10406"/>
                    </a:cubicBezTo>
                    <a:cubicBezTo>
                      <a:pt x="1669" y="10335"/>
                      <a:pt x="1660" y="10290"/>
                      <a:pt x="1660" y="10246"/>
                    </a:cubicBezTo>
                    <a:cubicBezTo>
                      <a:pt x="1615" y="9996"/>
                      <a:pt x="1571" y="9755"/>
                      <a:pt x="1526" y="9505"/>
                    </a:cubicBezTo>
                    <a:cubicBezTo>
                      <a:pt x="1401" y="8693"/>
                      <a:pt x="1285" y="7873"/>
                      <a:pt x="1160" y="7061"/>
                    </a:cubicBezTo>
                    <a:cubicBezTo>
                      <a:pt x="830" y="4875"/>
                      <a:pt x="491" y="2690"/>
                      <a:pt x="161" y="504"/>
                    </a:cubicBezTo>
                    <a:cubicBezTo>
                      <a:pt x="134" y="361"/>
                      <a:pt x="116" y="227"/>
                      <a:pt x="99" y="85"/>
                    </a:cubicBezTo>
                    <a:cubicBezTo>
                      <a:pt x="91" y="46"/>
                      <a:pt x="97" y="1"/>
                      <a:pt x="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3"/>
              <p:cNvSpPr/>
              <p:nvPr/>
            </p:nvSpPr>
            <p:spPr>
              <a:xfrm>
                <a:off x="398187" y="896342"/>
                <a:ext cx="59771" cy="75946"/>
              </a:xfrm>
              <a:custGeom>
                <a:avLst/>
                <a:gdLst/>
                <a:ahLst/>
                <a:cxnLst/>
                <a:rect l="l" t="t" r="r" b="b"/>
                <a:pathLst>
                  <a:path w="1249" h="1587" extrusionOk="0">
                    <a:moveTo>
                      <a:pt x="449" y="0"/>
                    </a:moveTo>
                    <a:cubicBezTo>
                      <a:pt x="281" y="0"/>
                      <a:pt x="143" y="119"/>
                      <a:pt x="116" y="311"/>
                    </a:cubicBezTo>
                    <a:cubicBezTo>
                      <a:pt x="80" y="641"/>
                      <a:pt x="45" y="962"/>
                      <a:pt x="9" y="1283"/>
                    </a:cubicBezTo>
                    <a:cubicBezTo>
                      <a:pt x="0" y="1372"/>
                      <a:pt x="9" y="1470"/>
                      <a:pt x="9" y="1559"/>
                    </a:cubicBezTo>
                    <a:cubicBezTo>
                      <a:pt x="54" y="1568"/>
                      <a:pt x="80" y="1586"/>
                      <a:pt x="116" y="1586"/>
                    </a:cubicBezTo>
                    <a:cubicBezTo>
                      <a:pt x="473" y="1577"/>
                      <a:pt x="812" y="1506"/>
                      <a:pt x="1151" y="1426"/>
                    </a:cubicBezTo>
                    <a:cubicBezTo>
                      <a:pt x="1222" y="1408"/>
                      <a:pt x="1249" y="1363"/>
                      <a:pt x="1231" y="1301"/>
                    </a:cubicBezTo>
                    <a:cubicBezTo>
                      <a:pt x="1204" y="1194"/>
                      <a:pt x="1187" y="1087"/>
                      <a:pt x="1142" y="997"/>
                    </a:cubicBezTo>
                    <a:cubicBezTo>
                      <a:pt x="1017" y="712"/>
                      <a:pt x="874" y="435"/>
                      <a:pt x="740" y="168"/>
                    </a:cubicBezTo>
                    <a:cubicBezTo>
                      <a:pt x="714" y="114"/>
                      <a:pt x="660" y="61"/>
                      <a:pt x="607" y="34"/>
                    </a:cubicBezTo>
                    <a:cubicBezTo>
                      <a:pt x="553" y="11"/>
                      <a:pt x="500"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p:nvPr/>
            </p:nvSpPr>
            <p:spPr>
              <a:xfrm>
                <a:off x="467387" y="1084846"/>
                <a:ext cx="89202" cy="495347"/>
              </a:xfrm>
              <a:custGeom>
                <a:avLst/>
                <a:gdLst/>
                <a:ahLst/>
                <a:cxnLst/>
                <a:rect l="l" t="t" r="r" b="b"/>
                <a:pathLst>
                  <a:path w="1864" h="10351" extrusionOk="0">
                    <a:moveTo>
                      <a:pt x="80" y="0"/>
                    </a:moveTo>
                    <a:cubicBezTo>
                      <a:pt x="25" y="0"/>
                      <a:pt x="1" y="21"/>
                      <a:pt x="8" y="74"/>
                    </a:cubicBezTo>
                    <a:cubicBezTo>
                      <a:pt x="17" y="118"/>
                      <a:pt x="17" y="154"/>
                      <a:pt x="26" y="190"/>
                    </a:cubicBezTo>
                    <a:cubicBezTo>
                      <a:pt x="115" y="725"/>
                      <a:pt x="204" y="1251"/>
                      <a:pt x="294" y="1787"/>
                    </a:cubicBezTo>
                    <a:cubicBezTo>
                      <a:pt x="419" y="2527"/>
                      <a:pt x="535" y="3259"/>
                      <a:pt x="659" y="3999"/>
                    </a:cubicBezTo>
                    <a:cubicBezTo>
                      <a:pt x="758" y="4606"/>
                      <a:pt x="865" y="5212"/>
                      <a:pt x="963" y="5819"/>
                    </a:cubicBezTo>
                    <a:cubicBezTo>
                      <a:pt x="1088" y="6559"/>
                      <a:pt x="1213" y="7300"/>
                      <a:pt x="1328" y="8049"/>
                    </a:cubicBezTo>
                    <a:cubicBezTo>
                      <a:pt x="1427" y="8656"/>
                      <a:pt x="1525" y="9262"/>
                      <a:pt x="1623" y="9869"/>
                    </a:cubicBezTo>
                    <a:cubicBezTo>
                      <a:pt x="1650" y="10030"/>
                      <a:pt x="1685" y="10190"/>
                      <a:pt x="1721" y="10351"/>
                    </a:cubicBezTo>
                    <a:cubicBezTo>
                      <a:pt x="1864" y="10306"/>
                      <a:pt x="1864" y="10297"/>
                      <a:pt x="1846" y="10181"/>
                    </a:cubicBezTo>
                    <a:cubicBezTo>
                      <a:pt x="1792" y="9905"/>
                      <a:pt x="1739" y="9637"/>
                      <a:pt x="1694" y="9369"/>
                    </a:cubicBezTo>
                    <a:cubicBezTo>
                      <a:pt x="1614" y="8897"/>
                      <a:pt x="1534" y="8415"/>
                      <a:pt x="1444" y="7942"/>
                    </a:cubicBezTo>
                    <a:cubicBezTo>
                      <a:pt x="1275" y="6943"/>
                      <a:pt x="1105" y="5944"/>
                      <a:pt x="936" y="4936"/>
                    </a:cubicBezTo>
                    <a:cubicBezTo>
                      <a:pt x="847" y="4418"/>
                      <a:pt x="758" y="3901"/>
                      <a:pt x="668" y="3383"/>
                    </a:cubicBezTo>
                    <a:cubicBezTo>
                      <a:pt x="490" y="2313"/>
                      <a:pt x="320" y="1242"/>
                      <a:pt x="142" y="172"/>
                    </a:cubicBezTo>
                    <a:cubicBezTo>
                      <a:pt x="133" y="118"/>
                      <a:pt x="124" y="65"/>
                      <a:pt x="115" y="2"/>
                    </a:cubicBezTo>
                    <a:cubicBezTo>
                      <a:pt x="103" y="1"/>
                      <a:pt x="91" y="0"/>
                      <a:pt x="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3"/>
              <p:cNvSpPr/>
              <p:nvPr/>
            </p:nvSpPr>
            <p:spPr>
              <a:xfrm>
                <a:off x="454944" y="1088770"/>
                <a:ext cx="83746" cy="496974"/>
              </a:xfrm>
              <a:custGeom>
                <a:avLst/>
                <a:gdLst/>
                <a:ahLst/>
                <a:cxnLst/>
                <a:rect l="l" t="t" r="r" b="b"/>
                <a:pathLst>
                  <a:path w="1750" h="10385" extrusionOk="0">
                    <a:moveTo>
                      <a:pt x="1" y="1"/>
                    </a:moveTo>
                    <a:cubicBezTo>
                      <a:pt x="527" y="3462"/>
                      <a:pt x="1044" y="6914"/>
                      <a:pt x="1571" y="10385"/>
                    </a:cubicBezTo>
                    <a:cubicBezTo>
                      <a:pt x="1633" y="10367"/>
                      <a:pt x="1687" y="10358"/>
                      <a:pt x="1749" y="10340"/>
                    </a:cubicBezTo>
                    <a:cubicBezTo>
                      <a:pt x="1740" y="10287"/>
                      <a:pt x="1740" y="10233"/>
                      <a:pt x="1731" y="10188"/>
                    </a:cubicBezTo>
                    <a:cubicBezTo>
                      <a:pt x="1669" y="9841"/>
                      <a:pt x="1606" y="9484"/>
                      <a:pt x="1553" y="9136"/>
                    </a:cubicBezTo>
                    <a:cubicBezTo>
                      <a:pt x="1437" y="8467"/>
                      <a:pt x="1330" y="7798"/>
                      <a:pt x="1214" y="7129"/>
                    </a:cubicBezTo>
                    <a:cubicBezTo>
                      <a:pt x="1107" y="6459"/>
                      <a:pt x="1000" y="5799"/>
                      <a:pt x="884" y="5130"/>
                    </a:cubicBezTo>
                    <a:cubicBezTo>
                      <a:pt x="759" y="4372"/>
                      <a:pt x="634" y="3623"/>
                      <a:pt x="509" y="2864"/>
                    </a:cubicBezTo>
                    <a:cubicBezTo>
                      <a:pt x="375" y="2044"/>
                      <a:pt x="241" y="1223"/>
                      <a:pt x="108" y="402"/>
                    </a:cubicBezTo>
                    <a:cubicBezTo>
                      <a:pt x="90" y="268"/>
                      <a:pt x="54" y="134"/>
                      <a:pt x="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a:off x="431447" y="1137009"/>
                <a:ext cx="64126" cy="451703"/>
              </a:xfrm>
              <a:custGeom>
                <a:avLst/>
                <a:gdLst/>
                <a:ahLst/>
                <a:cxnLst/>
                <a:rect l="l" t="t" r="r" b="b"/>
                <a:pathLst>
                  <a:path w="1340" h="9439" extrusionOk="0">
                    <a:moveTo>
                      <a:pt x="45" y="1"/>
                    </a:moveTo>
                    <a:cubicBezTo>
                      <a:pt x="37" y="1"/>
                      <a:pt x="19" y="1"/>
                      <a:pt x="1" y="10"/>
                    </a:cubicBezTo>
                    <a:cubicBezTo>
                      <a:pt x="45" y="259"/>
                      <a:pt x="90" y="509"/>
                      <a:pt x="117" y="759"/>
                    </a:cubicBezTo>
                    <a:cubicBezTo>
                      <a:pt x="197" y="1437"/>
                      <a:pt x="269" y="2115"/>
                      <a:pt x="349" y="2793"/>
                    </a:cubicBezTo>
                    <a:cubicBezTo>
                      <a:pt x="411" y="3301"/>
                      <a:pt x="474" y="3801"/>
                      <a:pt x="536" y="4301"/>
                    </a:cubicBezTo>
                    <a:cubicBezTo>
                      <a:pt x="634" y="5139"/>
                      <a:pt x="732" y="5969"/>
                      <a:pt x="831" y="6799"/>
                    </a:cubicBezTo>
                    <a:cubicBezTo>
                      <a:pt x="866" y="7138"/>
                      <a:pt x="911" y="7477"/>
                      <a:pt x="947" y="7816"/>
                    </a:cubicBezTo>
                    <a:cubicBezTo>
                      <a:pt x="1009" y="8306"/>
                      <a:pt x="1062" y="8797"/>
                      <a:pt x="1116" y="9279"/>
                    </a:cubicBezTo>
                    <a:cubicBezTo>
                      <a:pt x="1129" y="9399"/>
                      <a:pt x="1146" y="9438"/>
                      <a:pt x="1218" y="9438"/>
                    </a:cubicBezTo>
                    <a:cubicBezTo>
                      <a:pt x="1248" y="9438"/>
                      <a:pt x="1287" y="9432"/>
                      <a:pt x="1339" y="9421"/>
                    </a:cubicBezTo>
                    <a:cubicBezTo>
                      <a:pt x="1339" y="9377"/>
                      <a:pt x="1339" y="9341"/>
                      <a:pt x="1330" y="9296"/>
                    </a:cubicBezTo>
                    <a:cubicBezTo>
                      <a:pt x="1277" y="8877"/>
                      <a:pt x="1223" y="8458"/>
                      <a:pt x="1161" y="8039"/>
                    </a:cubicBezTo>
                    <a:cubicBezTo>
                      <a:pt x="1054" y="7262"/>
                      <a:pt x="947" y="6477"/>
                      <a:pt x="839" y="5701"/>
                    </a:cubicBezTo>
                    <a:cubicBezTo>
                      <a:pt x="750" y="5023"/>
                      <a:pt x="652" y="4345"/>
                      <a:pt x="563" y="3667"/>
                    </a:cubicBezTo>
                    <a:cubicBezTo>
                      <a:pt x="438" y="2811"/>
                      <a:pt x="322" y="1945"/>
                      <a:pt x="197" y="1080"/>
                    </a:cubicBezTo>
                    <a:cubicBezTo>
                      <a:pt x="161" y="821"/>
                      <a:pt x="126" y="554"/>
                      <a:pt x="90" y="295"/>
                    </a:cubicBezTo>
                    <a:cubicBezTo>
                      <a:pt x="81" y="197"/>
                      <a:pt x="63" y="99"/>
                      <a:pt x="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3"/>
              <p:cNvSpPr/>
              <p:nvPr/>
            </p:nvSpPr>
            <p:spPr>
              <a:xfrm>
                <a:off x="520267" y="1680507"/>
                <a:ext cx="13687" cy="14117"/>
              </a:xfrm>
              <a:custGeom>
                <a:avLst/>
                <a:gdLst/>
                <a:ahLst/>
                <a:cxnLst/>
                <a:rect l="l" t="t" r="r" b="b"/>
                <a:pathLst>
                  <a:path w="286" h="295" extrusionOk="0">
                    <a:moveTo>
                      <a:pt x="250" y="0"/>
                    </a:moveTo>
                    <a:cubicBezTo>
                      <a:pt x="161" y="9"/>
                      <a:pt x="81" y="27"/>
                      <a:pt x="0" y="36"/>
                    </a:cubicBezTo>
                    <a:cubicBezTo>
                      <a:pt x="18" y="134"/>
                      <a:pt x="27" y="214"/>
                      <a:pt x="45" y="295"/>
                    </a:cubicBezTo>
                    <a:cubicBezTo>
                      <a:pt x="134" y="286"/>
                      <a:pt x="206" y="277"/>
                      <a:pt x="286" y="259"/>
                    </a:cubicBezTo>
                    <a:cubicBezTo>
                      <a:pt x="277" y="161"/>
                      <a:pt x="259" y="8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3"/>
              <p:cNvSpPr/>
              <p:nvPr/>
            </p:nvSpPr>
            <p:spPr>
              <a:xfrm>
                <a:off x="495095" y="1684336"/>
                <a:ext cx="14979" cy="12442"/>
              </a:xfrm>
              <a:custGeom>
                <a:avLst/>
                <a:gdLst/>
                <a:ahLst/>
                <a:cxnLst/>
                <a:rect l="l" t="t" r="r" b="b"/>
                <a:pathLst>
                  <a:path w="313" h="260" extrusionOk="0">
                    <a:moveTo>
                      <a:pt x="286" y="0"/>
                    </a:moveTo>
                    <a:cubicBezTo>
                      <a:pt x="187" y="18"/>
                      <a:pt x="98" y="45"/>
                      <a:pt x="0" y="63"/>
                    </a:cubicBezTo>
                    <a:cubicBezTo>
                      <a:pt x="13" y="194"/>
                      <a:pt x="16" y="260"/>
                      <a:pt x="118" y="260"/>
                    </a:cubicBezTo>
                    <a:cubicBezTo>
                      <a:pt x="162" y="260"/>
                      <a:pt x="224" y="248"/>
                      <a:pt x="312" y="223"/>
                    </a:cubicBezTo>
                    <a:cubicBezTo>
                      <a:pt x="303" y="152"/>
                      <a:pt x="295" y="81"/>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3"/>
              <p:cNvSpPr/>
              <p:nvPr/>
            </p:nvSpPr>
            <p:spPr>
              <a:xfrm>
                <a:off x="545009" y="1677062"/>
                <a:ext cx="10720" cy="14165"/>
              </a:xfrm>
              <a:custGeom>
                <a:avLst/>
                <a:gdLst/>
                <a:ahLst/>
                <a:cxnLst/>
                <a:rect l="l" t="t" r="r" b="b"/>
                <a:pathLst>
                  <a:path w="224" h="296" extrusionOk="0">
                    <a:moveTo>
                      <a:pt x="188" y="1"/>
                    </a:moveTo>
                    <a:cubicBezTo>
                      <a:pt x="117" y="10"/>
                      <a:pt x="63" y="19"/>
                      <a:pt x="1" y="28"/>
                    </a:cubicBezTo>
                    <a:cubicBezTo>
                      <a:pt x="10" y="117"/>
                      <a:pt x="28" y="206"/>
                      <a:pt x="37" y="295"/>
                    </a:cubicBezTo>
                    <a:cubicBezTo>
                      <a:pt x="108" y="277"/>
                      <a:pt x="161" y="277"/>
                      <a:pt x="224" y="259"/>
                    </a:cubicBezTo>
                    <a:cubicBezTo>
                      <a:pt x="215" y="170"/>
                      <a:pt x="197" y="90"/>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3"/>
              <p:cNvSpPr/>
              <p:nvPr/>
            </p:nvSpPr>
            <p:spPr>
              <a:xfrm>
                <a:off x="565539" y="1674956"/>
                <a:ext cx="10720" cy="12825"/>
              </a:xfrm>
              <a:custGeom>
                <a:avLst/>
                <a:gdLst/>
                <a:ahLst/>
                <a:cxnLst/>
                <a:rect l="l" t="t" r="r" b="b"/>
                <a:pathLst>
                  <a:path w="224" h="268" extrusionOk="0">
                    <a:moveTo>
                      <a:pt x="0" y="0"/>
                    </a:moveTo>
                    <a:cubicBezTo>
                      <a:pt x="9" y="98"/>
                      <a:pt x="27" y="179"/>
                      <a:pt x="36" y="268"/>
                    </a:cubicBezTo>
                    <a:cubicBezTo>
                      <a:pt x="98" y="259"/>
                      <a:pt x="152" y="250"/>
                      <a:pt x="223" y="241"/>
                    </a:cubicBezTo>
                    <a:cubicBezTo>
                      <a:pt x="205" y="161"/>
                      <a:pt x="187" y="8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43"/>
            <p:cNvGrpSpPr/>
            <p:nvPr/>
          </p:nvGrpSpPr>
          <p:grpSpPr>
            <a:xfrm>
              <a:off x="332434" y="885957"/>
              <a:ext cx="416721" cy="1113634"/>
              <a:chOff x="332434" y="885957"/>
              <a:chExt cx="416721" cy="1113634"/>
            </a:xfrm>
          </p:grpSpPr>
          <p:sp>
            <p:nvSpPr>
              <p:cNvPr id="920" name="Google Shape;920;p43"/>
              <p:cNvSpPr/>
              <p:nvPr/>
            </p:nvSpPr>
            <p:spPr>
              <a:xfrm>
                <a:off x="332434" y="885957"/>
                <a:ext cx="416721" cy="1113634"/>
              </a:xfrm>
              <a:custGeom>
                <a:avLst/>
                <a:gdLst/>
                <a:ahLst/>
                <a:cxnLst/>
                <a:rect l="l" t="t" r="r" b="b"/>
                <a:pathLst>
                  <a:path w="8708" h="23271" extrusionOk="0">
                    <a:moveTo>
                      <a:pt x="1823" y="217"/>
                    </a:moveTo>
                    <a:cubicBezTo>
                      <a:pt x="1874" y="217"/>
                      <a:pt x="1927" y="228"/>
                      <a:pt x="1981" y="251"/>
                    </a:cubicBezTo>
                    <a:cubicBezTo>
                      <a:pt x="2034" y="278"/>
                      <a:pt x="2088" y="331"/>
                      <a:pt x="2114" y="385"/>
                    </a:cubicBezTo>
                    <a:cubicBezTo>
                      <a:pt x="2248" y="652"/>
                      <a:pt x="2391" y="929"/>
                      <a:pt x="2516" y="1214"/>
                    </a:cubicBezTo>
                    <a:cubicBezTo>
                      <a:pt x="2561" y="1304"/>
                      <a:pt x="2578" y="1411"/>
                      <a:pt x="2605" y="1518"/>
                    </a:cubicBezTo>
                    <a:cubicBezTo>
                      <a:pt x="2623" y="1580"/>
                      <a:pt x="2596" y="1625"/>
                      <a:pt x="2525" y="1643"/>
                    </a:cubicBezTo>
                    <a:cubicBezTo>
                      <a:pt x="2186" y="1723"/>
                      <a:pt x="1847" y="1794"/>
                      <a:pt x="1490" y="1803"/>
                    </a:cubicBezTo>
                    <a:cubicBezTo>
                      <a:pt x="1454" y="1803"/>
                      <a:pt x="1428" y="1785"/>
                      <a:pt x="1383" y="1776"/>
                    </a:cubicBezTo>
                    <a:cubicBezTo>
                      <a:pt x="1383" y="1687"/>
                      <a:pt x="1374" y="1589"/>
                      <a:pt x="1383" y="1500"/>
                    </a:cubicBezTo>
                    <a:cubicBezTo>
                      <a:pt x="1419" y="1179"/>
                      <a:pt x="1454" y="858"/>
                      <a:pt x="1490" y="528"/>
                    </a:cubicBezTo>
                    <a:cubicBezTo>
                      <a:pt x="1517" y="336"/>
                      <a:pt x="1655" y="217"/>
                      <a:pt x="1823" y="217"/>
                    </a:cubicBezTo>
                    <a:close/>
                    <a:moveTo>
                      <a:pt x="3346" y="2169"/>
                    </a:moveTo>
                    <a:cubicBezTo>
                      <a:pt x="3542" y="2187"/>
                      <a:pt x="3747" y="2205"/>
                      <a:pt x="3943" y="2222"/>
                    </a:cubicBezTo>
                    <a:cubicBezTo>
                      <a:pt x="3997" y="2383"/>
                      <a:pt x="3988" y="2401"/>
                      <a:pt x="3863" y="2463"/>
                    </a:cubicBezTo>
                    <a:cubicBezTo>
                      <a:pt x="3729" y="2535"/>
                      <a:pt x="3586" y="2597"/>
                      <a:pt x="3444" y="2660"/>
                    </a:cubicBezTo>
                    <a:cubicBezTo>
                      <a:pt x="3374" y="2534"/>
                      <a:pt x="3272" y="2501"/>
                      <a:pt x="3159" y="2501"/>
                    </a:cubicBezTo>
                    <a:cubicBezTo>
                      <a:pt x="3126" y="2501"/>
                      <a:pt x="3094" y="2504"/>
                      <a:pt x="3060" y="2508"/>
                    </a:cubicBezTo>
                    <a:cubicBezTo>
                      <a:pt x="3039" y="2508"/>
                      <a:pt x="3016" y="2518"/>
                      <a:pt x="2993" y="2518"/>
                    </a:cubicBezTo>
                    <a:cubicBezTo>
                      <a:pt x="2969" y="2518"/>
                      <a:pt x="2945" y="2506"/>
                      <a:pt x="2926" y="2454"/>
                    </a:cubicBezTo>
                    <a:cubicBezTo>
                      <a:pt x="3105" y="2419"/>
                      <a:pt x="3292" y="2410"/>
                      <a:pt x="3346" y="2169"/>
                    </a:cubicBezTo>
                    <a:close/>
                    <a:moveTo>
                      <a:pt x="848" y="2499"/>
                    </a:moveTo>
                    <a:cubicBezTo>
                      <a:pt x="891" y="2636"/>
                      <a:pt x="981" y="2674"/>
                      <a:pt x="1089" y="2674"/>
                    </a:cubicBezTo>
                    <a:cubicBezTo>
                      <a:pt x="1115" y="2674"/>
                      <a:pt x="1142" y="2672"/>
                      <a:pt x="1169" y="2669"/>
                    </a:cubicBezTo>
                    <a:cubicBezTo>
                      <a:pt x="1249" y="2660"/>
                      <a:pt x="1329" y="2651"/>
                      <a:pt x="1419" y="2633"/>
                    </a:cubicBezTo>
                    <a:cubicBezTo>
                      <a:pt x="1419" y="2695"/>
                      <a:pt x="1419" y="2731"/>
                      <a:pt x="1419" y="2758"/>
                    </a:cubicBezTo>
                    <a:cubicBezTo>
                      <a:pt x="1401" y="2767"/>
                      <a:pt x="1392" y="2776"/>
                      <a:pt x="1383" y="2785"/>
                    </a:cubicBezTo>
                    <a:cubicBezTo>
                      <a:pt x="1276" y="2802"/>
                      <a:pt x="1160" y="2820"/>
                      <a:pt x="1044" y="2847"/>
                    </a:cubicBezTo>
                    <a:cubicBezTo>
                      <a:pt x="1008" y="2856"/>
                      <a:pt x="955" y="2874"/>
                      <a:pt x="946" y="2909"/>
                    </a:cubicBezTo>
                    <a:cubicBezTo>
                      <a:pt x="910" y="2981"/>
                      <a:pt x="866" y="2999"/>
                      <a:pt x="794" y="2999"/>
                    </a:cubicBezTo>
                    <a:cubicBezTo>
                      <a:pt x="669" y="2999"/>
                      <a:pt x="535" y="2999"/>
                      <a:pt x="411" y="3008"/>
                    </a:cubicBezTo>
                    <a:cubicBezTo>
                      <a:pt x="321" y="3008"/>
                      <a:pt x="259" y="2981"/>
                      <a:pt x="241" y="2892"/>
                    </a:cubicBezTo>
                    <a:cubicBezTo>
                      <a:pt x="214" y="2793"/>
                      <a:pt x="259" y="2713"/>
                      <a:pt x="339" y="2677"/>
                    </a:cubicBezTo>
                    <a:cubicBezTo>
                      <a:pt x="393" y="2651"/>
                      <a:pt x="446" y="2633"/>
                      <a:pt x="509" y="2615"/>
                    </a:cubicBezTo>
                    <a:cubicBezTo>
                      <a:pt x="616" y="2579"/>
                      <a:pt x="723" y="2535"/>
                      <a:pt x="848" y="2499"/>
                    </a:cubicBezTo>
                    <a:close/>
                    <a:moveTo>
                      <a:pt x="3542" y="3195"/>
                    </a:moveTo>
                    <a:cubicBezTo>
                      <a:pt x="3702" y="3195"/>
                      <a:pt x="3845" y="3195"/>
                      <a:pt x="3997" y="3213"/>
                    </a:cubicBezTo>
                    <a:cubicBezTo>
                      <a:pt x="4086" y="3213"/>
                      <a:pt x="4095" y="3239"/>
                      <a:pt x="4095" y="3427"/>
                    </a:cubicBezTo>
                    <a:cubicBezTo>
                      <a:pt x="3943" y="3489"/>
                      <a:pt x="3801" y="3543"/>
                      <a:pt x="3676" y="3587"/>
                    </a:cubicBezTo>
                    <a:cubicBezTo>
                      <a:pt x="3586" y="3543"/>
                      <a:pt x="3524" y="3489"/>
                      <a:pt x="3462" y="3471"/>
                    </a:cubicBezTo>
                    <a:cubicBezTo>
                      <a:pt x="3390" y="3454"/>
                      <a:pt x="3319" y="3471"/>
                      <a:pt x="3239" y="3445"/>
                    </a:cubicBezTo>
                    <a:cubicBezTo>
                      <a:pt x="3355" y="3373"/>
                      <a:pt x="3542" y="3400"/>
                      <a:pt x="3542" y="3195"/>
                    </a:cubicBezTo>
                    <a:close/>
                    <a:moveTo>
                      <a:pt x="966" y="3541"/>
                    </a:moveTo>
                    <a:cubicBezTo>
                      <a:pt x="982" y="3541"/>
                      <a:pt x="996" y="3544"/>
                      <a:pt x="999" y="3552"/>
                    </a:cubicBezTo>
                    <a:cubicBezTo>
                      <a:pt x="1049" y="3624"/>
                      <a:pt x="1112" y="3637"/>
                      <a:pt x="1179" y="3637"/>
                    </a:cubicBezTo>
                    <a:cubicBezTo>
                      <a:pt x="1220" y="3637"/>
                      <a:pt x="1262" y="3632"/>
                      <a:pt x="1303" y="3632"/>
                    </a:cubicBezTo>
                    <a:cubicBezTo>
                      <a:pt x="1347" y="3632"/>
                      <a:pt x="1392" y="3632"/>
                      <a:pt x="1445" y="3623"/>
                    </a:cubicBezTo>
                    <a:lnTo>
                      <a:pt x="1445" y="3623"/>
                    </a:lnTo>
                    <a:cubicBezTo>
                      <a:pt x="1445" y="3677"/>
                      <a:pt x="1436" y="3721"/>
                      <a:pt x="1436" y="3775"/>
                    </a:cubicBezTo>
                    <a:cubicBezTo>
                      <a:pt x="1374" y="3784"/>
                      <a:pt x="1312" y="3802"/>
                      <a:pt x="1249" y="3802"/>
                    </a:cubicBezTo>
                    <a:cubicBezTo>
                      <a:pt x="1178" y="3819"/>
                      <a:pt x="1115" y="3837"/>
                      <a:pt x="1071" y="3917"/>
                    </a:cubicBezTo>
                    <a:cubicBezTo>
                      <a:pt x="1062" y="3944"/>
                      <a:pt x="1017" y="3971"/>
                      <a:pt x="982" y="3971"/>
                    </a:cubicBezTo>
                    <a:cubicBezTo>
                      <a:pt x="874" y="3989"/>
                      <a:pt x="758" y="3998"/>
                      <a:pt x="643" y="3998"/>
                    </a:cubicBezTo>
                    <a:cubicBezTo>
                      <a:pt x="455" y="3989"/>
                      <a:pt x="428" y="3962"/>
                      <a:pt x="402" y="3748"/>
                    </a:cubicBezTo>
                    <a:cubicBezTo>
                      <a:pt x="571" y="3677"/>
                      <a:pt x="732" y="3614"/>
                      <a:pt x="901" y="3552"/>
                    </a:cubicBezTo>
                    <a:cubicBezTo>
                      <a:pt x="917" y="3547"/>
                      <a:pt x="944" y="3541"/>
                      <a:pt x="966" y="3541"/>
                    </a:cubicBezTo>
                    <a:close/>
                    <a:moveTo>
                      <a:pt x="2377" y="1951"/>
                    </a:moveTo>
                    <a:cubicBezTo>
                      <a:pt x="2486" y="1951"/>
                      <a:pt x="2531" y="2001"/>
                      <a:pt x="2569" y="2124"/>
                    </a:cubicBezTo>
                    <a:cubicBezTo>
                      <a:pt x="2712" y="2588"/>
                      <a:pt x="2855" y="3043"/>
                      <a:pt x="2998" y="3507"/>
                    </a:cubicBezTo>
                    <a:cubicBezTo>
                      <a:pt x="3007" y="3543"/>
                      <a:pt x="3016" y="3587"/>
                      <a:pt x="3024" y="3623"/>
                    </a:cubicBezTo>
                    <a:cubicBezTo>
                      <a:pt x="3078" y="3810"/>
                      <a:pt x="3069" y="3828"/>
                      <a:pt x="2882" y="3891"/>
                    </a:cubicBezTo>
                    <a:cubicBezTo>
                      <a:pt x="2721" y="3944"/>
                      <a:pt x="2561" y="3980"/>
                      <a:pt x="2382" y="4025"/>
                    </a:cubicBezTo>
                    <a:cubicBezTo>
                      <a:pt x="2262" y="4031"/>
                      <a:pt x="2133" y="4037"/>
                      <a:pt x="2005" y="4037"/>
                    </a:cubicBezTo>
                    <a:cubicBezTo>
                      <a:pt x="1952" y="4037"/>
                      <a:pt x="1899" y="4036"/>
                      <a:pt x="1847" y="4033"/>
                    </a:cubicBezTo>
                    <a:cubicBezTo>
                      <a:pt x="1695" y="4033"/>
                      <a:pt x="1677" y="4016"/>
                      <a:pt x="1677" y="3855"/>
                    </a:cubicBezTo>
                    <a:cubicBezTo>
                      <a:pt x="1668" y="3543"/>
                      <a:pt x="1668" y="3239"/>
                      <a:pt x="1660" y="2927"/>
                    </a:cubicBezTo>
                    <a:cubicBezTo>
                      <a:pt x="1660" y="2704"/>
                      <a:pt x="1651" y="2481"/>
                      <a:pt x="1651" y="2258"/>
                    </a:cubicBezTo>
                    <a:cubicBezTo>
                      <a:pt x="1651" y="2098"/>
                      <a:pt x="1695" y="2053"/>
                      <a:pt x="1838" y="2026"/>
                    </a:cubicBezTo>
                    <a:cubicBezTo>
                      <a:pt x="1999" y="1999"/>
                      <a:pt x="2159" y="1973"/>
                      <a:pt x="2320" y="1955"/>
                    </a:cubicBezTo>
                    <a:cubicBezTo>
                      <a:pt x="2341" y="1952"/>
                      <a:pt x="2360" y="1951"/>
                      <a:pt x="2377" y="1951"/>
                    </a:cubicBezTo>
                    <a:close/>
                    <a:moveTo>
                      <a:pt x="2900" y="4156"/>
                    </a:moveTo>
                    <a:cubicBezTo>
                      <a:pt x="2911" y="4156"/>
                      <a:pt x="2923" y="4157"/>
                      <a:pt x="2935" y="4158"/>
                    </a:cubicBezTo>
                    <a:cubicBezTo>
                      <a:pt x="2944" y="4221"/>
                      <a:pt x="2953" y="4274"/>
                      <a:pt x="2962" y="4328"/>
                    </a:cubicBezTo>
                    <a:cubicBezTo>
                      <a:pt x="3140" y="5398"/>
                      <a:pt x="3310" y="6469"/>
                      <a:pt x="3488" y="7539"/>
                    </a:cubicBezTo>
                    <a:cubicBezTo>
                      <a:pt x="3578" y="8057"/>
                      <a:pt x="3667" y="8574"/>
                      <a:pt x="3756" y="9092"/>
                    </a:cubicBezTo>
                    <a:cubicBezTo>
                      <a:pt x="3925" y="10100"/>
                      <a:pt x="4095" y="11099"/>
                      <a:pt x="4264" y="12098"/>
                    </a:cubicBezTo>
                    <a:cubicBezTo>
                      <a:pt x="4354" y="12571"/>
                      <a:pt x="4434" y="13053"/>
                      <a:pt x="4514" y="13525"/>
                    </a:cubicBezTo>
                    <a:cubicBezTo>
                      <a:pt x="4559" y="13793"/>
                      <a:pt x="4612" y="14061"/>
                      <a:pt x="4666" y="14337"/>
                    </a:cubicBezTo>
                    <a:cubicBezTo>
                      <a:pt x="4684" y="14453"/>
                      <a:pt x="4684" y="14462"/>
                      <a:pt x="4541" y="14507"/>
                    </a:cubicBezTo>
                    <a:cubicBezTo>
                      <a:pt x="4505" y="14346"/>
                      <a:pt x="4470" y="14186"/>
                      <a:pt x="4443" y="14025"/>
                    </a:cubicBezTo>
                    <a:cubicBezTo>
                      <a:pt x="4345" y="13418"/>
                      <a:pt x="4247" y="12812"/>
                      <a:pt x="4148" y="12205"/>
                    </a:cubicBezTo>
                    <a:cubicBezTo>
                      <a:pt x="4033" y="11456"/>
                      <a:pt x="3908" y="10715"/>
                      <a:pt x="3783" y="9975"/>
                    </a:cubicBezTo>
                    <a:cubicBezTo>
                      <a:pt x="3685" y="9368"/>
                      <a:pt x="3578" y="8762"/>
                      <a:pt x="3479" y="8155"/>
                    </a:cubicBezTo>
                    <a:cubicBezTo>
                      <a:pt x="3355" y="7415"/>
                      <a:pt x="3239" y="6683"/>
                      <a:pt x="3114" y="5943"/>
                    </a:cubicBezTo>
                    <a:cubicBezTo>
                      <a:pt x="3024" y="5407"/>
                      <a:pt x="2935" y="4881"/>
                      <a:pt x="2846" y="4346"/>
                    </a:cubicBezTo>
                    <a:cubicBezTo>
                      <a:pt x="2837" y="4310"/>
                      <a:pt x="2837" y="4274"/>
                      <a:pt x="2828" y="4230"/>
                    </a:cubicBezTo>
                    <a:cubicBezTo>
                      <a:pt x="2821" y="4177"/>
                      <a:pt x="2845" y="4156"/>
                      <a:pt x="2900" y="4156"/>
                    </a:cubicBezTo>
                    <a:close/>
                    <a:moveTo>
                      <a:pt x="2587" y="4239"/>
                    </a:moveTo>
                    <a:cubicBezTo>
                      <a:pt x="2614" y="4372"/>
                      <a:pt x="2650" y="4506"/>
                      <a:pt x="2668" y="4640"/>
                    </a:cubicBezTo>
                    <a:cubicBezTo>
                      <a:pt x="2801" y="5461"/>
                      <a:pt x="2935" y="6282"/>
                      <a:pt x="3069" y="7102"/>
                    </a:cubicBezTo>
                    <a:cubicBezTo>
                      <a:pt x="3194" y="7861"/>
                      <a:pt x="3319" y="8610"/>
                      <a:pt x="3444" y="9368"/>
                    </a:cubicBezTo>
                    <a:cubicBezTo>
                      <a:pt x="3560" y="10037"/>
                      <a:pt x="3667" y="10697"/>
                      <a:pt x="3774" y="11367"/>
                    </a:cubicBezTo>
                    <a:cubicBezTo>
                      <a:pt x="3890" y="12036"/>
                      <a:pt x="3997" y="12705"/>
                      <a:pt x="4113" y="13374"/>
                    </a:cubicBezTo>
                    <a:cubicBezTo>
                      <a:pt x="4166" y="13722"/>
                      <a:pt x="4229" y="14079"/>
                      <a:pt x="4291" y="14426"/>
                    </a:cubicBezTo>
                    <a:cubicBezTo>
                      <a:pt x="4300" y="14471"/>
                      <a:pt x="4300" y="14525"/>
                      <a:pt x="4309" y="14578"/>
                    </a:cubicBezTo>
                    <a:cubicBezTo>
                      <a:pt x="4247" y="14596"/>
                      <a:pt x="4193" y="14605"/>
                      <a:pt x="4131" y="14623"/>
                    </a:cubicBezTo>
                    <a:cubicBezTo>
                      <a:pt x="3604" y="11152"/>
                      <a:pt x="3087" y="7700"/>
                      <a:pt x="2561" y="4239"/>
                    </a:cubicBezTo>
                    <a:close/>
                    <a:moveTo>
                      <a:pt x="2270" y="4262"/>
                    </a:moveTo>
                    <a:cubicBezTo>
                      <a:pt x="2327" y="4262"/>
                      <a:pt x="2321" y="4307"/>
                      <a:pt x="2329" y="4346"/>
                    </a:cubicBezTo>
                    <a:cubicBezTo>
                      <a:pt x="2346" y="4488"/>
                      <a:pt x="2364" y="4622"/>
                      <a:pt x="2391" y="4765"/>
                    </a:cubicBezTo>
                    <a:cubicBezTo>
                      <a:pt x="2721" y="6951"/>
                      <a:pt x="3060" y="9136"/>
                      <a:pt x="3390" y="11322"/>
                    </a:cubicBezTo>
                    <a:cubicBezTo>
                      <a:pt x="3515" y="12134"/>
                      <a:pt x="3631" y="12954"/>
                      <a:pt x="3756" y="13766"/>
                    </a:cubicBezTo>
                    <a:cubicBezTo>
                      <a:pt x="3801" y="14016"/>
                      <a:pt x="3845" y="14257"/>
                      <a:pt x="3890" y="14507"/>
                    </a:cubicBezTo>
                    <a:cubicBezTo>
                      <a:pt x="3890" y="14551"/>
                      <a:pt x="3899" y="14596"/>
                      <a:pt x="3908" y="14667"/>
                    </a:cubicBezTo>
                    <a:cubicBezTo>
                      <a:pt x="3818" y="14667"/>
                      <a:pt x="3747" y="14676"/>
                      <a:pt x="3658" y="14676"/>
                    </a:cubicBezTo>
                    <a:cubicBezTo>
                      <a:pt x="3649" y="14623"/>
                      <a:pt x="3631" y="14569"/>
                      <a:pt x="3622" y="14525"/>
                    </a:cubicBezTo>
                    <a:cubicBezTo>
                      <a:pt x="3479" y="13463"/>
                      <a:pt x="3328" y="12401"/>
                      <a:pt x="3185" y="11349"/>
                    </a:cubicBezTo>
                    <a:cubicBezTo>
                      <a:pt x="3096" y="10715"/>
                      <a:pt x="3016" y="10091"/>
                      <a:pt x="2926" y="9466"/>
                    </a:cubicBezTo>
                    <a:cubicBezTo>
                      <a:pt x="2819" y="8646"/>
                      <a:pt x="2703" y="7816"/>
                      <a:pt x="2587" y="6995"/>
                    </a:cubicBezTo>
                    <a:cubicBezTo>
                      <a:pt x="2498" y="6380"/>
                      <a:pt x="2418" y="5773"/>
                      <a:pt x="2338" y="5158"/>
                    </a:cubicBezTo>
                    <a:cubicBezTo>
                      <a:pt x="2302" y="4899"/>
                      <a:pt x="2266" y="4631"/>
                      <a:pt x="2230" y="4372"/>
                    </a:cubicBezTo>
                    <a:cubicBezTo>
                      <a:pt x="2230" y="4337"/>
                      <a:pt x="2230" y="4301"/>
                      <a:pt x="2239" y="4265"/>
                    </a:cubicBezTo>
                    <a:cubicBezTo>
                      <a:pt x="2251" y="4263"/>
                      <a:pt x="2262" y="4262"/>
                      <a:pt x="2270" y="4262"/>
                    </a:cubicBezTo>
                    <a:close/>
                    <a:moveTo>
                      <a:pt x="2114" y="5247"/>
                    </a:moveTo>
                    <a:cubicBezTo>
                      <a:pt x="2132" y="5345"/>
                      <a:pt x="2150" y="5443"/>
                      <a:pt x="2159" y="5541"/>
                    </a:cubicBezTo>
                    <a:cubicBezTo>
                      <a:pt x="2195" y="5800"/>
                      <a:pt x="2230" y="6067"/>
                      <a:pt x="2266" y="6326"/>
                    </a:cubicBezTo>
                    <a:cubicBezTo>
                      <a:pt x="2391" y="7191"/>
                      <a:pt x="2507" y="8057"/>
                      <a:pt x="2632" y="8913"/>
                    </a:cubicBezTo>
                    <a:cubicBezTo>
                      <a:pt x="2721" y="9591"/>
                      <a:pt x="2819" y="10269"/>
                      <a:pt x="2908" y="10947"/>
                    </a:cubicBezTo>
                    <a:cubicBezTo>
                      <a:pt x="3016" y="11723"/>
                      <a:pt x="3123" y="12508"/>
                      <a:pt x="3230" y="13285"/>
                    </a:cubicBezTo>
                    <a:cubicBezTo>
                      <a:pt x="3292" y="13704"/>
                      <a:pt x="3346" y="14123"/>
                      <a:pt x="3399" y="14542"/>
                    </a:cubicBezTo>
                    <a:cubicBezTo>
                      <a:pt x="3408" y="14587"/>
                      <a:pt x="3408" y="14623"/>
                      <a:pt x="3408" y="14667"/>
                    </a:cubicBezTo>
                    <a:cubicBezTo>
                      <a:pt x="3356" y="14678"/>
                      <a:pt x="3317" y="14684"/>
                      <a:pt x="3287" y="14684"/>
                    </a:cubicBezTo>
                    <a:cubicBezTo>
                      <a:pt x="3215" y="14684"/>
                      <a:pt x="3198" y="14645"/>
                      <a:pt x="3185" y="14525"/>
                    </a:cubicBezTo>
                    <a:cubicBezTo>
                      <a:pt x="3131" y="14043"/>
                      <a:pt x="3078" y="13552"/>
                      <a:pt x="3016" y="13062"/>
                    </a:cubicBezTo>
                    <a:cubicBezTo>
                      <a:pt x="2980" y="12723"/>
                      <a:pt x="2935" y="12384"/>
                      <a:pt x="2900" y="12045"/>
                    </a:cubicBezTo>
                    <a:cubicBezTo>
                      <a:pt x="2801" y="11215"/>
                      <a:pt x="2703" y="10385"/>
                      <a:pt x="2605" y="9547"/>
                    </a:cubicBezTo>
                    <a:cubicBezTo>
                      <a:pt x="2543" y="9047"/>
                      <a:pt x="2480" y="8547"/>
                      <a:pt x="2418" y="8039"/>
                    </a:cubicBezTo>
                    <a:cubicBezTo>
                      <a:pt x="2338" y="7361"/>
                      <a:pt x="2266" y="6683"/>
                      <a:pt x="2186" y="6005"/>
                    </a:cubicBezTo>
                    <a:cubicBezTo>
                      <a:pt x="2159" y="5755"/>
                      <a:pt x="2114" y="5505"/>
                      <a:pt x="2070" y="5256"/>
                    </a:cubicBezTo>
                    <a:cubicBezTo>
                      <a:pt x="2088" y="5247"/>
                      <a:pt x="2106" y="5247"/>
                      <a:pt x="2114" y="5247"/>
                    </a:cubicBezTo>
                    <a:close/>
                    <a:moveTo>
                      <a:pt x="4345" y="14810"/>
                    </a:moveTo>
                    <a:cubicBezTo>
                      <a:pt x="4425" y="15310"/>
                      <a:pt x="4496" y="15809"/>
                      <a:pt x="4577" y="16309"/>
                    </a:cubicBezTo>
                    <a:cubicBezTo>
                      <a:pt x="4532" y="16318"/>
                      <a:pt x="4470" y="16327"/>
                      <a:pt x="4398" y="16336"/>
                    </a:cubicBezTo>
                    <a:cubicBezTo>
                      <a:pt x="4327" y="15845"/>
                      <a:pt x="4247" y="15354"/>
                      <a:pt x="4175" y="14846"/>
                    </a:cubicBezTo>
                    <a:cubicBezTo>
                      <a:pt x="4220" y="14837"/>
                      <a:pt x="4273" y="14828"/>
                      <a:pt x="4345" y="14810"/>
                    </a:cubicBezTo>
                    <a:close/>
                    <a:moveTo>
                      <a:pt x="3917" y="14899"/>
                    </a:moveTo>
                    <a:cubicBezTo>
                      <a:pt x="3997" y="15390"/>
                      <a:pt x="4068" y="15881"/>
                      <a:pt x="4140" y="16371"/>
                    </a:cubicBezTo>
                    <a:cubicBezTo>
                      <a:pt x="4113" y="16380"/>
                      <a:pt x="4086" y="16389"/>
                      <a:pt x="4068" y="16398"/>
                    </a:cubicBezTo>
                    <a:cubicBezTo>
                      <a:pt x="4015" y="16407"/>
                      <a:pt x="3961" y="16407"/>
                      <a:pt x="3890" y="16425"/>
                    </a:cubicBezTo>
                    <a:cubicBezTo>
                      <a:pt x="3818" y="15916"/>
                      <a:pt x="3738" y="15426"/>
                      <a:pt x="3694" y="14908"/>
                    </a:cubicBezTo>
                    <a:cubicBezTo>
                      <a:pt x="3774" y="14908"/>
                      <a:pt x="3836" y="14899"/>
                      <a:pt x="3917" y="14899"/>
                    </a:cubicBezTo>
                    <a:close/>
                    <a:moveTo>
                      <a:pt x="5032" y="16487"/>
                    </a:moveTo>
                    <a:cubicBezTo>
                      <a:pt x="5058" y="16567"/>
                      <a:pt x="5076" y="16648"/>
                      <a:pt x="5094" y="16728"/>
                    </a:cubicBezTo>
                    <a:cubicBezTo>
                      <a:pt x="5023" y="16737"/>
                      <a:pt x="4969" y="16746"/>
                      <a:pt x="4907" y="16755"/>
                    </a:cubicBezTo>
                    <a:cubicBezTo>
                      <a:pt x="4898" y="16666"/>
                      <a:pt x="4880" y="16585"/>
                      <a:pt x="4871" y="16487"/>
                    </a:cubicBezTo>
                    <a:close/>
                    <a:moveTo>
                      <a:pt x="4630" y="16532"/>
                    </a:moveTo>
                    <a:cubicBezTo>
                      <a:pt x="4639" y="16621"/>
                      <a:pt x="4657" y="16701"/>
                      <a:pt x="4666" y="16790"/>
                    </a:cubicBezTo>
                    <a:cubicBezTo>
                      <a:pt x="4603" y="16808"/>
                      <a:pt x="4550" y="16808"/>
                      <a:pt x="4479" y="16826"/>
                    </a:cubicBezTo>
                    <a:cubicBezTo>
                      <a:pt x="4470" y="16737"/>
                      <a:pt x="4452" y="16648"/>
                      <a:pt x="4443" y="16559"/>
                    </a:cubicBezTo>
                    <a:cubicBezTo>
                      <a:pt x="4505" y="16550"/>
                      <a:pt x="4559" y="16541"/>
                      <a:pt x="4630" y="16532"/>
                    </a:cubicBezTo>
                    <a:close/>
                    <a:moveTo>
                      <a:pt x="4175" y="16603"/>
                    </a:moveTo>
                    <a:cubicBezTo>
                      <a:pt x="4184" y="16683"/>
                      <a:pt x="4202" y="16764"/>
                      <a:pt x="4211" y="16862"/>
                    </a:cubicBezTo>
                    <a:cubicBezTo>
                      <a:pt x="4131" y="16880"/>
                      <a:pt x="4059" y="16889"/>
                      <a:pt x="3970" y="16898"/>
                    </a:cubicBezTo>
                    <a:cubicBezTo>
                      <a:pt x="3952" y="16817"/>
                      <a:pt x="3943" y="16737"/>
                      <a:pt x="3925" y="16639"/>
                    </a:cubicBezTo>
                    <a:cubicBezTo>
                      <a:pt x="4006" y="16630"/>
                      <a:pt x="4086" y="16612"/>
                      <a:pt x="4175" y="16603"/>
                    </a:cubicBezTo>
                    <a:close/>
                    <a:moveTo>
                      <a:pt x="3685" y="16683"/>
                    </a:moveTo>
                    <a:cubicBezTo>
                      <a:pt x="3694" y="16764"/>
                      <a:pt x="3702" y="16835"/>
                      <a:pt x="3711" y="16906"/>
                    </a:cubicBezTo>
                    <a:cubicBezTo>
                      <a:pt x="3623" y="16931"/>
                      <a:pt x="3561" y="16943"/>
                      <a:pt x="3517" y="16943"/>
                    </a:cubicBezTo>
                    <a:cubicBezTo>
                      <a:pt x="3415" y="16943"/>
                      <a:pt x="3412" y="16877"/>
                      <a:pt x="3399" y="16746"/>
                    </a:cubicBezTo>
                    <a:cubicBezTo>
                      <a:pt x="3497" y="16728"/>
                      <a:pt x="3586" y="16701"/>
                      <a:pt x="3685" y="16683"/>
                    </a:cubicBezTo>
                    <a:close/>
                    <a:moveTo>
                      <a:pt x="4711" y="17014"/>
                    </a:moveTo>
                    <a:cubicBezTo>
                      <a:pt x="4773" y="17433"/>
                      <a:pt x="4844" y="17852"/>
                      <a:pt x="4907" y="18289"/>
                    </a:cubicBezTo>
                    <a:cubicBezTo>
                      <a:pt x="4844" y="18289"/>
                      <a:pt x="4773" y="18298"/>
                      <a:pt x="4702" y="18307"/>
                    </a:cubicBezTo>
                    <a:cubicBezTo>
                      <a:pt x="4639" y="17879"/>
                      <a:pt x="4577" y="17468"/>
                      <a:pt x="4514" y="17049"/>
                    </a:cubicBezTo>
                    <a:cubicBezTo>
                      <a:pt x="4577" y="17040"/>
                      <a:pt x="4639" y="17031"/>
                      <a:pt x="4711" y="17014"/>
                    </a:cubicBezTo>
                    <a:close/>
                    <a:moveTo>
                      <a:pt x="4256" y="17085"/>
                    </a:moveTo>
                    <a:cubicBezTo>
                      <a:pt x="4318" y="17504"/>
                      <a:pt x="4380" y="17906"/>
                      <a:pt x="4443" y="18325"/>
                    </a:cubicBezTo>
                    <a:cubicBezTo>
                      <a:pt x="4345" y="18343"/>
                      <a:pt x="4256" y="18352"/>
                      <a:pt x="4157" y="18370"/>
                    </a:cubicBezTo>
                    <a:cubicBezTo>
                      <a:pt x="4095" y="17950"/>
                      <a:pt x="4050" y="17540"/>
                      <a:pt x="3988" y="17129"/>
                    </a:cubicBezTo>
                    <a:cubicBezTo>
                      <a:pt x="4086" y="17112"/>
                      <a:pt x="4166" y="17103"/>
                      <a:pt x="4256" y="17085"/>
                    </a:cubicBezTo>
                    <a:close/>
                    <a:moveTo>
                      <a:pt x="4399" y="9349"/>
                    </a:moveTo>
                    <a:cubicBezTo>
                      <a:pt x="4462" y="9349"/>
                      <a:pt x="4524" y="9353"/>
                      <a:pt x="4586" y="9359"/>
                    </a:cubicBezTo>
                    <a:cubicBezTo>
                      <a:pt x="5433" y="9422"/>
                      <a:pt x="6022" y="9850"/>
                      <a:pt x="6370" y="10626"/>
                    </a:cubicBezTo>
                    <a:cubicBezTo>
                      <a:pt x="6557" y="11045"/>
                      <a:pt x="6584" y="11491"/>
                      <a:pt x="6557" y="11937"/>
                    </a:cubicBezTo>
                    <a:cubicBezTo>
                      <a:pt x="6539" y="12160"/>
                      <a:pt x="6530" y="12384"/>
                      <a:pt x="6530" y="12598"/>
                    </a:cubicBezTo>
                    <a:cubicBezTo>
                      <a:pt x="6539" y="12856"/>
                      <a:pt x="6584" y="13106"/>
                      <a:pt x="6700" y="13347"/>
                    </a:cubicBezTo>
                    <a:cubicBezTo>
                      <a:pt x="6602" y="13374"/>
                      <a:pt x="6504" y="13383"/>
                      <a:pt x="6414" y="13418"/>
                    </a:cubicBezTo>
                    <a:cubicBezTo>
                      <a:pt x="6067" y="13552"/>
                      <a:pt x="5879" y="13829"/>
                      <a:pt x="5861" y="14239"/>
                    </a:cubicBezTo>
                    <a:cubicBezTo>
                      <a:pt x="5852" y="14765"/>
                      <a:pt x="6004" y="15256"/>
                      <a:pt x="6245" y="15720"/>
                    </a:cubicBezTo>
                    <a:cubicBezTo>
                      <a:pt x="6352" y="15925"/>
                      <a:pt x="6477" y="16112"/>
                      <a:pt x="6620" y="16300"/>
                    </a:cubicBezTo>
                    <a:cubicBezTo>
                      <a:pt x="6843" y="16576"/>
                      <a:pt x="7092" y="16817"/>
                      <a:pt x="7494" y="16853"/>
                    </a:cubicBezTo>
                    <a:cubicBezTo>
                      <a:pt x="7485" y="16915"/>
                      <a:pt x="7485" y="16969"/>
                      <a:pt x="7485" y="17014"/>
                    </a:cubicBezTo>
                    <a:cubicBezTo>
                      <a:pt x="7467" y="17290"/>
                      <a:pt x="7556" y="17522"/>
                      <a:pt x="7699" y="17745"/>
                    </a:cubicBezTo>
                    <a:cubicBezTo>
                      <a:pt x="7976" y="18173"/>
                      <a:pt x="8190" y="18619"/>
                      <a:pt x="8306" y="19110"/>
                    </a:cubicBezTo>
                    <a:cubicBezTo>
                      <a:pt x="8457" y="19725"/>
                      <a:pt x="8386" y="20305"/>
                      <a:pt x="8109" y="20867"/>
                    </a:cubicBezTo>
                    <a:cubicBezTo>
                      <a:pt x="7851" y="21376"/>
                      <a:pt x="7476" y="21768"/>
                      <a:pt x="6994" y="22063"/>
                    </a:cubicBezTo>
                    <a:cubicBezTo>
                      <a:pt x="6575" y="22313"/>
                      <a:pt x="6147" y="22500"/>
                      <a:pt x="5683" y="22634"/>
                    </a:cubicBezTo>
                    <a:cubicBezTo>
                      <a:pt x="5647" y="22652"/>
                      <a:pt x="5612" y="22652"/>
                      <a:pt x="5567" y="22652"/>
                    </a:cubicBezTo>
                    <a:cubicBezTo>
                      <a:pt x="5558" y="22625"/>
                      <a:pt x="5540" y="22589"/>
                      <a:pt x="5531" y="22562"/>
                    </a:cubicBezTo>
                    <a:cubicBezTo>
                      <a:pt x="5424" y="21920"/>
                      <a:pt x="5353" y="21278"/>
                      <a:pt x="5397" y="20635"/>
                    </a:cubicBezTo>
                    <a:cubicBezTo>
                      <a:pt x="5424" y="20296"/>
                      <a:pt x="5522" y="19984"/>
                      <a:pt x="5736" y="19717"/>
                    </a:cubicBezTo>
                    <a:cubicBezTo>
                      <a:pt x="5781" y="19663"/>
                      <a:pt x="5799" y="19592"/>
                      <a:pt x="5799" y="19529"/>
                    </a:cubicBezTo>
                    <a:cubicBezTo>
                      <a:pt x="5781" y="19163"/>
                      <a:pt x="5754" y="18807"/>
                      <a:pt x="5665" y="18459"/>
                    </a:cubicBezTo>
                    <a:cubicBezTo>
                      <a:pt x="5618" y="18302"/>
                      <a:pt x="5550" y="18241"/>
                      <a:pt x="5407" y="18241"/>
                    </a:cubicBezTo>
                    <a:cubicBezTo>
                      <a:pt x="5387" y="18241"/>
                      <a:pt x="5366" y="18242"/>
                      <a:pt x="5344" y="18245"/>
                    </a:cubicBezTo>
                    <a:cubicBezTo>
                      <a:pt x="5281" y="18254"/>
                      <a:pt x="5219" y="18262"/>
                      <a:pt x="5148" y="18280"/>
                    </a:cubicBezTo>
                    <a:cubicBezTo>
                      <a:pt x="5076" y="17834"/>
                      <a:pt x="5014" y="17397"/>
                      <a:pt x="4942" y="16969"/>
                    </a:cubicBezTo>
                    <a:cubicBezTo>
                      <a:pt x="5094" y="16889"/>
                      <a:pt x="5353" y="16933"/>
                      <a:pt x="5299" y="16657"/>
                    </a:cubicBezTo>
                    <a:cubicBezTo>
                      <a:pt x="5255" y="16362"/>
                      <a:pt x="5290" y="16273"/>
                      <a:pt x="4853" y="16273"/>
                    </a:cubicBezTo>
                    <a:cubicBezTo>
                      <a:pt x="4791" y="16166"/>
                      <a:pt x="4577" y="14944"/>
                      <a:pt x="4577" y="14739"/>
                    </a:cubicBezTo>
                    <a:cubicBezTo>
                      <a:pt x="4657" y="14703"/>
                      <a:pt x="4728" y="14667"/>
                      <a:pt x="4809" y="14632"/>
                    </a:cubicBezTo>
                    <a:cubicBezTo>
                      <a:pt x="4898" y="14596"/>
                      <a:pt x="4925" y="14525"/>
                      <a:pt x="4907" y="14435"/>
                    </a:cubicBezTo>
                    <a:cubicBezTo>
                      <a:pt x="4818" y="13891"/>
                      <a:pt x="4728" y="13338"/>
                      <a:pt x="4630" y="12794"/>
                    </a:cubicBezTo>
                    <a:cubicBezTo>
                      <a:pt x="4577" y="12464"/>
                      <a:pt x="4523" y="12143"/>
                      <a:pt x="4470" y="11813"/>
                    </a:cubicBezTo>
                    <a:cubicBezTo>
                      <a:pt x="4336" y="11019"/>
                      <a:pt x="4211" y="10225"/>
                      <a:pt x="4077" y="9431"/>
                    </a:cubicBezTo>
                    <a:cubicBezTo>
                      <a:pt x="4077" y="9422"/>
                      <a:pt x="4077" y="9413"/>
                      <a:pt x="4077" y="9395"/>
                    </a:cubicBezTo>
                    <a:cubicBezTo>
                      <a:pt x="4185" y="9361"/>
                      <a:pt x="4292" y="9349"/>
                      <a:pt x="4399" y="9349"/>
                    </a:cubicBezTo>
                    <a:close/>
                    <a:moveTo>
                      <a:pt x="2355" y="9591"/>
                    </a:moveTo>
                    <a:cubicBezTo>
                      <a:pt x="2373" y="9716"/>
                      <a:pt x="2391" y="9841"/>
                      <a:pt x="2409" y="9966"/>
                    </a:cubicBezTo>
                    <a:cubicBezTo>
                      <a:pt x="2471" y="10510"/>
                      <a:pt x="2534" y="11063"/>
                      <a:pt x="2596" y="11616"/>
                    </a:cubicBezTo>
                    <a:cubicBezTo>
                      <a:pt x="2677" y="12259"/>
                      <a:pt x="2748" y="12901"/>
                      <a:pt x="2819" y="13552"/>
                    </a:cubicBezTo>
                    <a:cubicBezTo>
                      <a:pt x="2864" y="13918"/>
                      <a:pt x="2908" y="14275"/>
                      <a:pt x="2953" y="14641"/>
                    </a:cubicBezTo>
                    <a:cubicBezTo>
                      <a:pt x="2980" y="14819"/>
                      <a:pt x="3024" y="14864"/>
                      <a:pt x="3203" y="14890"/>
                    </a:cubicBezTo>
                    <a:cubicBezTo>
                      <a:pt x="3283" y="14908"/>
                      <a:pt x="3363" y="14908"/>
                      <a:pt x="3435" y="14917"/>
                    </a:cubicBezTo>
                    <a:cubicBezTo>
                      <a:pt x="3515" y="15443"/>
                      <a:pt x="3586" y="15952"/>
                      <a:pt x="3667" y="16469"/>
                    </a:cubicBezTo>
                    <a:cubicBezTo>
                      <a:pt x="3551" y="16505"/>
                      <a:pt x="3453" y="16532"/>
                      <a:pt x="3363" y="16559"/>
                    </a:cubicBezTo>
                    <a:cubicBezTo>
                      <a:pt x="3203" y="16612"/>
                      <a:pt x="3158" y="16692"/>
                      <a:pt x="3185" y="16853"/>
                    </a:cubicBezTo>
                    <a:cubicBezTo>
                      <a:pt x="3221" y="17103"/>
                      <a:pt x="3292" y="17156"/>
                      <a:pt x="3542" y="17156"/>
                    </a:cubicBezTo>
                    <a:cubicBezTo>
                      <a:pt x="3604" y="17156"/>
                      <a:pt x="3676" y="17147"/>
                      <a:pt x="3747" y="17147"/>
                    </a:cubicBezTo>
                    <a:cubicBezTo>
                      <a:pt x="3809" y="17576"/>
                      <a:pt x="3872" y="17995"/>
                      <a:pt x="3934" y="18432"/>
                    </a:cubicBezTo>
                    <a:cubicBezTo>
                      <a:pt x="3845" y="18441"/>
                      <a:pt x="3774" y="18450"/>
                      <a:pt x="3694" y="18468"/>
                    </a:cubicBezTo>
                    <a:cubicBezTo>
                      <a:pt x="3524" y="18503"/>
                      <a:pt x="3444" y="18610"/>
                      <a:pt x="3453" y="18789"/>
                    </a:cubicBezTo>
                    <a:cubicBezTo>
                      <a:pt x="3453" y="18833"/>
                      <a:pt x="3470" y="18878"/>
                      <a:pt x="3470" y="18932"/>
                    </a:cubicBezTo>
                    <a:cubicBezTo>
                      <a:pt x="3497" y="19181"/>
                      <a:pt x="3533" y="19440"/>
                      <a:pt x="3551" y="19690"/>
                    </a:cubicBezTo>
                    <a:cubicBezTo>
                      <a:pt x="3569" y="19833"/>
                      <a:pt x="3631" y="19940"/>
                      <a:pt x="3756" y="20002"/>
                    </a:cubicBezTo>
                    <a:cubicBezTo>
                      <a:pt x="3890" y="20064"/>
                      <a:pt x="3961" y="20172"/>
                      <a:pt x="4033" y="20288"/>
                    </a:cubicBezTo>
                    <a:cubicBezTo>
                      <a:pt x="4247" y="20635"/>
                      <a:pt x="4380" y="21019"/>
                      <a:pt x="4487" y="21412"/>
                    </a:cubicBezTo>
                    <a:cubicBezTo>
                      <a:pt x="4595" y="21804"/>
                      <a:pt x="4666" y="22206"/>
                      <a:pt x="4702" y="22616"/>
                    </a:cubicBezTo>
                    <a:cubicBezTo>
                      <a:pt x="4702" y="22669"/>
                      <a:pt x="4702" y="22732"/>
                      <a:pt x="4711" y="22794"/>
                    </a:cubicBezTo>
                    <a:cubicBezTo>
                      <a:pt x="4666" y="22794"/>
                      <a:pt x="4630" y="22803"/>
                      <a:pt x="4603" y="22803"/>
                    </a:cubicBezTo>
                    <a:cubicBezTo>
                      <a:pt x="3845" y="22794"/>
                      <a:pt x="3123" y="22652"/>
                      <a:pt x="2462" y="22286"/>
                    </a:cubicBezTo>
                    <a:cubicBezTo>
                      <a:pt x="2034" y="22054"/>
                      <a:pt x="1677" y="21724"/>
                      <a:pt x="1419" y="21305"/>
                    </a:cubicBezTo>
                    <a:cubicBezTo>
                      <a:pt x="1205" y="20974"/>
                      <a:pt x="1169" y="20591"/>
                      <a:pt x="1142" y="20207"/>
                    </a:cubicBezTo>
                    <a:cubicBezTo>
                      <a:pt x="1115" y="19708"/>
                      <a:pt x="1205" y="19226"/>
                      <a:pt x="1276" y="18735"/>
                    </a:cubicBezTo>
                    <a:cubicBezTo>
                      <a:pt x="1329" y="18414"/>
                      <a:pt x="1321" y="18084"/>
                      <a:pt x="1115" y="17799"/>
                    </a:cubicBezTo>
                    <a:cubicBezTo>
                      <a:pt x="1142" y="17781"/>
                      <a:pt x="1160" y="17763"/>
                      <a:pt x="1178" y="17754"/>
                    </a:cubicBezTo>
                    <a:cubicBezTo>
                      <a:pt x="1392" y="17674"/>
                      <a:pt x="1561" y="17522"/>
                      <a:pt x="1695" y="17326"/>
                    </a:cubicBezTo>
                    <a:cubicBezTo>
                      <a:pt x="1945" y="16978"/>
                      <a:pt x="2079" y="16576"/>
                      <a:pt x="2141" y="16148"/>
                    </a:cubicBezTo>
                    <a:cubicBezTo>
                      <a:pt x="2204" y="15666"/>
                      <a:pt x="2159" y="15194"/>
                      <a:pt x="1972" y="14739"/>
                    </a:cubicBezTo>
                    <a:cubicBezTo>
                      <a:pt x="1838" y="14444"/>
                      <a:pt x="1633" y="14230"/>
                      <a:pt x="1303" y="14168"/>
                    </a:cubicBezTo>
                    <a:cubicBezTo>
                      <a:pt x="1222" y="14150"/>
                      <a:pt x="1133" y="14150"/>
                      <a:pt x="1026" y="14141"/>
                    </a:cubicBezTo>
                    <a:cubicBezTo>
                      <a:pt x="1089" y="13766"/>
                      <a:pt x="964" y="13436"/>
                      <a:pt x="830" y="13106"/>
                    </a:cubicBezTo>
                    <a:cubicBezTo>
                      <a:pt x="758" y="12919"/>
                      <a:pt x="660" y="12731"/>
                      <a:pt x="589" y="12535"/>
                    </a:cubicBezTo>
                    <a:cubicBezTo>
                      <a:pt x="286" y="11643"/>
                      <a:pt x="455" y="10742"/>
                      <a:pt x="1249" y="10109"/>
                    </a:cubicBezTo>
                    <a:cubicBezTo>
                      <a:pt x="1633" y="9805"/>
                      <a:pt x="1927" y="9698"/>
                      <a:pt x="2355" y="9591"/>
                    </a:cubicBezTo>
                    <a:close/>
                    <a:moveTo>
                      <a:pt x="5292" y="18519"/>
                    </a:moveTo>
                    <a:cubicBezTo>
                      <a:pt x="5398" y="18519"/>
                      <a:pt x="5428" y="18549"/>
                      <a:pt x="5451" y="18673"/>
                    </a:cubicBezTo>
                    <a:cubicBezTo>
                      <a:pt x="5496" y="18949"/>
                      <a:pt x="5531" y="19226"/>
                      <a:pt x="5558" y="19502"/>
                    </a:cubicBezTo>
                    <a:cubicBezTo>
                      <a:pt x="5567" y="19538"/>
                      <a:pt x="5540" y="19574"/>
                      <a:pt x="5522" y="19610"/>
                    </a:cubicBezTo>
                    <a:cubicBezTo>
                      <a:pt x="5228" y="19966"/>
                      <a:pt x="5148" y="20403"/>
                      <a:pt x="5148" y="20850"/>
                    </a:cubicBezTo>
                    <a:cubicBezTo>
                      <a:pt x="5139" y="21412"/>
                      <a:pt x="5174" y="21974"/>
                      <a:pt x="5281" y="22518"/>
                    </a:cubicBezTo>
                    <a:cubicBezTo>
                      <a:pt x="5308" y="22669"/>
                      <a:pt x="5344" y="22812"/>
                      <a:pt x="5371" y="22973"/>
                    </a:cubicBezTo>
                    <a:cubicBezTo>
                      <a:pt x="5308" y="22991"/>
                      <a:pt x="5273" y="23008"/>
                      <a:pt x="5228" y="23017"/>
                    </a:cubicBezTo>
                    <a:cubicBezTo>
                      <a:pt x="5184" y="23028"/>
                      <a:pt x="5148" y="23033"/>
                      <a:pt x="5117" y="23033"/>
                    </a:cubicBezTo>
                    <a:cubicBezTo>
                      <a:pt x="5018" y="23033"/>
                      <a:pt x="4985" y="22974"/>
                      <a:pt x="4978" y="22830"/>
                    </a:cubicBezTo>
                    <a:cubicBezTo>
                      <a:pt x="4916" y="22036"/>
                      <a:pt x="4755" y="21260"/>
                      <a:pt x="4434" y="20528"/>
                    </a:cubicBezTo>
                    <a:cubicBezTo>
                      <a:pt x="4309" y="20234"/>
                      <a:pt x="4148" y="19957"/>
                      <a:pt x="3863" y="19770"/>
                    </a:cubicBezTo>
                    <a:cubicBezTo>
                      <a:pt x="3836" y="19743"/>
                      <a:pt x="3809" y="19690"/>
                      <a:pt x="3801" y="19645"/>
                    </a:cubicBezTo>
                    <a:cubicBezTo>
                      <a:pt x="3783" y="19378"/>
                      <a:pt x="3765" y="19110"/>
                      <a:pt x="3747" y="18842"/>
                    </a:cubicBezTo>
                    <a:cubicBezTo>
                      <a:pt x="3738" y="18735"/>
                      <a:pt x="3801" y="18700"/>
                      <a:pt x="3881" y="18691"/>
                    </a:cubicBezTo>
                    <a:cubicBezTo>
                      <a:pt x="4095" y="18646"/>
                      <a:pt x="4318" y="18601"/>
                      <a:pt x="4532" y="18575"/>
                    </a:cubicBezTo>
                    <a:cubicBezTo>
                      <a:pt x="4764" y="18548"/>
                      <a:pt x="5005" y="18530"/>
                      <a:pt x="5237" y="18521"/>
                    </a:cubicBezTo>
                    <a:cubicBezTo>
                      <a:pt x="5257" y="18520"/>
                      <a:pt x="5275" y="18519"/>
                      <a:pt x="5292" y="18519"/>
                    </a:cubicBezTo>
                    <a:close/>
                    <a:moveTo>
                      <a:pt x="1959" y="0"/>
                    </a:moveTo>
                    <a:cubicBezTo>
                      <a:pt x="1948" y="0"/>
                      <a:pt x="1938" y="1"/>
                      <a:pt x="1927" y="1"/>
                    </a:cubicBezTo>
                    <a:cubicBezTo>
                      <a:pt x="1829" y="1"/>
                      <a:pt x="1740" y="19"/>
                      <a:pt x="1642" y="28"/>
                    </a:cubicBezTo>
                    <a:cubicBezTo>
                      <a:pt x="1392" y="73"/>
                      <a:pt x="1294" y="162"/>
                      <a:pt x="1258" y="412"/>
                    </a:cubicBezTo>
                    <a:cubicBezTo>
                      <a:pt x="1222" y="661"/>
                      <a:pt x="1196" y="911"/>
                      <a:pt x="1169" y="1152"/>
                    </a:cubicBezTo>
                    <a:cubicBezTo>
                      <a:pt x="1151" y="1313"/>
                      <a:pt x="1142" y="1464"/>
                      <a:pt x="1133" y="1616"/>
                    </a:cubicBezTo>
                    <a:cubicBezTo>
                      <a:pt x="1124" y="1785"/>
                      <a:pt x="1178" y="1982"/>
                      <a:pt x="1401" y="2044"/>
                    </a:cubicBezTo>
                    <a:cubicBezTo>
                      <a:pt x="1410" y="2044"/>
                      <a:pt x="1410" y="2053"/>
                      <a:pt x="1419" y="2062"/>
                    </a:cubicBezTo>
                    <a:cubicBezTo>
                      <a:pt x="1419" y="2187"/>
                      <a:pt x="1410" y="2312"/>
                      <a:pt x="1410" y="2437"/>
                    </a:cubicBezTo>
                    <a:cubicBezTo>
                      <a:pt x="1285" y="2454"/>
                      <a:pt x="1178" y="2463"/>
                      <a:pt x="1071" y="2472"/>
                    </a:cubicBezTo>
                    <a:cubicBezTo>
                      <a:pt x="1000" y="2346"/>
                      <a:pt x="947" y="2291"/>
                      <a:pt x="866" y="2291"/>
                    </a:cubicBezTo>
                    <a:cubicBezTo>
                      <a:pt x="844" y="2291"/>
                      <a:pt x="821" y="2295"/>
                      <a:pt x="794" y="2303"/>
                    </a:cubicBezTo>
                    <a:cubicBezTo>
                      <a:pt x="598" y="2365"/>
                      <a:pt x="419" y="2446"/>
                      <a:pt x="232" y="2526"/>
                    </a:cubicBezTo>
                    <a:cubicBezTo>
                      <a:pt x="9" y="2615"/>
                      <a:pt x="0" y="2954"/>
                      <a:pt x="107" y="3088"/>
                    </a:cubicBezTo>
                    <a:cubicBezTo>
                      <a:pt x="152" y="3132"/>
                      <a:pt x="214" y="3186"/>
                      <a:pt x="277" y="3186"/>
                    </a:cubicBezTo>
                    <a:cubicBezTo>
                      <a:pt x="482" y="3204"/>
                      <a:pt x="696" y="3204"/>
                      <a:pt x="910" y="3204"/>
                    </a:cubicBezTo>
                    <a:cubicBezTo>
                      <a:pt x="999" y="3204"/>
                      <a:pt x="1080" y="3159"/>
                      <a:pt x="1089" y="3052"/>
                    </a:cubicBezTo>
                    <a:cubicBezTo>
                      <a:pt x="1097" y="3034"/>
                      <a:pt x="1115" y="3008"/>
                      <a:pt x="1115" y="2990"/>
                    </a:cubicBezTo>
                    <a:cubicBezTo>
                      <a:pt x="1222" y="2999"/>
                      <a:pt x="1321" y="2999"/>
                      <a:pt x="1419" y="2999"/>
                    </a:cubicBezTo>
                    <a:cubicBezTo>
                      <a:pt x="1428" y="3150"/>
                      <a:pt x="1428" y="3284"/>
                      <a:pt x="1436" y="3409"/>
                    </a:cubicBezTo>
                    <a:cubicBezTo>
                      <a:pt x="1347" y="3427"/>
                      <a:pt x="1276" y="3436"/>
                      <a:pt x="1205" y="3445"/>
                    </a:cubicBezTo>
                    <a:cubicBezTo>
                      <a:pt x="1135" y="3350"/>
                      <a:pt x="1097" y="3309"/>
                      <a:pt x="1026" y="3309"/>
                    </a:cubicBezTo>
                    <a:cubicBezTo>
                      <a:pt x="998" y="3309"/>
                      <a:pt x="963" y="3316"/>
                      <a:pt x="919" y="3329"/>
                    </a:cubicBezTo>
                    <a:cubicBezTo>
                      <a:pt x="714" y="3400"/>
                      <a:pt x="518" y="3480"/>
                      <a:pt x="321" y="3570"/>
                    </a:cubicBezTo>
                    <a:cubicBezTo>
                      <a:pt x="196" y="3632"/>
                      <a:pt x="170" y="3757"/>
                      <a:pt x="196" y="3900"/>
                    </a:cubicBezTo>
                    <a:cubicBezTo>
                      <a:pt x="232" y="4051"/>
                      <a:pt x="330" y="4158"/>
                      <a:pt x="464" y="4167"/>
                    </a:cubicBezTo>
                    <a:cubicBezTo>
                      <a:pt x="616" y="4176"/>
                      <a:pt x="767" y="4176"/>
                      <a:pt x="928" y="4176"/>
                    </a:cubicBezTo>
                    <a:cubicBezTo>
                      <a:pt x="1080" y="4176"/>
                      <a:pt x="1213" y="4158"/>
                      <a:pt x="1267" y="3989"/>
                    </a:cubicBezTo>
                    <a:lnTo>
                      <a:pt x="1454" y="3989"/>
                    </a:lnTo>
                    <a:cubicBezTo>
                      <a:pt x="1490" y="4087"/>
                      <a:pt x="1517" y="4194"/>
                      <a:pt x="1633" y="4221"/>
                    </a:cubicBezTo>
                    <a:cubicBezTo>
                      <a:pt x="1731" y="4248"/>
                      <a:pt x="1749" y="4310"/>
                      <a:pt x="1758" y="4390"/>
                    </a:cubicBezTo>
                    <a:cubicBezTo>
                      <a:pt x="1802" y="4819"/>
                      <a:pt x="1856" y="5247"/>
                      <a:pt x="1900" y="5675"/>
                    </a:cubicBezTo>
                    <a:cubicBezTo>
                      <a:pt x="1981" y="6317"/>
                      <a:pt x="2052" y="6951"/>
                      <a:pt x="2123" y="7593"/>
                    </a:cubicBezTo>
                    <a:cubicBezTo>
                      <a:pt x="2186" y="8093"/>
                      <a:pt x="2248" y="8592"/>
                      <a:pt x="2302" y="9092"/>
                    </a:cubicBezTo>
                    <a:cubicBezTo>
                      <a:pt x="2311" y="9181"/>
                      <a:pt x="2320" y="9279"/>
                      <a:pt x="2320" y="9377"/>
                    </a:cubicBezTo>
                    <a:cubicBezTo>
                      <a:pt x="2266" y="9395"/>
                      <a:pt x="2222" y="9413"/>
                      <a:pt x="2177" y="9422"/>
                    </a:cubicBezTo>
                    <a:cubicBezTo>
                      <a:pt x="1677" y="9529"/>
                      <a:pt x="1258" y="9770"/>
                      <a:pt x="901" y="10127"/>
                    </a:cubicBezTo>
                    <a:cubicBezTo>
                      <a:pt x="277" y="10760"/>
                      <a:pt x="98" y="11509"/>
                      <a:pt x="339" y="12357"/>
                    </a:cubicBezTo>
                    <a:cubicBezTo>
                      <a:pt x="428" y="12678"/>
                      <a:pt x="553" y="12981"/>
                      <a:pt x="669" y="13285"/>
                    </a:cubicBezTo>
                    <a:cubicBezTo>
                      <a:pt x="785" y="13588"/>
                      <a:pt x="883" y="13891"/>
                      <a:pt x="750" y="14221"/>
                    </a:cubicBezTo>
                    <a:cubicBezTo>
                      <a:pt x="707" y="14348"/>
                      <a:pt x="786" y="14427"/>
                      <a:pt x="908" y="14427"/>
                    </a:cubicBezTo>
                    <a:cubicBezTo>
                      <a:pt x="915" y="14427"/>
                      <a:pt x="921" y="14427"/>
                      <a:pt x="928" y="14426"/>
                    </a:cubicBezTo>
                    <a:cubicBezTo>
                      <a:pt x="973" y="14418"/>
                      <a:pt x="1008" y="14409"/>
                      <a:pt x="1044" y="14400"/>
                    </a:cubicBezTo>
                    <a:cubicBezTo>
                      <a:pt x="1080" y="14391"/>
                      <a:pt x="1116" y="14387"/>
                      <a:pt x="1151" y="14387"/>
                    </a:cubicBezTo>
                    <a:cubicBezTo>
                      <a:pt x="1263" y="14387"/>
                      <a:pt x="1370" y="14428"/>
                      <a:pt x="1472" y="14489"/>
                    </a:cubicBezTo>
                    <a:cubicBezTo>
                      <a:pt x="1615" y="14578"/>
                      <a:pt x="1713" y="14703"/>
                      <a:pt x="1775" y="14864"/>
                    </a:cubicBezTo>
                    <a:cubicBezTo>
                      <a:pt x="1909" y="15203"/>
                      <a:pt x="1981" y="15559"/>
                      <a:pt x="1936" y="15934"/>
                    </a:cubicBezTo>
                    <a:cubicBezTo>
                      <a:pt x="1891" y="16353"/>
                      <a:pt x="1775" y="16755"/>
                      <a:pt x="1552" y="17121"/>
                    </a:cubicBezTo>
                    <a:cubicBezTo>
                      <a:pt x="1445" y="17299"/>
                      <a:pt x="1303" y="17442"/>
                      <a:pt x="1106" y="17531"/>
                    </a:cubicBezTo>
                    <a:cubicBezTo>
                      <a:pt x="1053" y="17558"/>
                      <a:pt x="999" y="17584"/>
                      <a:pt x="955" y="17620"/>
                    </a:cubicBezTo>
                    <a:cubicBezTo>
                      <a:pt x="821" y="17700"/>
                      <a:pt x="803" y="17754"/>
                      <a:pt x="883" y="17888"/>
                    </a:cubicBezTo>
                    <a:cubicBezTo>
                      <a:pt x="901" y="17906"/>
                      <a:pt x="910" y="17923"/>
                      <a:pt x="928" y="17950"/>
                    </a:cubicBezTo>
                    <a:cubicBezTo>
                      <a:pt x="1026" y="18111"/>
                      <a:pt x="1089" y="18280"/>
                      <a:pt x="1071" y="18477"/>
                    </a:cubicBezTo>
                    <a:cubicBezTo>
                      <a:pt x="1035" y="18735"/>
                      <a:pt x="999" y="18985"/>
                      <a:pt x="964" y="19235"/>
                    </a:cubicBezTo>
                    <a:cubicBezTo>
                      <a:pt x="892" y="19743"/>
                      <a:pt x="883" y="20243"/>
                      <a:pt x="964" y="20742"/>
                    </a:cubicBezTo>
                    <a:cubicBezTo>
                      <a:pt x="1035" y="21171"/>
                      <a:pt x="1231" y="21519"/>
                      <a:pt x="1517" y="21831"/>
                    </a:cubicBezTo>
                    <a:cubicBezTo>
                      <a:pt x="2079" y="22437"/>
                      <a:pt x="2784" y="22768"/>
                      <a:pt x="3569" y="22946"/>
                    </a:cubicBezTo>
                    <a:cubicBezTo>
                      <a:pt x="3925" y="23026"/>
                      <a:pt x="4282" y="23053"/>
                      <a:pt x="4648" y="23053"/>
                    </a:cubicBezTo>
                    <a:cubicBezTo>
                      <a:pt x="4693" y="23053"/>
                      <a:pt x="4746" y="23062"/>
                      <a:pt x="4773" y="23098"/>
                    </a:cubicBezTo>
                    <a:cubicBezTo>
                      <a:pt x="4883" y="23220"/>
                      <a:pt x="5001" y="23271"/>
                      <a:pt x="5137" y="23271"/>
                    </a:cubicBezTo>
                    <a:cubicBezTo>
                      <a:pt x="5199" y="23271"/>
                      <a:pt x="5265" y="23260"/>
                      <a:pt x="5335" y="23240"/>
                    </a:cubicBezTo>
                    <a:cubicBezTo>
                      <a:pt x="5549" y="23178"/>
                      <a:pt x="5612" y="23115"/>
                      <a:pt x="5620" y="22884"/>
                    </a:cubicBezTo>
                    <a:cubicBezTo>
                      <a:pt x="6209" y="22732"/>
                      <a:pt x="6753" y="22482"/>
                      <a:pt x="7253" y="22152"/>
                    </a:cubicBezTo>
                    <a:cubicBezTo>
                      <a:pt x="7628" y="21902"/>
                      <a:pt x="7940" y="21590"/>
                      <a:pt x="8163" y="21197"/>
                    </a:cubicBezTo>
                    <a:cubicBezTo>
                      <a:pt x="8591" y="20475"/>
                      <a:pt x="8707" y="19708"/>
                      <a:pt x="8457" y="18896"/>
                    </a:cubicBezTo>
                    <a:cubicBezTo>
                      <a:pt x="8341" y="18494"/>
                      <a:pt x="8181" y="18111"/>
                      <a:pt x="7949" y="17763"/>
                    </a:cubicBezTo>
                    <a:cubicBezTo>
                      <a:pt x="7770" y="17486"/>
                      <a:pt x="7672" y="17201"/>
                      <a:pt x="7717" y="16862"/>
                    </a:cubicBezTo>
                    <a:cubicBezTo>
                      <a:pt x="7744" y="16710"/>
                      <a:pt x="7690" y="16648"/>
                      <a:pt x="7530" y="16639"/>
                    </a:cubicBezTo>
                    <a:cubicBezTo>
                      <a:pt x="7324" y="16621"/>
                      <a:pt x="7146" y="16532"/>
                      <a:pt x="7012" y="16389"/>
                    </a:cubicBezTo>
                    <a:cubicBezTo>
                      <a:pt x="6843" y="16202"/>
                      <a:pt x="6691" y="16014"/>
                      <a:pt x="6557" y="15809"/>
                    </a:cubicBezTo>
                    <a:cubicBezTo>
                      <a:pt x="6325" y="15479"/>
                      <a:pt x="6200" y="15095"/>
                      <a:pt x="6129" y="14703"/>
                    </a:cubicBezTo>
                    <a:cubicBezTo>
                      <a:pt x="6084" y="14471"/>
                      <a:pt x="6067" y="14239"/>
                      <a:pt x="6129" y="14016"/>
                    </a:cubicBezTo>
                    <a:cubicBezTo>
                      <a:pt x="6205" y="13753"/>
                      <a:pt x="6410" y="13595"/>
                      <a:pt x="6667" y="13595"/>
                    </a:cubicBezTo>
                    <a:cubicBezTo>
                      <a:pt x="6681" y="13595"/>
                      <a:pt x="6695" y="13596"/>
                      <a:pt x="6709" y="13597"/>
                    </a:cubicBezTo>
                    <a:cubicBezTo>
                      <a:pt x="6762" y="13597"/>
                      <a:pt x="6807" y="13597"/>
                      <a:pt x="6860" y="13588"/>
                    </a:cubicBezTo>
                    <a:cubicBezTo>
                      <a:pt x="6968" y="13579"/>
                      <a:pt x="7003" y="13516"/>
                      <a:pt x="6968" y="13409"/>
                    </a:cubicBezTo>
                    <a:cubicBezTo>
                      <a:pt x="6950" y="13365"/>
                      <a:pt x="6932" y="13329"/>
                      <a:pt x="6914" y="13293"/>
                    </a:cubicBezTo>
                    <a:cubicBezTo>
                      <a:pt x="6825" y="13097"/>
                      <a:pt x="6762" y="12892"/>
                      <a:pt x="6762" y="12678"/>
                    </a:cubicBezTo>
                    <a:cubicBezTo>
                      <a:pt x="6753" y="12268"/>
                      <a:pt x="6762" y="11848"/>
                      <a:pt x="6745" y="11438"/>
                    </a:cubicBezTo>
                    <a:cubicBezTo>
                      <a:pt x="6718" y="10733"/>
                      <a:pt x="6468" y="10118"/>
                      <a:pt x="5915" y="9663"/>
                    </a:cubicBezTo>
                    <a:cubicBezTo>
                      <a:pt x="5500" y="9318"/>
                      <a:pt x="5030" y="9125"/>
                      <a:pt x="4499" y="9125"/>
                    </a:cubicBezTo>
                    <a:cubicBezTo>
                      <a:pt x="4425" y="9125"/>
                      <a:pt x="4350" y="9129"/>
                      <a:pt x="4273" y="9136"/>
                    </a:cubicBezTo>
                    <a:cubicBezTo>
                      <a:pt x="4193" y="9136"/>
                      <a:pt x="4113" y="9145"/>
                      <a:pt x="4033" y="9145"/>
                    </a:cubicBezTo>
                    <a:cubicBezTo>
                      <a:pt x="4024" y="9110"/>
                      <a:pt x="4015" y="9083"/>
                      <a:pt x="4006" y="9065"/>
                    </a:cubicBezTo>
                    <a:cubicBezTo>
                      <a:pt x="3925" y="8583"/>
                      <a:pt x="3845" y="8110"/>
                      <a:pt x="3765" y="7638"/>
                    </a:cubicBezTo>
                    <a:cubicBezTo>
                      <a:pt x="3685" y="7200"/>
                      <a:pt x="3613" y="6763"/>
                      <a:pt x="3542" y="6326"/>
                    </a:cubicBezTo>
                    <a:cubicBezTo>
                      <a:pt x="3408" y="5586"/>
                      <a:pt x="3283" y="4836"/>
                      <a:pt x="3149" y="4087"/>
                    </a:cubicBezTo>
                    <a:cubicBezTo>
                      <a:pt x="3149" y="4060"/>
                      <a:pt x="3158" y="4016"/>
                      <a:pt x="3176" y="4007"/>
                    </a:cubicBezTo>
                    <a:cubicBezTo>
                      <a:pt x="3283" y="3926"/>
                      <a:pt x="3310" y="3819"/>
                      <a:pt x="3301" y="3703"/>
                    </a:cubicBezTo>
                    <a:cubicBezTo>
                      <a:pt x="3336" y="3693"/>
                      <a:pt x="3368" y="3675"/>
                      <a:pt x="3398" y="3675"/>
                    </a:cubicBezTo>
                    <a:cubicBezTo>
                      <a:pt x="3421" y="3675"/>
                      <a:pt x="3442" y="3686"/>
                      <a:pt x="3462" y="3721"/>
                    </a:cubicBezTo>
                    <a:cubicBezTo>
                      <a:pt x="3497" y="3793"/>
                      <a:pt x="3557" y="3820"/>
                      <a:pt x="3621" y="3820"/>
                    </a:cubicBezTo>
                    <a:cubicBezTo>
                      <a:pt x="3654" y="3820"/>
                      <a:pt x="3688" y="3813"/>
                      <a:pt x="3720" y="3802"/>
                    </a:cubicBezTo>
                    <a:cubicBezTo>
                      <a:pt x="3854" y="3757"/>
                      <a:pt x="3979" y="3703"/>
                      <a:pt x="4113" y="3650"/>
                    </a:cubicBezTo>
                    <a:cubicBezTo>
                      <a:pt x="4291" y="3561"/>
                      <a:pt x="4327" y="3498"/>
                      <a:pt x="4291" y="3293"/>
                    </a:cubicBezTo>
                    <a:cubicBezTo>
                      <a:pt x="4282" y="3248"/>
                      <a:pt x="4273" y="3195"/>
                      <a:pt x="4264" y="3150"/>
                    </a:cubicBezTo>
                    <a:cubicBezTo>
                      <a:pt x="4238" y="3061"/>
                      <a:pt x="4184" y="3016"/>
                      <a:pt x="4086" y="3016"/>
                    </a:cubicBezTo>
                    <a:cubicBezTo>
                      <a:pt x="3917" y="3008"/>
                      <a:pt x="3747" y="2999"/>
                      <a:pt x="3586" y="2990"/>
                    </a:cubicBezTo>
                    <a:cubicBezTo>
                      <a:pt x="3542" y="2990"/>
                      <a:pt x="3506" y="2990"/>
                      <a:pt x="3470" y="2999"/>
                    </a:cubicBezTo>
                    <a:cubicBezTo>
                      <a:pt x="3435" y="3016"/>
                      <a:pt x="3372" y="3043"/>
                      <a:pt x="3372" y="3070"/>
                    </a:cubicBezTo>
                    <a:cubicBezTo>
                      <a:pt x="3363" y="3213"/>
                      <a:pt x="3256" y="3186"/>
                      <a:pt x="3167" y="3213"/>
                    </a:cubicBezTo>
                    <a:cubicBezTo>
                      <a:pt x="3114" y="3052"/>
                      <a:pt x="3069" y="2900"/>
                      <a:pt x="3016" y="2731"/>
                    </a:cubicBezTo>
                    <a:cubicBezTo>
                      <a:pt x="3087" y="2722"/>
                      <a:pt x="3140" y="2713"/>
                      <a:pt x="3185" y="2713"/>
                    </a:cubicBezTo>
                    <a:cubicBezTo>
                      <a:pt x="3250" y="2817"/>
                      <a:pt x="3329" y="2869"/>
                      <a:pt x="3429" y="2869"/>
                    </a:cubicBezTo>
                    <a:cubicBezTo>
                      <a:pt x="3467" y="2869"/>
                      <a:pt x="3507" y="2862"/>
                      <a:pt x="3551" y="2847"/>
                    </a:cubicBezTo>
                    <a:cubicBezTo>
                      <a:pt x="3694" y="2793"/>
                      <a:pt x="3818" y="2740"/>
                      <a:pt x="3952" y="2677"/>
                    </a:cubicBezTo>
                    <a:cubicBezTo>
                      <a:pt x="4175" y="2561"/>
                      <a:pt x="4202" y="2508"/>
                      <a:pt x="4166" y="2267"/>
                    </a:cubicBezTo>
                    <a:cubicBezTo>
                      <a:pt x="4148" y="2107"/>
                      <a:pt x="4113" y="2053"/>
                      <a:pt x="3961" y="2026"/>
                    </a:cubicBezTo>
                    <a:cubicBezTo>
                      <a:pt x="3792" y="1999"/>
                      <a:pt x="3622" y="1982"/>
                      <a:pt x="3444" y="1982"/>
                    </a:cubicBezTo>
                    <a:cubicBezTo>
                      <a:pt x="3194" y="1982"/>
                      <a:pt x="3194" y="1991"/>
                      <a:pt x="3096" y="2196"/>
                    </a:cubicBezTo>
                    <a:cubicBezTo>
                      <a:pt x="3016" y="2205"/>
                      <a:pt x="2944" y="2222"/>
                      <a:pt x="2855" y="2231"/>
                    </a:cubicBezTo>
                    <a:cubicBezTo>
                      <a:pt x="2810" y="2098"/>
                      <a:pt x="2766" y="1955"/>
                      <a:pt x="2712" y="1821"/>
                    </a:cubicBezTo>
                    <a:cubicBezTo>
                      <a:pt x="2846" y="1723"/>
                      <a:pt x="2855" y="1589"/>
                      <a:pt x="2828" y="1455"/>
                    </a:cubicBezTo>
                    <a:cubicBezTo>
                      <a:pt x="2801" y="1321"/>
                      <a:pt x="2766" y="1188"/>
                      <a:pt x="2712" y="1072"/>
                    </a:cubicBezTo>
                    <a:cubicBezTo>
                      <a:pt x="2569" y="768"/>
                      <a:pt x="2418" y="474"/>
                      <a:pt x="2266" y="180"/>
                    </a:cubicBezTo>
                    <a:cubicBezTo>
                      <a:pt x="2200" y="55"/>
                      <a:pt x="2095" y="0"/>
                      <a:pt x="1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3"/>
              <p:cNvSpPr/>
              <p:nvPr/>
            </p:nvSpPr>
            <p:spPr>
              <a:xfrm>
                <a:off x="565108" y="1609872"/>
                <a:ext cx="99491" cy="119159"/>
              </a:xfrm>
              <a:custGeom>
                <a:avLst/>
                <a:gdLst/>
                <a:ahLst/>
                <a:cxnLst/>
                <a:rect l="l" t="t" r="r" b="b"/>
                <a:pathLst>
                  <a:path w="2079" h="2490" extrusionOk="0">
                    <a:moveTo>
                      <a:pt x="386" y="0"/>
                    </a:moveTo>
                    <a:cubicBezTo>
                      <a:pt x="368" y="0"/>
                      <a:pt x="349" y="1"/>
                      <a:pt x="330" y="4"/>
                    </a:cubicBezTo>
                    <a:cubicBezTo>
                      <a:pt x="134" y="31"/>
                      <a:pt x="0" y="218"/>
                      <a:pt x="63" y="415"/>
                    </a:cubicBezTo>
                    <a:cubicBezTo>
                      <a:pt x="91" y="501"/>
                      <a:pt x="167" y="558"/>
                      <a:pt x="247" y="558"/>
                    </a:cubicBezTo>
                    <a:cubicBezTo>
                      <a:pt x="266" y="558"/>
                      <a:pt x="285" y="555"/>
                      <a:pt x="303" y="548"/>
                    </a:cubicBezTo>
                    <a:cubicBezTo>
                      <a:pt x="419" y="513"/>
                      <a:pt x="455" y="423"/>
                      <a:pt x="411" y="299"/>
                    </a:cubicBezTo>
                    <a:cubicBezTo>
                      <a:pt x="411" y="290"/>
                      <a:pt x="411" y="272"/>
                      <a:pt x="402" y="236"/>
                    </a:cubicBezTo>
                    <a:lnTo>
                      <a:pt x="402" y="236"/>
                    </a:lnTo>
                    <a:cubicBezTo>
                      <a:pt x="571" y="299"/>
                      <a:pt x="669" y="406"/>
                      <a:pt x="750" y="539"/>
                    </a:cubicBezTo>
                    <a:cubicBezTo>
                      <a:pt x="839" y="700"/>
                      <a:pt x="866" y="887"/>
                      <a:pt x="883" y="1066"/>
                    </a:cubicBezTo>
                    <a:cubicBezTo>
                      <a:pt x="901" y="1307"/>
                      <a:pt x="919" y="1539"/>
                      <a:pt x="964" y="1771"/>
                    </a:cubicBezTo>
                    <a:cubicBezTo>
                      <a:pt x="1026" y="2056"/>
                      <a:pt x="1169" y="2288"/>
                      <a:pt x="1428" y="2431"/>
                    </a:cubicBezTo>
                    <a:cubicBezTo>
                      <a:pt x="1494" y="2471"/>
                      <a:pt x="1566" y="2489"/>
                      <a:pt x="1636" y="2489"/>
                    </a:cubicBezTo>
                    <a:cubicBezTo>
                      <a:pt x="1755" y="2489"/>
                      <a:pt x="1870" y="2437"/>
                      <a:pt x="1954" y="2341"/>
                    </a:cubicBezTo>
                    <a:cubicBezTo>
                      <a:pt x="2070" y="2199"/>
                      <a:pt x="2079" y="1976"/>
                      <a:pt x="1972" y="1833"/>
                    </a:cubicBezTo>
                    <a:cubicBezTo>
                      <a:pt x="1926" y="1772"/>
                      <a:pt x="1874" y="1731"/>
                      <a:pt x="1799" y="1731"/>
                    </a:cubicBezTo>
                    <a:cubicBezTo>
                      <a:pt x="1786" y="1731"/>
                      <a:pt x="1772" y="1732"/>
                      <a:pt x="1758" y="1735"/>
                    </a:cubicBezTo>
                    <a:cubicBezTo>
                      <a:pt x="1686" y="1753"/>
                      <a:pt x="1606" y="1842"/>
                      <a:pt x="1597" y="1922"/>
                    </a:cubicBezTo>
                    <a:cubicBezTo>
                      <a:pt x="1588" y="2020"/>
                      <a:pt x="1624" y="2074"/>
                      <a:pt x="1722" y="2127"/>
                    </a:cubicBezTo>
                    <a:cubicBezTo>
                      <a:pt x="1749" y="2136"/>
                      <a:pt x="1775" y="2145"/>
                      <a:pt x="1802" y="2163"/>
                    </a:cubicBezTo>
                    <a:cubicBezTo>
                      <a:pt x="1746" y="2236"/>
                      <a:pt x="1690" y="2274"/>
                      <a:pt x="1627" y="2274"/>
                    </a:cubicBezTo>
                    <a:cubicBezTo>
                      <a:pt x="1590" y="2274"/>
                      <a:pt x="1551" y="2261"/>
                      <a:pt x="1508" y="2234"/>
                    </a:cubicBezTo>
                    <a:cubicBezTo>
                      <a:pt x="1312" y="2101"/>
                      <a:pt x="1205" y="1904"/>
                      <a:pt x="1169" y="1672"/>
                    </a:cubicBezTo>
                    <a:cubicBezTo>
                      <a:pt x="1133" y="1369"/>
                      <a:pt x="1115" y="1066"/>
                      <a:pt x="1071" y="762"/>
                    </a:cubicBezTo>
                    <a:cubicBezTo>
                      <a:pt x="1026" y="495"/>
                      <a:pt x="892" y="263"/>
                      <a:pt x="660" y="93"/>
                    </a:cubicBezTo>
                    <a:cubicBezTo>
                      <a:pt x="577" y="40"/>
                      <a:pt x="487"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3"/>
              <p:cNvSpPr/>
              <p:nvPr/>
            </p:nvSpPr>
            <p:spPr>
              <a:xfrm>
                <a:off x="420201" y="1624277"/>
                <a:ext cx="71926" cy="133659"/>
              </a:xfrm>
              <a:custGeom>
                <a:avLst/>
                <a:gdLst/>
                <a:ahLst/>
                <a:cxnLst/>
                <a:rect l="l" t="t" r="r" b="b"/>
                <a:pathLst>
                  <a:path w="1503" h="2793" extrusionOk="0">
                    <a:moveTo>
                      <a:pt x="1121" y="0"/>
                    </a:moveTo>
                    <a:cubicBezTo>
                      <a:pt x="978" y="0"/>
                      <a:pt x="846" y="66"/>
                      <a:pt x="753" y="185"/>
                    </a:cubicBezTo>
                    <a:cubicBezTo>
                      <a:pt x="628" y="354"/>
                      <a:pt x="575" y="542"/>
                      <a:pt x="611" y="747"/>
                    </a:cubicBezTo>
                    <a:cubicBezTo>
                      <a:pt x="655" y="979"/>
                      <a:pt x="709" y="1202"/>
                      <a:pt x="762" y="1434"/>
                    </a:cubicBezTo>
                    <a:cubicBezTo>
                      <a:pt x="816" y="1657"/>
                      <a:pt x="843" y="1880"/>
                      <a:pt x="816" y="2103"/>
                    </a:cubicBezTo>
                    <a:cubicBezTo>
                      <a:pt x="789" y="2255"/>
                      <a:pt x="744" y="2397"/>
                      <a:pt x="611" y="2495"/>
                    </a:cubicBezTo>
                    <a:cubicBezTo>
                      <a:pt x="562" y="2532"/>
                      <a:pt x="509" y="2560"/>
                      <a:pt x="449" y="2560"/>
                    </a:cubicBezTo>
                    <a:cubicBezTo>
                      <a:pt x="421" y="2560"/>
                      <a:pt x="392" y="2554"/>
                      <a:pt x="361" y="2540"/>
                    </a:cubicBezTo>
                    <a:cubicBezTo>
                      <a:pt x="388" y="2504"/>
                      <a:pt x="414" y="2469"/>
                      <a:pt x="432" y="2433"/>
                    </a:cubicBezTo>
                    <a:cubicBezTo>
                      <a:pt x="459" y="2362"/>
                      <a:pt x="459" y="2281"/>
                      <a:pt x="396" y="2237"/>
                    </a:cubicBezTo>
                    <a:cubicBezTo>
                      <a:pt x="350" y="2206"/>
                      <a:pt x="290" y="2181"/>
                      <a:pt x="240" y="2181"/>
                    </a:cubicBezTo>
                    <a:cubicBezTo>
                      <a:pt x="232" y="2181"/>
                      <a:pt x="225" y="2182"/>
                      <a:pt x="218" y="2183"/>
                    </a:cubicBezTo>
                    <a:cubicBezTo>
                      <a:pt x="120" y="2183"/>
                      <a:pt x="49" y="2272"/>
                      <a:pt x="31" y="2379"/>
                    </a:cubicBezTo>
                    <a:cubicBezTo>
                      <a:pt x="1" y="2605"/>
                      <a:pt x="205" y="2793"/>
                      <a:pt x="430" y="2793"/>
                    </a:cubicBezTo>
                    <a:cubicBezTo>
                      <a:pt x="472" y="2793"/>
                      <a:pt x="515" y="2786"/>
                      <a:pt x="557" y="2772"/>
                    </a:cubicBezTo>
                    <a:cubicBezTo>
                      <a:pt x="851" y="2665"/>
                      <a:pt x="985" y="2433"/>
                      <a:pt x="1030" y="2148"/>
                    </a:cubicBezTo>
                    <a:cubicBezTo>
                      <a:pt x="1066" y="1907"/>
                      <a:pt x="1048" y="1657"/>
                      <a:pt x="994" y="1416"/>
                    </a:cubicBezTo>
                    <a:cubicBezTo>
                      <a:pt x="958" y="1264"/>
                      <a:pt x="905" y="1113"/>
                      <a:pt x="878" y="952"/>
                    </a:cubicBezTo>
                    <a:cubicBezTo>
                      <a:pt x="851" y="836"/>
                      <a:pt x="834" y="720"/>
                      <a:pt x="834" y="595"/>
                    </a:cubicBezTo>
                    <a:cubicBezTo>
                      <a:pt x="834" y="408"/>
                      <a:pt x="958" y="265"/>
                      <a:pt x="1128" y="247"/>
                    </a:cubicBezTo>
                    <a:cubicBezTo>
                      <a:pt x="1128" y="283"/>
                      <a:pt x="1128" y="328"/>
                      <a:pt x="1137" y="363"/>
                    </a:cubicBezTo>
                    <a:cubicBezTo>
                      <a:pt x="1155" y="470"/>
                      <a:pt x="1226" y="533"/>
                      <a:pt x="1315" y="533"/>
                    </a:cubicBezTo>
                    <a:cubicBezTo>
                      <a:pt x="1413" y="524"/>
                      <a:pt x="1485" y="453"/>
                      <a:pt x="1494" y="345"/>
                    </a:cubicBezTo>
                    <a:cubicBezTo>
                      <a:pt x="1503" y="194"/>
                      <a:pt x="1422" y="69"/>
                      <a:pt x="1271" y="24"/>
                    </a:cubicBezTo>
                    <a:cubicBezTo>
                      <a:pt x="1220" y="8"/>
                      <a:pt x="1170"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6" name="Google Shape;926;p43"/>
          <p:cNvGrpSpPr/>
          <p:nvPr/>
        </p:nvGrpSpPr>
        <p:grpSpPr>
          <a:xfrm>
            <a:off x="6704575" y="1560789"/>
            <a:ext cx="1034542" cy="2211601"/>
            <a:chOff x="4650807" y="1475376"/>
            <a:chExt cx="611395" cy="1307016"/>
          </a:xfrm>
        </p:grpSpPr>
        <p:sp>
          <p:nvSpPr>
            <p:cNvPr id="927" name="Google Shape;927;p43"/>
            <p:cNvSpPr/>
            <p:nvPr/>
          </p:nvSpPr>
          <p:spPr>
            <a:xfrm>
              <a:off x="4872379" y="2553854"/>
              <a:ext cx="148638" cy="53980"/>
            </a:xfrm>
            <a:custGeom>
              <a:avLst/>
              <a:gdLst/>
              <a:ahLst/>
              <a:cxnLst/>
              <a:rect l="l" t="t" r="r" b="b"/>
              <a:pathLst>
                <a:path w="3106" h="1128" extrusionOk="0">
                  <a:moveTo>
                    <a:pt x="170" y="0"/>
                  </a:moveTo>
                  <a:cubicBezTo>
                    <a:pt x="118" y="0"/>
                    <a:pt x="89" y="34"/>
                    <a:pt x="81" y="82"/>
                  </a:cubicBezTo>
                  <a:cubicBezTo>
                    <a:pt x="63" y="198"/>
                    <a:pt x="36" y="305"/>
                    <a:pt x="27" y="412"/>
                  </a:cubicBezTo>
                  <a:cubicBezTo>
                    <a:pt x="1" y="608"/>
                    <a:pt x="19" y="644"/>
                    <a:pt x="206" y="688"/>
                  </a:cubicBezTo>
                  <a:cubicBezTo>
                    <a:pt x="527" y="769"/>
                    <a:pt x="848" y="849"/>
                    <a:pt x="1178" y="902"/>
                  </a:cubicBezTo>
                  <a:cubicBezTo>
                    <a:pt x="1660" y="992"/>
                    <a:pt x="2151" y="1054"/>
                    <a:pt x="2632" y="1117"/>
                  </a:cubicBezTo>
                  <a:cubicBezTo>
                    <a:pt x="2686" y="1125"/>
                    <a:pt x="2739" y="1128"/>
                    <a:pt x="2792" y="1128"/>
                  </a:cubicBezTo>
                  <a:cubicBezTo>
                    <a:pt x="2844" y="1128"/>
                    <a:pt x="2896" y="1125"/>
                    <a:pt x="2945" y="1125"/>
                  </a:cubicBezTo>
                  <a:cubicBezTo>
                    <a:pt x="3016" y="1125"/>
                    <a:pt x="3052" y="1090"/>
                    <a:pt x="3061" y="1018"/>
                  </a:cubicBezTo>
                  <a:cubicBezTo>
                    <a:pt x="3069" y="902"/>
                    <a:pt x="3087" y="778"/>
                    <a:pt x="3087" y="662"/>
                  </a:cubicBezTo>
                  <a:cubicBezTo>
                    <a:pt x="3105" y="528"/>
                    <a:pt x="3078" y="510"/>
                    <a:pt x="2945" y="483"/>
                  </a:cubicBezTo>
                  <a:cubicBezTo>
                    <a:pt x="2534" y="394"/>
                    <a:pt x="2115" y="314"/>
                    <a:pt x="1705" y="233"/>
                  </a:cubicBezTo>
                  <a:cubicBezTo>
                    <a:pt x="1705" y="224"/>
                    <a:pt x="1705" y="224"/>
                    <a:pt x="1705" y="224"/>
                  </a:cubicBezTo>
                  <a:cubicBezTo>
                    <a:pt x="1499" y="189"/>
                    <a:pt x="1303" y="153"/>
                    <a:pt x="1107" y="117"/>
                  </a:cubicBezTo>
                  <a:cubicBezTo>
                    <a:pt x="804" y="73"/>
                    <a:pt x="491" y="37"/>
                    <a:pt x="188" y="1"/>
                  </a:cubicBezTo>
                  <a:cubicBezTo>
                    <a:pt x="182" y="0"/>
                    <a:pt x="175" y="0"/>
                    <a:pt x="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3"/>
            <p:cNvSpPr/>
            <p:nvPr/>
          </p:nvSpPr>
          <p:spPr>
            <a:xfrm>
              <a:off x="5006423" y="2305435"/>
              <a:ext cx="44027" cy="107626"/>
            </a:xfrm>
            <a:custGeom>
              <a:avLst/>
              <a:gdLst/>
              <a:ahLst/>
              <a:cxnLst/>
              <a:rect l="l" t="t" r="r" b="b"/>
              <a:pathLst>
                <a:path w="920" h="2249" extrusionOk="0">
                  <a:moveTo>
                    <a:pt x="393" y="0"/>
                  </a:moveTo>
                  <a:cubicBezTo>
                    <a:pt x="260" y="759"/>
                    <a:pt x="126" y="1490"/>
                    <a:pt x="1" y="2248"/>
                  </a:cubicBezTo>
                  <a:cubicBezTo>
                    <a:pt x="509" y="2025"/>
                    <a:pt x="822" y="1686"/>
                    <a:pt x="875" y="1151"/>
                  </a:cubicBezTo>
                  <a:cubicBezTo>
                    <a:pt x="920" y="687"/>
                    <a:pt x="759" y="313"/>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3"/>
            <p:cNvSpPr/>
            <p:nvPr/>
          </p:nvSpPr>
          <p:spPr>
            <a:xfrm>
              <a:off x="4979098" y="2295194"/>
              <a:ext cx="35939" cy="120786"/>
            </a:xfrm>
            <a:custGeom>
              <a:avLst/>
              <a:gdLst/>
              <a:ahLst/>
              <a:cxnLst/>
              <a:rect l="l" t="t" r="r" b="b"/>
              <a:pathLst>
                <a:path w="751" h="2524" extrusionOk="0">
                  <a:moveTo>
                    <a:pt x="447" y="0"/>
                  </a:moveTo>
                  <a:cubicBezTo>
                    <a:pt x="367" y="223"/>
                    <a:pt x="1" y="2373"/>
                    <a:pt x="19" y="2498"/>
                  </a:cubicBezTo>
                  <a:cubicBezTo>
                    <a:pt x="37" y="2498"/>
                    <a:pt x="54" y="2507"/>
                    <a:pt x="81" y="2507"/>
                  </a:cubicBezTo>
                  <a:cubicBezTo>
                    <a:pt x="141" y="2517"/>
                    <a:pt x="186" y="2523"/>
                    <a:pt x="221" y="2523"/>
                  </a:cubicBezTo>
                  <a:cubicBezTo>
                    <a:pt x="315" y="2523"/>
                    <a:pt x="332" y="2476"/>
                    <a:pt x="358" y="2320"/>
                  </a:cubicBezTo>
                  <a:cubicBezTo>
                    <a:pt x="474" y="1642"/>
                    <a:pt x="590" y="964"/>
                    <a:pt x="715" y="286"/>
                  </a:cubicBezTo>
                  <a:cubicBezTo>
                    <a:pt x="750" y="63"/>
                    <a:pt x="741" y="54"/>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3"/>
            <p:cNvSpPr/>
            <p:nvPr/>
          </p:nvSpPr>
          <p:spPr>
            <a:xfrm>
              <a:off x="4953064" y="2293614"/>
              <a:ext cx="35078" cy="118154"/>
            </a:xfrm>
            <a:custGeom>
              <a:avLst/>
              <a:gdLst/>
              <a:ahLst/>
              <a:cxnLst/>
              <a:rect l="l" t="t" r="r" b="b"/>
              <a:pathLst>
                <a:path w="733" h="2469" extrusionOk="0">
                  <a:moveTo>
                    <a:pt x="585" y="1"/>
                  </a:moveTo>
                  <a:cubicBezTo>
                    <a:pt x="472" y="1"/>
                    <a:pt x="442" y="50"/>
                    <a:pt x="402" y="203"/>
                  </a:cubicBezTo>
                  <a:cubicBezTo>
                    <a:pt x="393" y="256"/>
                    <a:pt x="375" y="301"/>
                    <a:pt x="367" y="346"/>
                  </a:cubicBezTo>
                  <a:cubicBezTo>
                    <a:pt x="259" y="934"/>
                    <a:pt x="152" y="1523"/>
                    <a:pt x="45" y="2112"/>
                  </a:cubicBezTo>
                  <a:cubicBezTo>
                    <a:pt x="1" y="2362"/>
                    <a:pt x="1" y="2362"/>
                    <a:pt x="242" y="2460"/>
                  </a:cubicBezTo>
                  <a:cubicBezTo>
                    <a:pt x="251" y="2460"/>
                    <a:pt x="277" y="2460"/>
                    <a:pt x="304" y="2469"/>
                  </a:cubicBezTo>
                  <a:cubicBezTo>
                    <a:pt x="447" y="1648"/>
                    <a:pt x="590" y="827"/>
                    <a:pt x="732" y="15"/>
                  </a:cubicBezTo>
                  <a:cubicBezTo>
                    <a:pt x="671" y="6"/>
                    <a:pt x="623" y="1"/>
                    <a:pt x="5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3"/>
            <p:cNvSpPr/>
            <p:nvPr/>
          </p:nvSpPr>
          <p:spPr>
            <a:xfrm>
              <a:off x="4924064" y="2300314"/>
              <a:ext cx="36322" cy="94801"/>
            </a:xfrm>
            <a:custGeom>
              <a:avLst/>
              <a:gdLst/>
              <a:ahLst/>
              <a:cxnLst/>
              <a:rect l="l" t="t" r="r" b="b"/>
              <a:pathLst>
                <a:path w="759" h="1981" extrusionOk="0">
                  <a:moveTo>
                    <a:pt x="741" y="0"/>
                  </a:moveTo>
                  <a:lnTo>
                    <a:pt x="741" y="0"/>
                  </a:lnTo>
                  <a:cubicBezTo>
                    <a:pt x="366" y="197"/>
                    <a:pt x="134" y="500"/>
                    <a:pt x="63" y="910"/>
                  </a:cubicBezTo>
                  <a:cubicBezTo>
                    <a:pt x="0" y="1312"/>
                    <a:pt x="98" y="1669"/>
                    <a:pt x="375" y="1981"/>
                  </a:cubicBezTo>
                  <a:cubicBezTo>
                    <a:pt x="455" y="1811"/>
                    <a:pt x="758" y="125"/>
                    <a:pt x="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43"/>
            <p:cNvGrpSpPr/>
            <p:nvPr/>
          </p:nvGrpSpPr>
          <p:grpSpPr>
            <a:xfrm>
              <a:off x="4659373" y="2043137"/>
              <a:ext cx="592588" cy="729262"/>
              <a:chOff x="4659373" y="2043137"/>
              <a:chExt cx="592588" cy="729262"/>
            </a:xfrm>
          </p:grpSpPr>
          <p:sp>
            <p:nvSpPr>
              <p:cNvPr id="933" name="Google Shape;933;p43"/>
              <p:cNvSpPr/>
              <p:nvPr/>
            </p:nvSpPr>
            <p:spPr>
              <a:xfrm>
                <a:off x="4659373" y="2043137"/>
                <a:ext cx="592588" cy="729262"/>
              </a:xfrm>
              <a:custGeom>
                <a:avLst/>
                <a:gdLst/>
                <a:ahLst/>
                <a:cxnLst/>
                <a:rect l="l" t="t" r="r" b="b"/>
                <a:pathLst>
                  <a:path w="12383" h="15239" extrusionOk="0">
                    <a:moveTo>
                      <a:pt x="6534" y="0"/>
                    </a:moveTo>
                    <a:cubicBezTo>
                      <a:pt x="6521" y="0"/>
                      <a:pt x="6508" y="1"/>
                      <a:pt x="6495" y="4"/>
                    </a:cubicBezTo>
                    <a:cubicBezTo>
                      <a:pt x="5736" y="84"/>
                      <a:pt x="5014" y="272"/>
                      <a:pt x="4354" y="673"/>
                    </a:cubicBezTo>
                    <a:cubicBezTo>
                      <a:pt x="3542" y="1164"/>
                      <a:pt x="3096" y="1868"/>
                      <a:pt x="3033" y="2814"/>
                    </a:cubicBezTo>
                    <a:cubicBezTo>
                      <a:pt x="2998" y="3224"/>
                      <a:pt x="3042" y="3635"/>
                      <a:pt x="3078" y="4036"/>
                    </a:cubicBezTo>
                    <a:cubicBezTo>
                      <a:pt x="3131" y="4545"/>
                      <a:pt x="3015" y="5017"/>
                      <a:pt x="2703" y="5428"/>
                    </a:cubicBezTo>
                    <a:cubicBezTo>
                      <a:pt x="2596" y="5562"/>
                      <a:pt x="2471" y="5687"/>
                      <a:pt x="2355" y="5811"/>
                    </a:cubicBezTo>
                    <a:cubicBezTo>
                      <a:pt x="2079" y="6097"/>
                      <a:pt x="1811" y="6382"/>
                      <a:pt x="1534" y="6659"/>
                    </a:cubicBezTo>
                    <a:cubicBezTo>
                      <a:pt x="1115" y="7078"/>
                      <a:pt x="749" y="7524"/>
                      <a:pt x="491" y="8051"/>
                    </a:cubicBezTo>
                    <a:cubicBezTo>
                      <a:pt x="286" y="8506"/>
                      <a:pt x="170" y="8987"/>
                      <a:pt x="98" y="9478"/>
                    </a:cubicBezTo>
                    <a:cubicBezTo>
                      <a:pt x="0" y="10085"/>
                      <a:pt x="54" y="10664"/>
                      <a:pt x="250" y="11244"/>
                    </a:cubicBezTo>
                    <a:cubicBezTo>
                      <a:pt x="464" y="11851"/>
                      <a:pt x="785" y="12386"/>
                      <a:pt x="1187" y="12886"/>
                    </a:cubicBezTo>
                    <a:cubicBezTo>
                      <a:pt x="1347" y="13082"/>
                      <a:pt x="1508" y="13278"/>
                      <a:pt x="1713" y="13430"/>
                    </a:cubicBezTo>
                    <a:cubicBezTo>
                      <a:pt x="2043" y="13680"/>
                      <a:pt x="2391" y="13912"/>
                      <a:pt x="2748" y="14117"/>
                    </a:cubicBezTo>
                    <a:cubicBezTo>
                      <a:pt x="3301" y="14447"/>
                      <a:pt x="3907" y="14679"/>
                      <a:pt x="4523" y="14857"/>
                    </a:cubicBezTo>
                    <a:cubicBezTo>
                      <a:pt x="4889" y="14973"/>
                      <a:pt x="5263" y="15071"/>
                      <a:pt x="5647" y="15143"/>
                    </a:cubicBezTo>
                    <a:cubicBezTo>
                      <a:pt x="6021" y="15212"/>
                      <a:pt x="6399" y="15238"/>
                      <a:pt x="6779" y="15238"/>
                    </a:cubicBezTo>
                    <a:cubicBezTo>
                      <a:pt x="6890" y="15238"/>
                      <a:pt x="7000" y="15236"/>
                      <a:pt x="7110" y="15232"/>
                    </a:cubicBezTo>
                    <a:cubicBezTo>
                      <a:pt x="8083" y="15196"/>
                      <a:pt x="9019" y="15000"/>
                      <a:pt x="9885" y="14545"/>
                    </a:cubicBezTo>
                    <a:cubicBezTo>
                      <a:pt x="10402" y="14269"/>
                      <a:pt x="10866" y="13930"/>
                      <a:pt x="11249" y="13484"/>
                    </a:cubicBezTo>
                    <a:cubicBezTo>
                      <a:pt x="11696" y="12957"/>
                      <a:pt x="12008" y="12368"/>
                      <a:pt x="12186" y="11699"/>
                    </a:cubicBezTo>
                    <a:cubicBezTo>
                      <a:pt x="12374" y="11012"/>
                      <a:pt x="12382" y="10334"/>
                      <a:pt x="12195" y="9647"/>
                    </a:cubicBezTo>
                    <a:cubicBezTo>
                      <a:pt x="12052" y="9148"/>
                      <a:pt x="11847" y="8675"/>
                      <a:pt x="11606" y="8220"/>
                    </a:cubicBezTo>
                    <a:cubicBezTo>
                      <a:pt x="11410" y="7837"/>
                      <a:pt x="11232" y="7453"/>
                      <a:pt x="11125" y="7034"/>
                    </a:cubicBezTo>
                    <a:cubicBezTo>
                      <a:pt x="11000" y="6543"/>
                      <a:pt x="11000" y="6061"/>
                      <a:pt x="11187" y="5588"/>
                    </a:cubicBezTo>
                    <a:cubicBezTo>
                      <a:pt x="11303" y="5294"/>
                      <a:pt x="11419" y="5000"/>
                      <a:pt x="11535" y="4705"/>
                    </a:cubicBezTo>
                    <a:cubicBezTo>
                      <a:pt x="11669" y="4357"/>
                      <a:pt x="11767" y="3992"/>
                      <a:pt x="11758" y="3617"/>
                    </a:cubicBezTo>
                    <a:cubicBezTo>
                      <a:pt x="11749" y="2868"/>
                      <a:pt x="11499" y="2198"/>
                      <a:pt x="10991" y="1636"/>
                    </a:cubicBezTo>
                    <a:cubicBezTo>
                      <a:pt x="10527" y="1128"/>
                      <a:pt x="9974" y="762"/>
                      <a:pt x="9367" y="477"/>
                    </a:cubicBezTo>
                    <a:cubicBezTo>
                      <a:pt x="9309" y="449"/>
                      <a:pt x="9254" y="435"/>
                      <a:pt x="9206" y="435"/>
                    </a:cubicBezTo>
                    <a:cubicBezTo>
                      <a:pt x="9084" y="435"/>
                      <a:pt x="8998" y="520"/>
                      <a:pt x="8966" y="673"/>
                    </a:cubicBezTo>
                    <a:cubicBezTo>
                      <a:pt x="8957" y="682"/>
                      <a:pt x="8957" y="700"/>
                      <a:pt x="8957" y="718"/>
                    </a:cubicBezTo>
                    <a:cubicBezTo>
                      <a:pt x="8716" y="2065"/>
                      <a:pt x="8484" y="3412"/>
                      <a:pt x="8243" y="4759"/>
                    </a:cubicBezTo>
                    <a:cubicBezTo>
                      <a:pt x="8225" y="4893"/>
                      <a:pt x="8234" y="5009"/>
                      <a:pt x="8323" y="5107"/>
                    </a:cubicBezTo>
                    <a:cubicBezTo>
                      <a:pt x="8386" y="5178"/>
                      <a:pt x="8430" y="5249"/>
                      <a:pt x="8484" y="5321"/>
                    </a:cubicBezTo>
                    <a:cubicBezTo>
                      <a:pt x="8823" y="5785"/>
                      <a:pt x="8966" y="6311"/>
                      <a:pt x="8841" y="6882"/>
                    </a:cubicBezTo>
                    <a:cubicBezTo>
                      <a:pt x="8653" y="7738"/>
                      <a:pt x="8118" y="8274"/>
                      <a:pt x="7262" y="8470"/>
                    </a:cubicBezTo>
                    <a:cubicBezTo>
                      <a:pt x="7155" y="8497"/>
                      <a:pt x="7119" y="8532"/>
                      <a:pt x="7101" y="8630"/>
                    </a:cubicBezTo>
                    <a:cubicBezTo>
                      <a:pt x="7021" y="9130"/>
                      <a:pt x="6932" y="9621"/>
                      <a:pt x="6842" y="10120"/>
                    </a:cubicBezTo>
                    <a:cubicBezTo>
                      <a:pt x="6807" y="10299"/>
                      <a:pt x="6780" y="10477"/>
                      <a:pt x="6744" y="10656"/>
                    </a:cubicBezTo>
                    <a:cubicBezTo>
                      <a:pt x="6727" y="10772"/>
                      <a:pt x="6744" y="10789"/>
                      <a:pt x="6860" y="10816"/>
                    </a:cubicBezTo>
                    <a:cubicBezTo>
                      <a:pt x="7074" y="10861"/>
                      <a:pt x="7289" y="10905"/>
                      <a:pt x="7512" y="10959"/>
                    </a:cubicBezTo>
                    <a:cubicBezTo>
                      <a:pt x="7708" y="10995"/>
                      <a:pt x="7770" y="11075"/>
                      <a:pt x="7761" y="11271"/>
                    </a:cubicBezTo>
                    <a:cubicBezTo>
                      <a:pt x="7752" y="11414"/>
                      <a:pt x="7735" y="11557"/>
                      <a:pt x="7708" y="11690"/>
                    </a:cubicBezTo>
                    <a:cubicBezTo>
                      <a:pt x="7657" y="11953"/>
                      <a:pt x="7612" y="12031"/>
                      <a:pt x="7421" y="12031"/>
                    </a:cubicBezTo>
                    <a:cubicBezTo>
                      <a:pt x="7379" y="12031"/>
                      <a:pt x="7329" y="12027"/>
                      <a:pt x="7271" y="12020"/>
                    </a:cubicBezTo>
                    <a:cubicBezTo>
                      <a:pt x="6780" y="11958"/>
                      <a:pt x="6289" y="11887"/>
                      <a:pt x="5799" y="11815"/>
                    </a:cubicBezTo>
                    <a:cubicBezTo>
                      <a:pt x="5799" y="11806"/>
                      <a:pt x="5799" y="11806"/>
                      <a:pt x="5799" y="11806"/>
                    </a:cubicBezTo>
                    <a:cubicBezTo>
                      <a:pt x="5647" y="11780"/>
                      <a:pt x="5487" y="11753"/>
                      <a:pt x="5335" y="11726"/>
                    </a:cubicBezTo>
                    <a:cubicBezTo>
                      <a:pt x="5049" y="11664"/>
                      <a:pt x="4764" y="11601"/>
                      <a:pt x="4487" y="11530"/>
                    </a:cubicBezTo>
                    <a:cubicBezTo>
                      <a:pt x="4327" y="11485"/>
                      <a:pt x="4229" y="11351"/>
                      <a:pt x="4246" y="11191"/>
                    </a:cubicBezTo>
                    <a:cubicBezTo>
                      <a:pt x="4264" y="10995"/>
                      <a:pt x="4300" y="10807"/>
                      <a:pt x="4354" y="10611"/>
                    </a:cubicBezTo>
                    <a:cubicBezTo>
                      <a:pt x="4378" y="10488"/>
                      <a:pt x="4440" y="10440"/>
                      <a:pt x="4561" y="10440"/>
                    </a:cubicBezTo>
                    <a:cubicBezTo>
                      <a:pt x="4572" y="10440"/>
                      <a:pt x="4583" y="10441"/>
                      <a:pt x="4594" y="10441"/>
                    </a:cubicBezTo>
                    <a:cubicBezTo>
                      <a:pt x="4782" y="10450"/>
                      <a:pt x="4969" y="10468"/>
                      <a:pt x="5156" y="10486"/>
                    </a:cubicBezTo>
                    <a:cubicBezTo>
                      <a:pt x="5188" y="10489"/>
                      <a:pt x="5215" y="10492"/>
                      <a:pt x="5238" y="10492"/>
                    </a:cubicBezTo>
                    <a:cubicBezTo>
                      <a:pt x="5336" y="10492"/>
                      <a:pt x="5359" y="10452"/>
                      <a:pt x="5388" y="10308"/>
                    </a:cubicBezTo>
                    <a:cubicBezTo>
                      <a:pt x="5504" y="9665"/>
                      <a:pt x="5629" y="9014"/>
                      <a:pt x="5754" y="8363"/>
                    </a:cubicBezTo>
                    <a:cubicBezTo>
                      <a:pt x="5781" y="8247"/>
                      <a:pt x="5781" y="8158"/>
                      <a:pt x="5656" y="8104"/>
                    </a:cubicBezTo>
                    <a:cubicBezTo>
                      <a:pt x="5611" y="8077"/>
                      <a:pt x="5576" y="8042"/>
                      <a:pt x="5531" y="8006"/>
                    </a:cubicBezTo>
                    <a:cubicBezTo>
                      <a:pt x="4942" y="7435"/>
                      <a:pt x="4728" y="6757"/>
                      <a:pt x="4924" y="5963"/>
                    </a:cubicBezTo>
                    <a:cubicBezTo>
                      <a:pt x="5058" y="5472"/>
                      <a:pt x="5344" y="5089"/>
                      <a:pt x="5763" y="4812"/>
                    </a:cubicBezTo>
                    <a:cubicBezTo>
                      <a:pt x="5879" y="4741"/>
                      <a:pt x="5968" y="4652"/>
                      <a:pt x="5995" y="4518"/>
                    </a:cubicBezTo>
                    <a:cubicBezTo>
                      <a:pt x="6049" y="4277"/>
                      <a:pt x="6084" y="4027"/>
                      <a:pt x="6129" y="3786"/>
                    </a:cubicBezTo>
                    <a:cubicBezTo>
                      <a:pt x="6343" y="2636"/>
                      <a:pt x="6557" y="1485"/>
                      <a:pt x="6771" y="334"/>
                    </a:cubicBezTo>
                    <a:cubicBezTo>
                      <a:pt x="6780" y="298"/>
                      <a:pt x="6789" y="263"/>
                      <a:pt x="6789" y="227"/>
                    </a:cubicBezTo>
                    <a:cubicBezTo>
                      <a:pt x="6798" y="93"/>
                      <a:pt x="6744" y="31"/>
                      <a:pt x="6628" y="13"/>
                    </a:cubicBezTo>
                    <a:cubicBezTo>
                      <a:pt x="6597" y="6"/>
                      <a:pt x="6565" y="0"/>
                      <a:pt x="6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3"/>
              <p:cNvSpPr/>
              <p:nvPr/>
            </p:nvSpPr>
            <p:spPr>
              <a:xfrm>
                <a:off x="4953495" y="2449720"/>
                <a:ext cx="35078" cy="106382"/>
              </a:xfrm>
              <a:custGeom>
                <a:avLst/>
                <a:gdLst/>
                <a:ahLst/>
                <a:cxnLst/>
                <a:rect l="l" t="t" r="r" b="b"/>
                <a:pathLst>
                  <a:path w="733" h="2223" extrusionOk="0">
                    <a:moveTo>
                      <a:pt x="411" y="1"/>
                    </a:moveTo>
                    <a:cubicBezTo>
                      <a:pt x="393" y="36"/>
                      <a:pt x="384" y="63"/>
                      <a:pt x="375" y="90"/>
                    </a:cubicBezTo>
                    <a:cubicBezTo>
                      <a:pt x="259" y="741"/>
                      <a:pt x="134" y="1383"/>
                      <a:pt x="19" y="2035"/>
                    </a:cubicBezTo>
                    <a:cubicBezTo>
                      <a:pt x="1" y="2151"/>
                      <a:pt x="19" y="2177"/>
                      <a:pt x="134" y="2204"/>
                    </a:cubicBezTo>
                    <a:cubicBezTo>
                      <a:pt x="177" y="2216"/>
                      <a:pt x="212" y="2222"/>
                      <a:pt x="242" y="2222"/>
                    </a:cubicBezTo>
                    <a:cubicBezTo>
                      <a:pt x="326" y="2222"/>
                      <a:pt x="367" y="2173"/>
                      <a:pt x="393" y="2061"/>
                    </a:cubicBezTo>
                    <a:cubicBezTo>
                      <a:pt x="402" y="2026"/>
                      <a:pt x="411" y="1990"/>
                      <a:pt x="411" y="1963"/>
                    </a:cubicBezTo>
                    <a:cubicBezTo>
                      <a:pt x="518" y="1348"/>
                      <a:pt x="625" y="732"/>
                      <a:pt x="723" y="126"/>
                    </a:cubicBezTo>
                    <a:cubicBezTo>
                      <a:pt x="732" y="90"/>
                      <a:pt x="732" y="63"/>
                      <a:pt x="732" y="27"/>
                    </a:cubicBezTo>
                    <a:cubicBezTo>
                      <a:pt x="616" y="19"/>
                      <a:pt x="518" y="10"/>
                      <a:pt x="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3"/>
              <p:cNvSpPr/>
              <p:nvPr/>
            </p:nvSpPr>
            <p:spPr>
              <a:xfrm>
                <a:off x="4927031" y="2441633"/>
                <a:ext cx="34647" cy="108679"/>
              </a:xfrm>
              <a:custGeom>
                <a:avLst/>
                <a:gdLst/>
                <a:ahLst/>
                <a:cxnLst/>
                <a:rect l="l" t="t" r="r" b="b"/>
                <a:pathLst>
                  <a:path w="724" h="2271" extrusionOk="0">
                    <a:moveTo>
                      <a:pt x="420" y="0"/>
                    </a:moveTo>
                    <a:cubicBezTo>
                      <a:pt x="402" y="18"/>
                      <a:pt x="402" y="27"/>
                      <a:pt x="393" y="36"/>
                    </a:cubicBezTo>
                    <a:cubicBezTo>
                      <a:pt x="268" y="741"/>
                      <a:pt x="143" y="1436"/>
                      <a:pt x="9" y="2141"/>
                    </a:cubicBezTo>
                    <a:cubicBezTo>
                      <a:pt x="1" y="2204"/>
                      <a:pt x="18" y="2239"/>
                      <a:pt x="90" y="2248"/>
                    </a:cubicBezTo>
                    <a:cubicBezTo>
                      <a:pt x="125" y="2257"/>
                      <a:pt x="161" y="2266"/>
                      <a:pt x="197" y="2266"/>
                    </a:cubicBezTo>
                    <a:cubicBezTo>
                      <a:pt x="210" y="2269"/>
                      <a:pt x="223" y="2271"/>
                      <a:pt x="235" y="2271"/>
                    </a:cubicBezTo>
                    <a:cubicBezTo>
                      <a:pt x="294" y="2271"/>
                      <a:pt x="334" y="2235"/>
                      <a:pt x="348" y="2168"/>
                    </a:cubicBezTo>
                    <a:cubicBezTo>
                      <a:pt x="357" y="2132"/>
                      <a:pt x="366" y="2088"/>
                      <a:pt x="366" y="2043"/>
                    </a:cubicBezTo>
                    <a:cubicBezTo>
                      <a:pt x="464" y="1544"/>
                      <a:pt x="554" y="1053"/>
                      <a:pt x="643" y="553"/>
                    </a:cubicBezTo>
                    <a:cubicBezTo>
                      <a:pt x="670" y="411"/>
                      <a:pt x="696" y="259"/>
                      <a:pt x="723" y="116"/>
                    </a:cubicBezTo>
                    <a:cubicBezTo>
                      <a:pt x="607" y="72"/>
                      <a:pt x="518" y="36"/>
                      <a:pt x="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43"/>
            <p:cNvSpPr/>
            <p:nvPr/>
          </p:nvSpPr>
          <p:spPr>
            <a:xfrm>
              <a:off x="5019679" y="2097501"/>
              <a:ext cx="28234" cy="91020"/>
            </a:xfrm>
            <a:custGeom>
              <a:avLst/>
              <a:gdLst/>
              <a:ahLst/>
              <a:cxnLst/>
              <a:rect l="l" t="t" r="r" b="b"/>
              <a:pathLst>
                <a:path w="590" h="1902" extrusionOk="0">
                  <a:moveTo>
                    <a:pt x="330" y="1"/>
                  </a:moveTo>
                  <a:cubicBezTo>
                    <a:pt x="215" y="625"/>
                    <a:pt x="107" y="1241"/>
                    <a:pt x="0" y="1856"/>
                  </a:cubicBezTo>
                  <a:cubicBezTo>
                    <a:pt x="99" y="1874"/>
                    <a:pt x="188" y="1883"/>
                    <a:pt x="286" y="1901"/>
                  </a:cubicBezTo>
                  <a:cubicBezTo>
                    <a:pt x="393" y="1277"/>
                    <a:pt x="527" y="670"/>
                    <a:pt x="589" y="54"/>
                  </a:cubicBezTo>
                  <a:cubicBezTo>
                    <a:pt x="491" y="37"/>
                    <a:pt x="420" y="19"/>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a:off x="5043990" y="2102048"/>
              <a:ext cx="27804" cy="89441"/>
            </a:xfrm>
            <a:custGeom>
              <a:avLst/>
              <a:gdLst/>
              <a:ahLst/>
              <a:cxnLst/>
              <a:rect l="l" t="t" r="r" b="b"/>
              <a:pathLst>
                <a:path w="581" h="1869" extrusionOk="0">
                  <a:moveTo>
                    <a:pt x="364" y="0"/>
                  </a:moveTo>
                  <a:cubicBezTo>
                    <a:pt x="350" y="0"/>
                    <a:pt x="334" y="4"/>
                    <a:pt x="322" y="4"/>
                  </a:cubicBezTo>
                  <a:cubicBezTo>
                    <a:pt x="215" y="611"/>
                    <a:pt x="108" y="1217"/>
                    <a:pt x="1" y="1842"/>
                  </a:cubicBezTo>
                  <a:cubicBezTo>
                    <a:pt x="99" y="1851"/>
                    <a:pt x="179" y="1860"/>
                    <a:pt x="260" y="1868"/>
                  </a:cubicBezTo>
                  <a:cubicBezTo>
                    <a:pt x="367" y="1244"/>
                    <a:pt x="474" y="646"/>
                    <a:pt x="581" y="31"/>
                  </a:cubicBezTo>
                  <a:cubicBezTo>
                    <a:pt x="500" y="22"/>
                    <a:pt x="438" y="13"/>
                    <a:pt x="385" y="4"/>
                  </a:cubicBezTo>
                  <a:cubicBezTo>
                    <a:pt x="379" y="1"/>
                    <a:pt x="372" y="0"/>
                    <a:pt x="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3"/>
            <p:cNvSpPr/>
            <p:nvPr/>
          </p:nvSpPr>
          <p:spPr>
            <a:xfrm>
              <a:off x="4994890" y="2093242"/>
              <a:ext cx="28234" cy="91403"/>
            </a:xfrm>
            <a:custGeom>
              <a:avLst/>
              <a:gdLst/>
              <a:ahLst/>
              <a:cxnLst/>
              <a:rect l="l" t="t" r="r" b="b"/>
              <a:pathLst>
                <a:path w="590" h="1910" extrusionOk="0">
                  <a:moveTo>
                    <a:pt x="331" y="1"/>
                  </a:moveTo>
                  <a:cubicBezTo>
                    <a:pt x="224" y="634"/>
                    <a:pt x="108" y="1259"/>
                    <a:pt x="1" y="1892"/>
                  </a:cubicBezTo>
                  <a:cubicBezTo>
                    <a:pt x="90" y="1901"/>
                    <a:pt x="170" y="1901"/>
                    <a:pt x="269" y="1910"/>
                  </a:cubicBezTo>
                  <a:cubicBezTo>
                    <a:pt x="376" y="1285"/>
                    <a:pt x="483" y="670"/>
                    <a:pt x="590" y="45"/>
                  </a:cubicBezTo>
                  <a:cubicBezTo>
                    <a:pt x="501" y="36"/>
                    <a:pt x="429" y="18"/>
                    <a:pt x="3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3"/>
            <p:cNvSpPr/>
            <p:nvPr/>
          </p:nvSpPr>
          <p:spPr>
            <a:xfrm>
              <a:off x="5075623" y="1919478"/>
              <a:ext cx="26942" cy="88867"/>
            </a:xfrm>
            <a:custGeom>
              <a:avLst/>
              <a:gdLst/>
              <a:ahLst/>
              <a:cxnLst/>
              <a:rect l="l" t="t" r="r" b="b"/>
              <a:pathLst>
                <a:path w="563" h="1857" extrusionOk="0">
                  <a:moveTo>
                    <a:pt x="321" y="1"/>
                  </a:moveTo>
                  <a:cubicBezTo>
                    <a:pt x="250" y="206"/>
                    <a:pt x="0" y="1714"/>
                    <a:pt x="18" y="1821"/>
                  </a:cubicBezTo>
                  <a:cubicBezTo>
                    <a:pt x="89" y="1839"/>
                    <a:pt x="161" y="1847"/>
                    <a:pt x="232" y="1856"/>
                  </a:cubicBezTo>
                  <a:cubicBezTo>
                    <a:pt x="294" y="1723"/>
                    <a:pt x="562" y="161"/>
                    <a:pt x="553" y="45"/>
                  </a:cubicBezTo>
                  <a:cubicBezTo>
                    <a:pt x="473" y="28"/>
                    <a:pt x="393" y="19"/>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3"/>
            <p:cNvSpPr/>
            <p:nvPr/>
          </p:nvSpPr>
          <p:spPr>
            <a:xfrm>
              <a:off x="5105916" y="1747436"/>
              <a:ext cx="26942" cy="79870"/>
            </a:xfrm>
            <a:custGeom>
              <a:avLst/>
              <a:gdLst/>
              <a:ahLst/>
              <a:cxnLst/>
              <a:rect l="l" t="t" r="r" b="b"/>
              <a:pathLst>
                <a:path w="563" h="1669" extrusionOk="0">
                  <a:moveTo>
                    <a:pt x="286" y="1"/>
                  </a:moveTo>
                  <a:cubicBezTo>
                    <a:pt x="197" y="545"/>
                    <a:pt x="99" y="1080"/>
                    <a:pt x="0" y="1624"/>
                  </a:cubicBezTo>
                  <a:cubicBezTo>
                    <a:pt x="99" y="1642"/>
                    <a:pt x="179" y="1651"/>
                    <a:pt x="286" y="1669"/>
                  </a:cubicBezTo>
                  <a:cubicBezTo>
                    <a:pt x="375" y="1125"/>
                    <a:pt x="482" y="589"/>
                    <a:pt x="562" y="45"/>
                  </a:cubicBezTo>
                  <a:cubicBezTo>
                    <a:pt x="455" y="27"/>
                    <a:pt x="375" y="10"/>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3"/>
            <p:cNvSpPr/>
            <p:nvPr/>
          </p:nvSpPr>
          <p:spPr>
            <a:xfrm>
              <a:off x="5052556" y="1915219"/>
              <a:ext cx="26512" cy="88436"/>
            </a:xfrm>
            <a:custGeom>
              <a:avLst/>
              <a:gdLst/>
              <a:ahLst/>
              <a:cxnLst/>
              <a:rect l="l" t="t" r="r" b="b"/>
              <a:pathLst>
                <a:path w="554" h="1848" extrusionOk="0">
                  <a:moveTo>
                    <a:pt x="321" y="1"/>
                  </a:moveTo>
                  <a:cubicBezTo>
                    <a:pt x="214" y="616"/>
                    <a:pt x="107" y="1205"/>
                    <a:pt x="0" y="1803"/>
                  </a:cubicBezTo>
                  <a:cubicBezTo>
                    <a:pt x="90" y="1820"/>
                    <a:pt x="161" y="1829"/>
                    <a:pt x="241" y="1847"/>
                  </a:cubicBezTo>
                  <a:cubicBezTo>
                    <a:pt x="348" y="1241"/>
                    <a:pt x="446" y="643"/>
                    <a:pt x="553" y="45"/>
                  </a:cubicBezTo>
                  <a:cubicBezTo>
                    <a:pt x="473" y="27"/>
                    <a:pt x="402" y="18"/>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3"/>
            <p:cNvSpPr/>
            <p:nvPr/>
          </p:nvSpPr>
          <p:spPr>
            <a:xfrm>
              <a:off x="5121277" y="1661918"/>
              <a:ext cx="26512" cy="78291"/>
            </a:xfrm>
            <a:custGeom>
              <a:avLst/>
              <a:gdLst/>
              <a:ahLst/>
              <a:cxnLst/>
              <a:rect l="l" t="t" r="r" b="b"/>
              <a:pathLst>
                <a:path w="554" h="1636" extrusionOk="0">
                  <a:moveTo>
                    <a:pt x="403" y="1"/>
                  </a:moveTo>
                  <a:cubicBezTo>
                    <a:pt x="325" y="1"/>
                    <a:pt x="261" y="54"/>
                    <a:pt x="241" y="146"/>
                  </a:cubicBezTo>
                  <a:cubicBezTo>
                    <a:pt x="233" y="173"/>
                    <a:pt x="224" y="200"/>
                    <a:pt x="224" y="226"/>
                  </a:cubicBezTo>
                  <a:cubicBezTo>
                    <a:pt x="152" y="637"/>
                    <a:pt x="81" y="1047"/>
                    <a:pt x="10" y="1458"/>
                  </a:cubicBezTo>
                  <a:cubicBezTo>
                    <a:pt x="1" y="1502"/>
                    <a:pt x="1" y="1547"/>
                    <a:pt x="1" y="1591"/>
                  </a:cubicBezTo>
                  <a:cubicBezTo>
                    <a:pt x="90" y="1600"/>
                    <a:pt x="170" y="1618"/>
                    <a:pt x="277" y="1636"/>
                  </a:cubicBezTo>
                  <a:cubicBezTo>
                    <a:pt x="295" y="1574"/>
                    <a:pt x="304" y="1520"/>
                    <a:pt x="313" y="1475"/>
                  </a:cubicBezTo>
                  <a:cubicBezTo>
                    <a:pt x="357" y="1172"/>
                    <a:pt x="411" y="869"/>
                    <a:pt x="465" y="565"/>
                  </a:cubicBezTo>
                  <a:cubicBezTo>
                    <a:pt x="491" y="423"/>
                    <a:pt x="518" y="289"/>
                    <a:pt x="545" y="155"/>
                  </a:cubicBezTo>
                  <a:cubicBezTo>
                    <a:pt x="554" y="102"/>
                    <a:pt x="554" y="48"/>
                    <a:pt x="491" y="21"/>
                  </a:cubicBezTo>
                  <a:cubicBezTo>
                    <a:pt x="461" y="7"/>
                    <a:pt x="431"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3"/>
            <p:cNvSpPr/>
            <p:nvPr/>
          </p:nvSpPr>
          <p:spPr>
            <a:xfrm>
              <a:off x="5028628" y="1911390"/>
              <a:ext cx="27373" cy="88005"/>
            </a:xfrm>
            <a:custGeom>
              <a:avLst/>
              <a:gdLst/>
              <a:ahLst/>
              <a:cxnLst/>
              <a:rect l="l" t="t" r="r" b="b"/>
              <a:pathLst>
                <a:path w="572" h="1839" extrusionOk="0">
                  <a:moveTo>
                    <a:pt x="349" y="0"/>
                  </a:moveTo>
                  <a:cubicBezTo>
                    <a:pt x="233" y="598"/>
                    <a:pt x="117" y="1196"/>
                    <a:pt x="1" y="1793"/>
                  </a:cubicBezTo>
                  <a:cubicBezTo>
                    <a:pt x="90" y="1811"/>
                    <a:pt x="161" y="1820"/>
                    <a:pt x="242" y="1838"/>
                  </a:cubicBezTo>
                  <a:cubicBezTo>
                    <a:pt x="358" y="1231"/>
                    <a:pt x="482" y="634"/>
                    <a:pt x="572" y="27"/>
                  </a:cubicBezTo>
                  <a:cubicBezTo>
                    <a:pt x="509" y="18"/>
                    <a:pt x="474" y="9"/>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a:off x="5061075" y="2017247"/>
              <a:ext cx="24406" cy="76472"/>
            </a:xfrm>
            <a:custGeom>
              <a:avLst/>
              <a:gdLst/>
              <a:ahLst/>
              <a:cxnLst/>
              <a:rect l="l" t="t" r="r" b="b"/>
              <a:pathLst>
                <a:path w="510" h="1598" extrusionOk="0">
                  <a:moveTo>
                    <a:pt x="268" y="1"/>
                  </a:moveTo>
                  <a:cubicBezTo>
                    <a:pt x="179" y="518"/>
                    <a:pt x="90" y="1036"/>
                    <a:pt x="1" y="1544"/>
                  </a:cubicBezTo>
                  <a:cubicBezTo>
                    <a:pt x="99" y="1562"/>
                    <a:pt x="179" y="1580"/>
                    <a:pt x="268" y="1598"/>
                  </a:cubicBezTo>
                  <a:cubicBezTo>
                    <a:pt x="349" y="1071"/>
                    <a:pt x="465" y="563"/>
                    <a:pt x="509" y="36"/>
                  </a:cubicBezTo>
                  <a:cubicBezTo>
                    <a:pt x="420" y="27"/>
                    <a:pt x="349" y="10"/>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a:off x="5092229" y="1835826"/>
              <a:ext cx="24837" cy="75611"/>
            </a:xfrm>
            <a:custGeom>
              <a:avLst/>
              <a:gdLst/>
              <a:ahLst/>
              <a:cxnLst/>
              <a:rect l="l" t="t" r="r" b="b"/>
              <a:pathLst>
                <a:path w="519" h="1580" extrusionOk="0">
                  <a:moveTo>
                    <a:pt x="269" y="0"/>
                  </a:moveTo>
                  <a:cubicBezTo>
                    <a:pt x="179" y="518"/>
                    <a:pt x="90" y="1026"/>
                    <a:pt x="1" y="1535"/>
                  </a:cubicBezTo>
                  <a:cubicBezTo>
                    <a:pt x="90" y="1553"/>
                    <a:pt x="170" y="1570"/>
                    <a:pt x="251" y="1579"/>
                  </a:cubicBezTo>
                  <a:cubicBezTo>
                    <a:pt x="313" y="1419"/>
                    <a:pt x="518" y="152"/>
                    <a:pt x="501" y="36"/>
                  </a:cubicBezTo>
                  <a:cubicBezTo>
                    <a:pt x="429" y="27"/>
                    <a:pt x="349" y="9"/>
                    <a:pt x="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a:off x="5006423" y="2197424"/>
              <a:ext cx="24837" cy="66231"/>
            </a:xfrm>
            <a:custGeom>
              <a:avLst/>
              <a:gdLst/>
              <a:ahLst/>
              <a:cxnLst/>
              <a:rect l="l" t="t" r="r" b="b"/>
              <a:pathLst>
                <a:path w="519" h="1384" extrusionOk="0">
                  <a:moveTo>
                    <a:pt x="233" y="0"/>
                  </a:moveTo>
                  <a:cubicBezTo>
                    <a:pt x="153" y="446"/>
                    <a:pt x="72" y="875"/>
                    <a:pt x="1" y="1312"/>
                  </a:cubicBezTo>
                  <a:cubicBezTo>
                    <a:pt x="99" y="1339"/>
                    <a:pt x="188" y="1365"/>
                    <a:pt x="286" y="1383"/>
                  </a:cubicBezTo>
                  <a:cubicBezTo>
                    <a:pt x="367" y="937"/>
                    <a:pt x="438" y="491"/>
                    <a:pt x="518" y="45"/>
                  </a:cubicBezTo>
                  <a:cubicBezTo>
                    <a:pt x="420" y="27"/>
                    <a:pt x="331" y="18"/>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3"/>
            <p:cNvSpPr/>
            <p:nvPr/>
          </p:nvSpPr>
          <p:spPr>
            <a:xfrm>
              <a:off x="4973164" y="2088552"/>
              <a:ext cx="26081" cy="93126"/>
            </a:xfrm>
            <a:custGeom>
              <a:avLst/>
              <a:gdLst/>
              <a:ahLst/>
              <a:cxnLst/>
              <a:rect l="l" t="t" r="r" b="b"/>
              <a:pathLst>
                <a:path w="545" h="1946" extrusionOk="0">
                  <a:moveTo>
                    <a:pt x="339" y="1"/>
                  </a:moveTo>
                  <a:cubicBezTo>
                    <a:pt x="223" y="652"/>
                    <a:pt x="107" y="1285"/>
                    <a:pt x="0" y="1927"/>
                  </a:cubicBezTo>
                  <a:cubicBezTo>
                    <a:pt x="54" y="1927"/>
                    <a:pt x="125" y="1936"/>
                    <a:pt x="214" y="1945"/>
                  </a:cubicBezTo>
                  <a:cubicBezTo>
                    <a:pt x="321" y="1303"/>
                    <a:pt x="437" y="687"/>
                    <a:pt x="544" y="54"/>
                  </a:cubicBezTo>
                  <a:cubicBezTo>
                    <a:pt x="482" y="36"/>
                    <a:pt x="419" y="18"/>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a:off x="5037625" y="2012557"/>
              <a:ext cx="24789" cy="76472"/>
            </a:xfrm>
            <a:custGeom>
              <a:avLst/>
              <a:gdLst/>
              <a:ahLst/>
              <a:cxnLst/>
              <a:rect l="l" t="t" r="r" b="b"/>
              <a:pathLst>
                <a:path w="518" h="1598" extrusionOk="0">
                  <a:moveTo>
                    <a:pt x="277" y="1"/>
                  </a:moveTo>
                  <a:cubicBezTo>
                    <a:pt x="205" y="188"/>
                    <a:pt x="0" y="1455"/>
                    <a:pt x="18" y="1562"/>
                  </a:cubicBezTo>
                  <a:cubicBezTo>
                    <a:pt x="89" y="1571"/>
                    <a:pt x="161" y="1589"/>
                    <a:pt x="250" y="1597"/>
                  </a:cubicBezTo>
                  <a:cubicBezTo>
                    <a:pt x="339" y="1080"/>
                    <a:pt x="428" y="563"/>
                    <a:pt x="518" y="36"/>
                  </a:cubicBezTo>
                  <a:cubicBezTo>
                    <a:pt x="428" y="27"/>
                    <a:pt x="357" y="9"/>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5013697" y="2007867"/>
              <a:ext cx="24406" cy="77334"/>
            </a:xfrm>
            <a:custGeom>
              <a:avLst/>
              <a:gdLst/>
              <a:ahLst/>
              <a:cxnLst/>
              <a:rect l="l" t="t" r="r" b="b"/>
              <a:pathLst>
                <a:path w="510" h="1616" extrusionOk="0">
                  <a:moveTo>
                    <a:pt x="277" y="0"/>
                  </a:moveTo>
                  <a:cubicBezTo>
                    <a:pt x="188" y="527"/>
                    <a:pt x="99" y="1053"/>
                    <a:pt x="1" y="1579"/>
                  </a:cubicBezTo>
                  <a:cubicBezTo>
                    <a:pt x="81" y="1588"/>
                    <a:pt x="143" y="1606"/>
                    <a:pt x="232" y="1615"/>
                  </a:cubicBezTo>
                  <a:cubicBezTo>
                    <a:pt x="331" y="1080"/>
                    <a:pt x="420" y="562"/>
                    <a:pt x="509" y="36"/>
                  </a:cubicBezTo>
                  <a:cubicBezTo>
                    <a:pt x="438" y="27"/>
                    <a:pt x="366" y="9"/>
                    <a:pt x="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3"/>
            <p:cNvSpPr/>
            <p:nvPr/>
          </p:nvSpPr>
          <p:spPr>
            <a:xfrm>
              <a:off x="5008146" y="1906270"/>
              <a:ext cx="25220" cy="89297"/>
            </a:xfrm>
            <a:custGeom>
              <a:avLst/>
              <a:gdLst/>
              <a:ahLst/>
              <a:cxnLst/>
              <a:rect l="l" t="t" r="r" b="b"/>
              <a:pathLst>
                <a:path w="527" h="1866" extrusionOk="0">
                  <a:moveTo>
                    <a:pt x="322" y="0"/>
                  </a:moveTo>
                  <a:cubicBezTo>
                    <a:pt x="215" y="625"/>
                    <a:pt x="108" y="1231"/>
                    <a:pt x="1" y="1847"/>
                  </a:cubicBezTo>
                  <a:cubicBezTo>
                    <a:pt x="59" y="1858"/>
                    <a:pt x="101" y="1866"/>
                    <a:pt x="131" y="1866"/>
                  </a:cubicBezTo>
                  <a:cubicBezTo>
                    <a:pt x="196" y="1866"/>
                    <a:pt x="208" y="1829"/>
                    <a:pt x="232" y="1713"/>
                  </a:cubicBezTo>
                  <a:cubicBezTo>
                    <a:pt x="241" y="1686"/>
                    <a:pt x="241" y="1660"/>
                    <a:pt x="241" y="1642"/>
                  </a:cubicBezTo>
                  <a:cubicBezTo>
                    <a:pt x="331" y="1160"/>
                    <a:pt x="420" y="687"/>
                    <a:pt x="509" y="205"/>
                  </a:cubicBezTo>
                  <a:cubicBezTo>
                    <a:pt x="518" y="161"/>
                    <a:pt x="518" y="107"/>
                    <a:pt x="527" y="45"/>
                  </a:cubicBezTo>
                  <a:cubicBezTo>
                    <a:pt x="456" y="36"/>
                    <a:pt x="393" y="18"/>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3"/>
            <p:cNvSpPr/>
            <p:nvPr/>
          </p:nvSpPr>
          <p:spPr>
            <a:xfrm>
              <a:off x="5030782" y="2200391"/>
              <a:ext cx="23928" cy="72644"/>
            </a:xfrm>
            <a:custGeom>
              <a:avLst/>
              <a:gdLst/>
              <a:ahLst/>
              <a:cxnLst/>
              <a:rect l="l" t="t" r="r" b="b"/>
              <a:pathLst>
                <a:path w="500" h="1518" extrusionOk="0">
                  <a:moveTo>
                    <a:pt x="250" y="1"/>
                  </a:moveTo>
                  <a:cubicBezTo>
                    <a:pt x="161" y="483"/>
                    <a:pt x="81" y="955"/>
                    <a:pt x="0" y="1419"/>
                  </a:cubicBezTo>
                  <a:cubicBezTo>
                    <a:pt x="54" y="1455"/>
                    <a:pt x="90" y="1482"/>
                    <a:pt x="134" y="1500"/>
                  </a:cubicBezTo>
                  <a:cubicBezTo>
                    <a:pt x="155" y="1511"/>
                    <a:pt x="175" y="1517"/>
                    <a:pt x="193" y="1517"/>
                  </a:cubicBezTo>
                  <a:cubicBezTo>
                    <a:pt x="228" y="1517"/>
                    <a:pt x="256" y="1494"/>
                    <a:pt x="268" y="1446"/>
                  </a:cubicBezTo>
                  <a:cubicBezTo>
                    <a:pt x="277" y="1419"/>
                    <a:pt x="286" y="1384"/>
                    <a:pt x="286" y="1348"/>
                  </a:cubicBezTo>
                  <a:cubicBezTo>
                    <a:pt x="357" y="955"/>
                    <a:pt x="420" y="563"/>
                    <a:pt x="482" y="170"/>
                  </a:cubicBezTo>
                  <a:cubicBezTo>
                    <a:pt x="491" y="126"/>
                    <a:pt x="491" y="81"/>
                    <a:pt x="500" y="28"/>
                  </a:cubicBezTo>
                  <a:cubicBezTo>
                    <a:pt x="402" y="19"/>
                    <a:pt x="322" y="10"/>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a:off x="4980821" y="2193979"/>
              <a:ext cx="24837" cy="64126"/>
            </a:xfrm>
            <a:custGeom>
              <a:avLst/>
              <a:gdLst/>
              <a:ahLst/>
              <a:cxnLst/>
              <a:rect l="l" t="t" r="r" b="b"/>
              <a:pathLst>
                <a:path w="519" h="1340" extrusionOk="0">
                  <a:moveTo>
                    <a:pt x="241" y="1"/>
                  </a:moveTo>
                  <a:cubicBezTo>
                    <a:pt x="161" y="456"/>
                    <a:pt x="81" y="893"/>
                    <a:pt x="1" y="1339"/>
                  </a:cubicBezTo>
                  <a:lnTo>
                    <a:pt x="277" y="1339"/>
                  </a:lnTo>
                  <a:cubicBezTo>
                    <a:pt x="349" y="1134"/>
                    <a:pt x="518" y="162"/>
                    <a:pt x="500" y="46"/>
                  </a:cubicBezTo>
                  <a:cubicBezTo>
                    <a:pt x="411" y="37"/>
                    <a:pt x="331" y="19"/>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a:off x="5047436" y="1826446"/>
              <a:ext cx="23114" cy="75994"/>
            </a:xfrm>
            <a:custGeom>
              <a:avLst/>
              <a:gdLst/>
              <a:ahLst/>
              <a:cxnLst/>
              <a:rect l="l" t="t" r="r" b="b"/>
              <a:pathLst>
                <a:path w="483" h="1588" extrusionOk="0">
                  <a:moveTo>
                    <a:pt x="277" y="0"/>
                  </a:moveTo>
                  <a:cubicBezTo>
                    <a:pt x="170" y="517"/>
                    <a:pt x="81" y="1026"/>
                    <a:pt x="0" y="1552"/>
                  </a:cubicBezTo>
                  <a:cubicBezTo>
                    <a:pt x="81" y="1561"/>
                    <a:pt x="143" y="1570"/>
                    <a:pt x="214" y="1588"/>
                  </a:cubicBezTo>
                  <a:cubicBezTo>
                    <a:pt x="304" y="1062"/>
                    <a:pt x="393" y="553"/>
                    <a:pt x="482" y="36"/>
                  </a:cubicBezTo>
                  <a:cubicBezTo>
                    <a:pt x="411" y="27"/>
                    <a:pt x="357" y="18"/>
                    <a:pt x="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a:off x="5070502" y="1831136"/>
              <a:ext cx="22635" cy="75180"/>
            </a:xfrm>
            <a:custGeom>
              <a:avLst/>
              <a:gdLst/>
              <a:ahLst/>
              <a:cxnLst/>
              <a:rect l="l" t="t" r="r" b="b"/>
              <a:pathLst>
                <a:path w="473" h="1571" extrusionOk="0">
                  <a:moveTo>
                    <a:pt x="268" y="0"/>
                  </a:moveTo>
                  <a:cubicBezTo>
                    <a:pt x="178" y="509"/>
                    <a:pt x="89" y="1017"/>
                    <a:pt x="0" y="1535"/>
                  </a:cubicBezTo>
                  <a:cubicBezTo>
                    <a:pt x="62" y="1552"/>
                    <a:pt x="134" y="1561"/>
                    <a:pt x="205" y="1570"/>
                  </a:cubicBezTo>
                  <a:cubicBezTo>
                    <a:pt x="294" y="1062"/>
                    <a:pt x="384" y="553"/>
                    <a:pt x="473" y="36"/>
                  </a:cubicBezTo>
                  <a:cubicBezTo>
                    <a:pt x="401" y="27"/>
                    <a:pt x="348" y="9"/>
                    <a:pt x="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a:off x="5063228" y="1739779"/>
              <a:ext cx="23545" cy="78147"/>
            </a:xfrm>
            <a:custGeom>
              <a:avLst/>
              <a:gdLst/>
              <a:ahLst/>
              <a:cxnLst/>
              <a:rect l="l" t="t" r="r" b="b"/>
              <a:pathLst>
                <a:path w="492" h="1633" extrusionOk="0">
                  <a:moveTo>
                    <a:pt x="286" y="0"/>
                  </a:moveTo>
                  <a:cubicBezTo>
                    <a:pt x="188" y="535"/>
                    <a:pt x="98" y="1071"/>
                    <a:pt x="0" y="1597"/>
                  </a:cubicBezTo>
                  <a:cubicBezTo>
                    <a:pt x="72" y="1606"/>
                    <a:pt x="125" y="1624"/>
                    <a:pt x="188" y="1633"/>
                  </a:cubicBezTo>
                  <a:cubicBezTo>
                    <a:pt x="268" y="1436"/>
                    <a:pt x="491" y="143"/>
                    <a:pt x="464" y="27"/>
                  </a:cubicBezTo>
                  <a:cubicBezTo>
                    <a:pt x="411" y="18"/>
                    <a:pt x="357" y="9"/>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a:off x="4991923" y="2002316"/>
              <a:ext cx="23114" cy="79009"/>
            </a:xfrm>
            <a:custGeom>
              <a:avLst/>
              <a:gdLst/>
              <a:ahLst/>
              <a:cxnLst/>
              <a:rect l="l" t="t" r="r" b="b"/>
              <a:pathLst>
                <a:path w="483" h="1651" extrusionOk="0">
                  <a:moveTo>
                    <a:pt x="286" y="0"/>
                  </a:moveTo>
                  <a:cubicBezTo>
                    <a:pt x="188" y="554"/>
                    <a:pt x="99" y="1089"/>
                    <a:pt x="1" y="1642"/>
                  </a:cubicBezTo>
                  <a:cubicBezTo>
                    <a:pt x="63" y="1642"/>
                    <a:pt x="134" y="1651"/>
                    <a:pt x="206" y="1651"/>
                  </a:cubicBezTo>
                  <a:cubicBezTo>
                    <a:pt x="304" y="1116"/>
                    <a:pt x="393" y="580"/>
                    <a:pt x="482" y="45"/>
                  </a:cubicBezTo>
                  <a:cubicBezTo>
                    <a:pt x="420" y="27"/>
                    <a:pt x="366" y="18"/>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3"/>
            <p:cNvSpPr/>
            <p:nvPr/>
          </p:nvSpPr>
          <p:spPr>
            <a:xfrm>
              <a:off x="5042315" y="1735041"/>
              <a:ext cx="23066" cy="78626"/>
            </a:xfrm>
            <a:custGeom>
              <a:avLst/>
              <a:gdLst/>
              <a:ahLst/>
              <a:cxnLst/>
              <a:rect l="l" t="t" r="r" b="b"/>
              <a:pathLst>
                <a:path w="482" h="1643" extrusionOk="0">
                  <a:moveTo>
                    <a:pt x="295" y="1"/>
                  </a:moveTo>
                  <a:cubicBezTo>
                    <a:pt x="232" y="179"/>
                    <a:pt x="0" y="1535"/>
                    <a:pt x="9" y="1616"/>
                  </a:cubicBezTo>
                  <a:cubicBezTo>
                    <a:pt x="72" y="1625"/>
                    <a:pt x="125" y="1633"/>
                    <a:pt x="179" y="1642"/>
                  </a:cubicBezTo>
                  <a:cubicBezTo>
                    <a:pt x="188" y="1598"/>
                    <a:pt x="205" y="1562"/>
                    <a:pt x="205" y="1526"/>
                  </a:cubicBezTo>
                  <a:cubicBezTo>
                    <a:pt x="295" y="1080"/>
                    <a:pt x="375" y="634"/>
                    <a:pt x="455" y="197"/>
                  </a:cubicBezTo>
                  <a:cubicBezTo>
                    <a:pt x="482" y="19"/>
                    <a:pt x="482" y="10"/>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3"/>
            <p:cNvSpPr/>
            <p:nvPr/>
          </p:nvSpPr>
          <p:spPr>
            <a:xfrm>
              <a:off x="4958615" y="2190150"/>
              <a:ext cx="22253" cy="70586"/>
            </a:xfrm>
            <a:custGeom>
              <a:avLst/>
              <a:gdLst/>
              <a:ahLst/>
              <a:cxnLst/>
              <a:rect l="l" t="t" r="r" b="b"/>
              <a:pathLst>
                <a:path w="465" h="1475" extrusionOk="0">
                  <a:moveTo>
                    <a:pt x="251" y="1"/>
                  </a:moveTo>
                  <a:cubicBezTo>
                    <a:pt x="242" y="45"/>
                    <a:pt x="233" y="81"/>
                    <a:pt x="224" y="117"/>
                  </a:cubicBezTo>
                  <a:cubicBezTo>
                    <a:pt x="161" y="438"/>
                    <a:pt x="108" y="759"/>
                    <a:pt x="45" y="1080"/>
                  </a:cubicBezTo>
                  <a:cubicBezTo>
                    <a:pt x="27" y="1178"/>
                    <a:pt x="10" y="1285"/>
                    <a:pt x="10" y="1383"/>
                  </a:cubicBezTo>
                  <a:cubicBezTo>
                    <a:pt x="1" y="1410"/>
                    <a:pt x="45" y="1473"/>
                    <a:pt x="72" y="1473"/>
                  </a:cubicBezTo>
                  <a:cubicBezTo>
                    <a:pt x="77" y="1474"/>
                    <a:pt x="82" y="1474"/>
                    <a:pt x="87" y="1474"/>
                  </a:cubicBezTo>
                  <a:cubicBezTo>
                    <a:pt x="122" y="1474"/>
                    <a:pt x="166" y="1451"/>
                    <a:pt x="197" y="1428"/>
                  </a:cubicBezTo>
                  <a:cubicBezTo>
                    <a:pt x="215" y="1419"/>
                    <a:pt x="215" y="1375"/>
                    <a:pt x="224" y="1348"/>
                  </a:cubicBezTo>
                  <a:cubicBezTo>
                    <a:pt x="304" y="928"/>
                    <a:pt x="384" y="509"/>
                    <a:pt x="456" y="90"/>
                  </a:cubicBezTo>
                  <a:cubicBezTo>
                    <a:pt x="465" y="72"/>
                    <a:pt x="456" y="63"/>
                    <a:pt x="456" y="36"/>
                  </a:cubicBezTo>
                  <a:cubicBezTo>
                    <a:pt x="393" y="27"/>
                    <a:pt x="322" y="19"/>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5085433" y="1743608"/>
              <a:ext cx="22683" cy="79439"/>
            </a:xfrm>
            <a:custGeom>
              <a:avLst/>
              <a:gdLst/>
              <a:ahLst/>
              <a:cxnLst/>
              <a:rect l="l" t="t" r="r" b="b"/>
              <a:pathLst>
                <a:path w="474" h="1660" extrusionOk="0">
                  <a:moveTo>
                    <a:pt x="286" y="0"/>
                  </a:moveTo>
                  <a:cubicBezTo>
                    <a:pt x="188" y="536"/>
                    <a:pt x="98" y="1071"/>
                    <a:pt x="0" y="1606"/>
                  </a:cubicBezTo>
                  <a:cubicBezTo>
                    <a:pt x="72" y="1624"/>
                    <a:pt x="125" y="1642"/>
                    <a:pt x="188" y="1660"/>
                  </a:cubicBezTo>
                  <a:cubicBezTo>
                    <a:pt x="286" y="1107"/>
                    <a:pt x="375" y="571"/>
                    <a:pt x="473" y="27"/>
                  </a:cubicBezTo>
                  <a:cubicBezTo>
                    <a:pt x="428" y="18"/>
                    <a:pt x="402" y="9"/>
                    <a:pt x="375" y="9"/>
                  </a:cubicBezTo>
                  <a:cubicBezTo>
                    <a:pt x="348" y="0"/>
                    <a:pt x="321" y="0"/>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5026092" y="1821708"/>
              <a:ext cx="22683" cy="76903"/>
            </a:xfrm>
            <a:custGeom>
              <a:avLst/>
              <a:gdLst/>
              <a:ahLst/>
              <a:cxnLst/>
              <a:rect l="l" t="t" r="r" b="b"/>
              <a:pathLst>
                <a:path w="474" h="1607" extrusionOk="0">
                  <a:moveTo>
                    <a:pt x="295" y="1"/>
                  </a:moveTo>
                  <a:cubicBezTo>
                    <a:pt x="196" y="527"/>
                    <a:pt x="72" y="1045"/>
                    <a:pt x="0" y="1571"/>
                  </a:cubicBezTo>
                  <a:cubicBezTo>
                    <a:pt x="72" y="1580"/>
                    <a:pt x="125" y="1589"/>
                    <a:pt x="196" y="1607"/>
                  </a:cubicBezTo>
                  <a:cubicBezTo>
                    <a:pt x="286" y="1080"/>
                    <a:pt x="384" y="554"/>
                    <a:pt x="473" y="28"/>
                  </a:cubicBezTo>
                  <a:cubicBezTo>
                    <a:pt x="420" y="19"/>
                    <a:pt x="366" y="10"/>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3"/>
            <p:cNvSpPr/>
            <p:nvPr/>
          </p:nvSpPr>
          <p:spPr>
            <a:xfrm>
              <a:off x="5057246" y="1649332"/>
              <a:ext cx="23975" cy="78099"/>
            </a:xfrm>
            <a:custGeom>
              <a:avLst/>
              <a:gdLst/>
              <a:ahLst/>
              <a:cxnLst/>
              <a:rect l="l" t="t" r="r" b="b"/>
              <a:pathLst>
                <a:path w="501" h="1632" extrusionOk="0">
                  <a:moveTo>
                    <a:pt x="362" y="1"/>
                  </a:moveTo>
                  <a:cubicBezTo>
                    <a:pt x="319" y="1"/>
                    <a:pt x="293" y="47"/>
                    <a:pt x="286" y="106"/>
                  </a:cubicBezTo>
                  <a:cubicBezTo>
                    <a:pt x="268" y="195"/>
                    <a:pt x="250" y="284"/>
                    <a:pt x="232" y="373"/>
                  </a:cubicBezTo>
                  <a:cubicBezTo>
                    <a:pt x="179" y="677"/>
                    <a:pt x="125" y="989"/>
                    <a:pt x="72" y="1292"/>
                  </a:cubicBezTo>
                  <a:cubicBezTo>
                    <a:pt x="54" y="1390"/>
                    <a:pt x="27" y="1489"/>
                    <a:pt x="0" y="1596"/>
                  </a:cubicBezTo>
                  <a:cubicBezTo>
                    <a:pt x="72" y="1605"/>
                    <a:pt x="125" y="1614"/>
                    <a:pt x="197" y="1631"/>
                  </a:cubicBezTo>
                  <a:cubicBezTo>
                    <a:pt x="215" y="1551"/>
                    <a:pt x="241" y="1498"/>
                    <a:pt x="250" y="1435"/>
                  </a:cubicBezTo>
                  <a:cubicBezTo>
                    <a:pt x="331" y="1025"/>
                    <a:pt x="402" y="623"/>
                    <a:pt x="482" y="213"/>
                  </a:cubicBezTo>
                  <a:cubicBezTo>
                    <a:pt x="482" y="186"/>
                    <a:pt x="500" y="150"/>
                    <a:pt x="491" y="133"/>
                  </a:cubicBezTo>
                  <a:cubicBezTo>
                    <a:pt x="464" y="88"/>
                    <a:pt x="438" y="26"/>
                    <a:pt x="393" y="8"/>
                  </a:cubicBezTo>
                  <a:cubicBezTo>
                    <a:pt x="382" y="3"/>
                    <a:pt x="371"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3"/>
            <p:cNvSpPr/>
            <p:nvPr/>
          </p:nvSpPr>
          <p:spPr>
            <a:xfrm>
              <a:off x="5100795" y="1660386"/>
              <a:ext cx="21822" cy="75132"/>
            </a:xfrm>
            <a:custGeom>
              <a:avLst/>
              <a:gdLst/>
              <a:ahLst/>
              <a:cxnLst/>
              <a:rect l="l" t="t" r="r" b="b"/>
              <a:pathLst>
                <a:path w="456" h="1570" extrusionOk="0">
                  <a:moveTo>
                    <a:pt x="324" y="1"/>
                  </a:moveTo>
                  <a:cubicBezTo>
                    <a:pt x="275" y="1"/>
                    <a:pt x="256" y="39"/>
                    <a:pt x="241" y="89"/>
                  </a:cubicBezTo>
                  <a:cubicBezTo>
                    <a:pt x="232" y="125"/>
                    <a:pt x="223" y="151"/>
                    <a:pt x="223" y="187"/>
                  </a:cubicBezTo>
                  <a:cubicBezTo>
                    <a:pt x="152" y="589"/>
                    <a:pt x="81" y="990"/>
                    <a:pt x="9" y="1400"/>
                  </a:cubicBezTo>
                  <a:cubicBezTo>
                    <a:pt x="0" y="1445"/>
                    <a:pt x="0" y="1490"/>
                    <a:pt x="0" y="1543"/>
                  </a:cubicBezTo>
                  <a:cubicBezTo>
                    <a:pt x="45" y="1552"/>
                    <a:pt x="72" y="1561"/>
                    <a:pt x="107" y="1570"/>
                  </a:cubicBezTo>
                  <a:lnTo>
                    <a:pt x="188" y="1570"/>
                  </a:lnTo>
                  <a:cubicBezTo>
                    <a:pt x="215" y="1454"/>
                    <a:pt x="232" y="1347"/>
                    <a:pt x="250" y="1231"/>
                  </a:cubicBezTo>
                  <a:cubicBezTo>
                    <a:pt x="313" y="865"/>
                    <a:pt x="375" y="499"/>
                    <a:pt x="438" y="134"/>
                  </a:cubicBezTo>
                  <a:cubicBezTo>
                    <a:pt x="455" y="71"/>
                    <a:pt x="438" y="27"/>
                    <a:pt x="366" y="9"/>
                  </a:cubicBezTo>
                  <a:cubicBezTo>
                    <a:pt x="350" y="3"/>
                    <a:pt x="336"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5079451" y="1656367"/>
              <a:ext cx="21391" cy="74893"/>
            </a:xfrm>
            <a:custGeom>
              <a:avLst/>
              <a:gdLst/>
              <a:ahLst/>
              <a:cxnLst/>
              <a:rect l="l" t="t" r="r" b="b"/>
              <a:pathLst>
                <a:path w="447" h="1565" extrusionOk="0">
                  <a:moveTo>
                    <a:pt x="316" y="0"/>
                  </a:moveTo>
                  <a:cubicBezTo>
                    <a:pt x="268" y="0"/>
                    <a:pt x="249" y="41"/>
                    <a:pt x="232" y="128"/>
                  </a:cubicBezTo>
                  <a:cubicBezTo>
                    <a:pt x="161" y="565"/>
                    <a:pt x="81" y="994"/>
                    <a:pt x="0" y="1422"/>
                  </a:cubicBezTo>
                  <a:cubicBezTo>
                    <a:pt x="0" y="1458"/>
                    <a:pt x="0" y="1484"/>
                    <a:pt x="0" y="1529"/>
                  </a:cubicBezTo>
                  <a:cubicBezTo>
                    <a:pt x="63" y="1538"/>
                    <a:pt x="116" y="1547"/>
                    <a:pt x="188" y="1565"/>
                  </a:cubicBezTo>
                  <a:cubicBezTo>
                    <a:pt x="277" y="1047"/>
                    <a:pt x="357" y="548"/>
                    <a:pt x="446" y="48"/>
                  </a:cubicBezTo>
                  <a:cubicBezTo>
                    <a:pt x="387" y="17"/>
                    <a:pt x="346"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43"/>
            <p:cNvGrpSpPr/>
            <p:nvPr/>
          </p:nvGrpSpPr>
          <p:grpSpPr>
            <a:xfrm>
              <a:off x="5011544" y="1498538"/>
              <a:ext cx="221237" cy="146486"/>
              <a:chOff x="5011544" y="1498538"/>
              <a:chExt cx="221237" cy="146486"/>
            </a:xfrm>
          </p:grpSpPr>
          <p:sp>
            <p:nvSpPr>
              <p:cNvPr id="965" name="Google Shape;965;p43"/>
              <p:cNvSpPr/>
              <p:nvPr/>
            </p:nvSpPr>
            <p:spPr>
              <a:xfrm>
                <a:off x="5024369" y="1498538"/>
                <a:ext cx="35078" cy="28665"/>
              </a:xfrm>
              <a:custGeom>
                <a:avLst/>
                <a:gdLst/>
                <a:ahLst/>
                <a:cxnLst/>
                <a:rect l="l" t="t" r="r" b="b"/>
                <a:pathLst>
                  <a:path w="733" h="599" extrusionOk="0">
                    <a:moveTo>
                      <a:pt x="134" y="1"/>
                    </a:moveTo>
                    <a:cubicBezTo>
                      <a:pt x="81" y="188"/>
                      <a:pt x="18" y="366"/>
                      <a:pt x="1" y="563"/>
                    </a:cubicBezTo>
                    <a:cubicBezTo>
                      <a:pt x="63" y="581"/>
                      <a:pt x="117" y="589"/>
                      <a:pt x="170" y="598"/>
                    </a:cubicBezTo>
                    <a:cubicBezTo>
                      <a:pt x="204" y="498"/>
                      <a:pt x="262" y="463"/>
                      <a:pt x="342" y="463"/>
                    </a:cubicBezTo>
                    <a:cubicBezTo>
                      <a:pt x="369" y="463"/>
                      <a:pt x="398" y="467"/>
                      <a:pt x="429" y="474"/>
                    </a:cubicBezTo>
                    <a:cubicBezTo>
                      <a:pt x="509" y="482"/>
                      <a:pt x="598" y="500"/>
                      <a:pt x="696" y="518"/>
                    </a:cubicBezTo>
                    <a:cubicBezTo>
                      <a:pt x="714" y="456"/>
                      <a:pt x="723" y="420"/>
                      <a:pt x="732" y="366"/>
                    </a:cubicBezTo>
                    <a:cubicBezTo>
                      <a:pt x="616" y="331"/>
                      <a:pt x="500" y="295"/>
                      <a:pt x="393" y="268"/>
                    </a:cubicBezTo>
                    <a:cubicBezTo>
                      <a:pt x="322" y="250"/>
                      <a:pt x="277" y="206"/>
                      <a:pt x="286" y="135"/>
                    </a:cubicBezTo>
                    <a:cubicBezTo>
                      <a:pt x="295" y="27"/>
                      <a:pt x="232" y="10"/>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3"/>
              <p:cNvSpPr/>
              <p:nvPr/>
            </p:nvSpPr>
            <p:spPr>
              <a:xfrm>
                <a:off x="5200670" y="1535674"/>
                <a:ext cx="32111" cy="26942"/>
              </a:xfrm>
              <a:custGeom>
                <a:avLst/>
                <a:gdLst/>
                <a:ahLst/>
                <a:cxnLst/>
                <a:rect l="l" t="t" r="r" b="b"/>
                <a:pathLst>
                  <a:path w="671" h="563" extrusionOk="0">
                    <a:moveTo>
                      <a:pt x="509" y="1"/>
                    </a:moveTo>
                    <a:cubicBezTo>
                      <a:pt x="465" y="126"/>
                      <a:pt x="389" y="155"/>
                      <a:pt x="302" y="155"/>
                    </a:cubicBezTo>
                    <a:cubicBezTo>
                      <a:pt x="227" y="155"/>
                      <a:pt x="143" y="133"/>
                      <a:pt x="64" y="133"/>
                    </a:cubicBezTo>
                    <a:cubicBezTo>
                      <a:pt x="52" y="133"/>
                      <a:pt x="40" y="133"/>
                      <a:pt x="28" y="135"/>
                    </a:cubicBezTo>
                    <a:cubicBezTo>
                      <a:pt x="19" y="179"/>
                      <a:pt x="10" y="224"/>
                      <a:pt x="1" y="277"/>
                    </a:cubicBezTo>
                    <a:cubicBezTo>
                      <a:pt x="37" y="277"/>
                      <a:pt x="63" y="277"/>
                      <a:pt x="90" y="286"/>
                    </a:cubicBezTo>
                    <a:cubicBezTo>
                      <a:pt x="242" y="304"/>
                      <a:pt x="411" y="313"/>
                      <a:pt x="438" y="518"/>
                    </a:cubicBezTo>
                    <a:cubicBezTo>
                      <a:pt x="438" y="536"/>
                      <a:pt x="492" y="563"/>
                      <a:pt x="518" y="563"/>
                    </a:cubicBezTo>
                    <a:cubicBezTo>
                      <a:pt x="536" y="563"/>
                      <a:pt x="581" y="536"/>
                      <a:pt x="590" y="509"/>
                    </a:cubicBezTo>
                    <a:cubicBezTo>
                      <a:pt x="616" y="384"/>
                      <a:pt x="643" y="251"/>
                      <a:pt x="661" y="117"/>
                    </a:cubicBezTo>
                    <a:cubicBezTo>
                      <a:pt x="670" y="10"/>
                      <a:pt x="661" y="10"/>
                      <a:pt x="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3"/>
              <p:cNvSpPr/>
              <p:nvPr/>
            </p:nvSpPr>
            <p:spPr>
              <a:xfrm>
                <a:off x="5011544" y="1592910"/>
                <a:ext cx="35078" cy="20530"/>
              </a:xfrm>
              <a:custGeom>
                <a:avLst/>
                <a:gdLst/>
                <a:ahLst/>
                <a:cxnLst/>
                <a:rect l="l" t="t" r="r" b="b"/>
                <a:pathLst>
                  <a:path w="733" h="429" extrusionOk="0">
                    <a:moveTo>
                      <a:pt x="72" y="0"/>
                    </a:moveTo>
                    <a:cubicBezTo>
                      <a:pt x="46" y="134"/>
                      <a:pt x="28" y="268"/>
                      <a:pt x="1" y="393"/>
                    </a:cubicBezTo>
                    <a:cubicBezTo>
                      <a:pt x="81" y="411"/>
                      <a:pt x="135" y="420"/>
                      <a:pt x="197" y="428"/>
                    </a:cubicBezTo>
                    <a:cubicBezTo>
                      <a:pt x="281" y="303"/>
                      <a:pt x="310" y="270"/>
                      <a:pt x="408" y="270"/>
                    </a:cubicBezTo>
                    <a:cubicBezTo>
                      <a:pt x="435" y="270"/>
                      <a:pt x="468" y="273"/>
                      <a:pt x="509" y="277"/>
                    </a:cubicBezTo>
                    <a:cubicBezTo>
                      <a:pt x="581" y="286"/>
                      <a:pt x="652" y="286"/>
                      <a:pt x="732" y="295"/>
                    </a:cubicBezTo>
                    <a:cubicBezTo>
                      <a:pt x="724" y="241"/>
                      <a:pt x="724" y="205"/>
                      <a:pt x="715" y="152"/>
                    </a:cubicBezTo>
                    <a:cubicBezTo>
                      <a:pt x="652" y="152"/>
                      <a:pt x="590" y="152"/>
                      <a:pt x="527" y="143"/>
                    </a:cubicBezTo>
                    <a:cubicBezTo>
                      <a:pt x="465" y="125"/>
                      <a:pt x="393" y="116"/>
                      <a:pt x="349" y="81"/>
                    </a:cubicBezTo>
                    <a:cubicBezTo>
                      <a:pt x="277" y="0"/>
                      <a:pt x="179"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3"/>
              <p:cNvSpPr/>
              <p:nvPr/>
            </p:nvSpPr>
            <p:spPr>
              <a:xfrm>
                <a:off x="5183633" y="1625356"/>
                <a:ext cx="35030" cy="19668"/>
              </a:xfrm>
              <a:custGeom>
                <a:avLst/>
                <a:gdLst/>
                <a:ahLst/>
                <a:cxnLst/>
                <a:rect l="l" t="t" r="r" b="b"/>
                <a:pathLst>
                  <a:path w="732" h="411" extrusionOk="0">
                    <a:moveTo>
                      <a:pt x="564" y="0"/>
                    </a:moveTo>
                    <a:cubicBezTo>
                      <a:pt x="524" y="0"/>
                      <a:pt x="486" y="14"/>
                      <a:pt x="446" y="54"/>
                    </a:cubicBezTo>
                    <a:cubicBezTo>
                      <a:pt x="419" y="81"/>
                      <a:pt x="348" y="81"/>
                      <a:pt x="294" y="81"/>
                    </a:cubicBezTo>
                    <a:cubicBezTo>
                      <a:pt x="223" y="72"/>
                      <a:pt x="161" y="54"/>
                      <a:pt x="89" y="45"/>
                    </a:cubicBezTo>
                    <a:cubicBezTo>
                      <a:pt x="54" y="45"/>
                      <a:pt x="27" y="63"/>
                      <a:pt x="0" y="72"/>
                    </a:cubicBezTo>
                    <a:lnTo>
                      <a:pt x="0" y="107"/>
                    </a:lnTo>
                    <a:cubicBezTo>
                      <a:pt x="179" y="161"/>
                      <a:pt x="410" y="125"/>
                      <a:pt x="446" y="384"/>
                    </a:cubicBezTo>
                    <a:cubicBezTo>
                      <a:pt x="509" y="393"/>
                      <a:pt x="571" y="402"/>
                      <a:pt x="633" y="411"/>
                    </a:cubicBezTo>
                    <a:cubicBezTo>
                      <a:pt x="678" y="286"/>
                      <a:pt x="732" y="161"/>
                      <a:pt x="696" y="27"/>
                    </a:cubicBezTo>
                    <a:cubicBezTo>
                      <a:pt x="647" y="14"/>
                      <a:pt x="605" y="0"/>
                      <a:pt x="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3"/>
              <p:cNvSpPr/>
              <p:nvPr/>
            </p:nvSpPr>
            <p:spPr>
              <a:xfrm>
                <a:off x="5193874" y="1585205"/>
                <a:ext cx="32063" cy="19286"/>
              </a:xfrm>
              <a:custGeom>
                <a:avLst/>
                <a:gdLst/>
                <a:ahLst/>
                <a:cxnLst/>
                <a:rect l="l" t="t" r="r" b="b"/>
                <a:pathLst>
                  <a:path w="670" h="403" extrusionOk="0">
                    <a:moveTo>
                      <a:pt x="669" y="1"/>
                    </a:moveTo>
                    <a:lnTo>
                      <a:pt x="669" y="1"/>
                    </a:lnTo>
                    <a:cubicBezTo>
                      <a:pt x="649" y="3"/>
                      <a:pt x="630" y="3"/>
                      <a:pt x="611" y="3"/>
                    </a:cubicBezTo>
                    <a:cubicBezTo>
                      <a:pt x="593" y="3"/>
                      <a:pt x="575" y="3"/>
                      <a:pt x="559" y="3"/>
                    </a:cubicBezTo>
                    <a:cubicBezTo>
                      <a:pt x="527" y="3"/>
                      <a:pt x="500" y="5"/>
                      <a:pt x="482" y="18"/>
                    </a:cubicBezTo>
                    <a:cubicBezTo>
                      <a:pt x="433" y="49"/>
                      <a:pt x="392" y="59"/>
                      <a:pt x="348" y="59"/>
                    </a:cubicBezTo>
                    <a:cubicBezTo>
                      <a:pt x="328" y="59"/>
                      <a:pt x="308" y="57"/>
                      <a:pt x="286" y="54"/>
                    </a:cubicBezTo>
                    <a:cubicBezTo>
                      <a:pt x="196" y="36"/>
                      <a:pt x="107" y="27"/>
                      <a:pt x="18" y="10"/>
                    </a:cubicBezTo>
                    <a:cubicBezTo>
                      <a:pt x="9" y="45"/>
                      <a:pt x="0" y="72"/>
                      <a:pt x="0" y="99"/>
                    </a:cubicBezTo>
                    <a:cubicBezTo>
                      <a:pt x="152" y="170"/>
                      <a:pt x="393" y="108"/>
                      <a:pt x="419" y="375"/>
                    </a:cubicBezTo>
                    <a:cubicBezTo>
                      <a:pt x="482" y="384"/>
                      <a:pt x="535" y="393"/>
                      <a:pt x="598" y="402"/>
                    </a:cubicBezTo>
                    <a:cubicBezTo>
                      <a:pt x="625" y="268"/>
                      <a:pt x="643" y="143"/>
                      <a:pt x="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3"/>
              <p:cNvSpPr/>
              <p:nvPr/>
            </p:nvSpPr>
            <p:spPr>
              <a:xfrm>
                <a:off x="5017095" y="1549935"/>
                <a:ext cx="32063" cy="19190"/>
              </a:xfrm>
              <a:custGeom>
                <a:avLst/>
                <a:gdLst/>
                <a:ahLst/>
                <a:cxnLst/>
                <a:rect l="l" t="t" r="r" b="b"/>
                <a:pathLst>
                  <a:path w="670" h="401" extrusionOk="0">
                    <a:moveTo>
                      <a:pt x="143" y="1"/>
                    </a:moveTo>
                    <a:cubicBezTo>
                      <a:pt x="127" y="1"/>
                      <a:pt x="110" y="3"/>
                      <a:pt x="90" y="6"/>
                    </a:cubicBezTo>
                    <a:cubicBezTo>
                      <a:pt x="63" y="122"/>
                      <a:pt x="37" y="238"/>
                      <a:pt x="1" y="363"/>
                    </a:cubicBezTo>
                    <a:cubicBezTo>
                      <a:pt x="41" y="385"/>
                      <a:pt x="74" y="401"/>
                      <a:pt x="103" y="401"/>
                    </a:cubicBezTo>
                    <a:cubicBezTo>
                      <a:pt x="132" y="401"/>
                      <a:pt x="157" y="385"/>
                      <a:pt x="179" y="345"/>
                    </a:cubicBezTo>
                    <a:cubicBezTo>
                      <a:pt x="201" y="296"/>
                      <a:pt x="244" y="280"/>
                      <a:pt x="292" y="280"/>
                    </a:cubicBezTo>
                    <a:cubicBezTo>
                      <a:pt x="305" y="280"/>
                      <a:pt x="318" y="281"/>
                      <a:pt x="331" y="283"/>
                    </a:cubicBezTo>
                    <a:cubicBezTo>
                      <a:pt x="438" y="292"/>
                      <a:pt x="527" y="301"/>
                      <a:pt x="670" y="318"/>
                    </a:cubicBezTo>
                    <a:cubicBezTo>
                      <a:pt x="643" y="283"/>
                      <a:pt x="670" y="256"/>
                      <a:pt x="652" y="247"/>
                    </a:cubicBezTo>
                    <a:cubicBezTo>
                      <a:pt x="590" y="229"/>
                      <a:pt x="518" y="229"/>
                      <a:pt x="465" y="202"/>
                    </a:cubicBezTo>
                    <a:cubicBezTo>
                      <a:pt x="402" y="176"/>
                      <a:pt x="322" y="140"/>
                      <a:pt x="277" y="86"/>
                    </a:cubicBezTo>
                    <a:cubicBezTo>
                      <a:pt x="242" y="29"/>
                      <a:pt x="206"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43"/>
            <p:cNvGrpSpPr/>
            <p:nvPr/>
          </p:nvGrpSpPr>
          <p:grpSpPr>
            <a:xfrm>
              <a:off x="4899705" y="2269447"/>
              <a:ext cx="178070" cy="170941"/>
              <a:chOff x="4899705" y="2269447"/>
              <a:chExt cx="178070" cy="170941"/>
            </a:xfrm>
          </p:grpSpPr>
          <p:sp>
            <p:nvSpPr>
              <p:cNvPr id="972" name="Google Shape;972;p43"/>
              <p:cNvSpPr/>
              <p:nvPr/>
            </p:nvSpPr>
            <p:spPr>
              <a:xfrm>
                <a:off x="5001733" y="2280646"/>
                <a:ext cx="76042" cy="158017"/>
              </a:xfrm>
              <a:custGeom>
                <a:avLst/>
                <a:gdLst/>
                <a:ahLst/>
                <a:cxnLst/>
                <a:rect l="l" t="t" r="r" b="b"/>
                <a:pathLst>
                  <a:path w="1589" h="3302" extrusionOk="0">
                    <a:moveTo>
                      <a:pt x="581" y="1"/>
                    </a:moveTo>
                    <a:cubicBezTo>
                      <a:pt x="491" y="233"/>
                      <a:pt x="491" y="242"/>
                      <a:pt x="670" y="393"/>
                    </a:cubicBezTo>
                    <a:cubicBezTo>
                      <a:pt x="1107" y="777"/>
                      <a:pt x="1294" y="1268"/>
                      <a:pt x="1178" y="1839"/>
                    </a:cubicBezTo>
                    <a:cubicBezTo>
                      <a:pt x="1062" y="2392"/>
                      <a:pt x="723" y="2775"/>
                      <a:pt x="179" y="2963"/>
                    </a:cubicBezTo>
                    <a:cubicBezTo>
                      <a:pt x="135" y="2972"/>
                      <a:pt x="90" y="2989"/>
                      <a:pt x="54" y="3007"/>
                    </a:cubicBezTo>
                    <a:cubicBezTo>
                      <a:pt x="36" y="3114"/>
                      <a:pt x="19" y="3204"/>
                      <a:pt x="1" y="3302"/>
                    </a:cubicBezTo>
                    <a:cubicBezTo>
                      <a:pt x="714" y="3257"/>
                      <a:pt x="1366" y="2579"/>
                      <a:pt x="1491" y="1758"/>
                    </a:cubicBezTo>
                    <a:cubicBezTo>
                      <a:pt x="1589" y="1063"/>
                      <a:pt x="1143" y="197"/>
                      <a:pt x="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3"/>
              <p:cNvSpPr/>
              <p:nvPr/>
            </p:nvSpPr>
            <p:spPr>
              <a:xfrm>
                <a:off x="4899705" y="2273850"/>
                <a:ext cx="65801" cy="149020"/>
              </a:xfrm>
              <a:custGeom>
                <a:avLst/>
                <a:gdLst/>
                <a:ahLst/>
                <a:cxnLst/>
                <a:rect l="l" t="t" r="r" b="b"/>
                <a:pathLst>
                  <a:path w="1375" h="3114" extrusionOk="0">
                    <a:moveTo>
                      <a:pt x="1366" y="0"/>
                    </a:moveTo>
                    <a:cubicBezTo>
                      <a:pt x="768" y="54"/>
                      <a:pt x="170" y="767"/>
                      <a:pt x="81" y="1517"/>
                    </a:cubicBezTo>
                    <a:cubicBezTo>
                      <a:pt x="1" y="2141"/>
                      <a:pt x="366" y="2962"/>
                      <a:pt x="804" y="3114"/>
                    </a:cubicBezTo>
                    <a:cubicBezTo>
                      <a:pt x="812" y="3087"/>
                      <a:pt x="812" y="3069"/>
                      <a:pt x="821" y="3042"/>
                    </a:cubicBezTo>
                    <a:cubicBezTo>
                      <a:pt x="875" y="2900"/>
                      <a:pt x="830" y="2801"/>
                      <a:pt x="723" y="2685"/>
                    </a:cubicBezTo>
                    <a:cubicBezTo>
                      <a:pt x="36" y="1954"/>
                      <a:pt x="277" y="750"/>
                      <a:pt x="1196" y="312"/>
                    </a:cubicBezTo>
                    <a:cubicBezTo>
                      <a:pt x="1366" y="232"/>
                      <a:pt x="1374" y="205"/>
                      <a:pt x="1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3"/>
              <p:cNvSpPr/>
              <p:nvPr/>
            </p:nvSpPr>
            <p:spPr>
              <a:xfrm>
                <a:off x="4974839" y="2425840"/>
                <a:ext cx="17563" cy="14548"/>
              </a:xfrm>
              <a:custGeom>
                <a:avLst/>
                <a:gdLst/>
                <a:ahLst/>
                <a:cxnLst/>
                <a:rect l="l" t="t" r="r" b="b"/>
                <a:pathLst>
                  <a:path w="367" h="304" extrusionOk="0">
                    <a:moveTo>
                      <a:pt x="45" y="0"/>
                    </a:moveTo>
                    <a:cubicBezTo>
                      <a:pt x="27" y="98"/>
                      <a:pt x="19" y="179"/>
                      <a:pt x="1" y="286"/>
                    </a:cubicBezTo>
                    <a:cubicBezTo>
                      <a:pt x="117" y="286"/>
                      <a:pt x="224" y="294"/>
                      <a:pt x="340" y="303"/>
                    </a:cubicBezTo>
                    <a:cubicBezTo>
                      <a:pt x="349" y="196"/>
                      <a:pt x="358" y="107"/>
                      <a:pt x="366" y="9"/>
                    </a:cubicBezTo>
                    <a:cubicBezTo>
                      <a:pt x="250" y="0"/>
                      <a:pt x="152" y="0"/>
                      <a:pt x="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3"/>
              <p:cNvSpPr/>
              <p:nvPr/>
            </p:nvSpPr>
            <p:spPr>
              <a:xfrm>
                <a:off x="4948805" y="2416843"/>
                <a:ext cx="16701" cy="19716"/>
              </a:xfrm>
              <a:custGeom>
                <a:avLst/>
                <a:gdLst/>
                <a:ahLst/>
                <a:cxnLst/>
                <a:rect l="l" t="t" r="r" b="b"/>
                <a:pathLst>
                  <a:path w="349" h="412" extrusionOk="0">
                    <a:moveTo>
                      <a:pt x="54" y="1"/>
                    </a:moveTo>
                    <a:cubicBezTo>
                      <a:pt x="36" y="72"/>
                      <a:pt x="27" y="143"/>
                      <a:pt x="18" y="206"/>
                    </a:cubicBezTo>
                    <a:cubicBezTo>
                      <a:pt x="1" y="268"/>
                      <a:pt x="27" y="313"/>
                      <a:pt x="90" y="340"/>
                    </a:cubicBezTo>
                    <a:cubicBezTo>
                      <a:pt x="152" y="358"/>
                      <a:pt x="224" y="384"/>
                      <a:pt x="295" y="411"/>
                    </a:cubicBezTo>
                    <a:cubicBezTo>
                      <a:pt x="313" y="313"/>
                      <a:pt x="331" y="224"/>
                      <a:pt x="348" y="126"/>
                    </a:cubicBezTo>
                    <a:cubicBezTo>
                      <a:pt x="250" y="81"/>
                      <a:pt x="161" y="45"/>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3"/>
              <p:cNvSpPr/>
              <p:nvPr/>
            </p:nvSpPr>
            <p:spPr>
              <a:xfrm>
                <a:off x="5002164" y="2270404"/>
                <a:ext cx="16271" cy="17563"/>
              </a:xfrm>
              <a:custGeom>
                <a:avLst/>
                <a:gdLst/>
                <a:ahLst/>
                <a:cxnLst/>
                <a:rect l="l" t="t" r="r" b="b"/>
                <a:pathLst>
                  <a:path w="340" h="367" extrusionOk="0">
                    <a:moveTo>
                      <a:pt x="54" y="1"/>
                    </a:moveTo>
                    <a:cubicBezTo>
                      <a:pt x="36" y="108"/>
                      <a:pt x="18" y="188"/>
                      <a:pt x="1" y="277"/>
                    </a:cubicBezTo>
                    <a:cubicBezTo>
                      <a:pt x="99" y="304"/>
                      <a:pt x="197" y="340"/>
                      <a:pt x="295" y="367"/>
                    </a:cubicBezTo>
                    <a:cubicBezTo>
                      <a:pt x="313" y="268"/>
                      <a:pt x="322" y="188"/>
                      <a:pt x="340" y="81"/>
                    </a:cubicBezTo>
                    <a:cubicBezTo>
                      <a:pt x="233" y="54"/>
                      <a:pt x="143" y="28"/>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3"/>
              <p:cNvSpPr/>
              <p:nvPr/>
            </p:nvSpPr>
            <p:spPr>
              <a:xfrm>
                <a:off x="4976418" y="2269447"/>
                <a:ext cx="15984" cy="12969"/>
              </a:xfrm>
              <a:custGeom>
                <a:avLst/>
                <a:gdLst/>
                <a:ahLst/>
                <a:cxnLst/>
                <a:rect l="l" t="t" r="r" b="b"/>
                <a:pathLst>
                  <a:path w="334" h="271" extrusionOk="0">
                    <a:moveTo>
                      <a:pt x="173" y="1"/>
                    </a:moveTo>
                    <a:cubicBezTo>
                      <a:pt x="33" y="1"/>
                      <a:pt x="1" y="52"/>
                      <a:pt x="21" y="271"/>
                    </a:cubicBezTo>
                    <a:cubicBezTo>
                      <a:pt x="110" y="262"/>
                      <a:pt x="191" y="262"/>
                      <a:pt x="289" y="262"/>
                    </a:cubicBezTo>
                    <a:cubicBezTo>
                      <a:pt x="307" y="164"/>
                      <a:pt x="316" y="92"/>
                      <a:pt x="333" y="12"/>
                    </a:cubicBezTo>
                    <a:cubicBezTo>
                      <a:pt x="269" y="6"/>
                      <a:pt x="216"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8" name="Google Shape;978;p43"/>
            <p:cNvSpPr/>
            <p:nvPr/>
          </p:nvSpPr>
          <p:spPr>
            <a:xfrm>
              <a:off x="5056385" y="1484995"/>
              <a:ext cx="135382" cy="168354"/>
            </a:xfrm>
            <a:custGeom>
              <a:avLst/>
              <a:gdLst/>
              <a:ahLst/>
              <a:cxnLst/>
              <a:rect l="l" t="t" r="r" b="b"/>
              <a:pathLst>
                <a:path w="2829" h="3518" extrusionOk="0">
                  <a:moveTo>
                    <a:pt x="1040" y="444"/>
                  </a:moveTo>
                  <a:cubicBezTo>
                    <a:pt x="1112" y="444"/>
                    <a:pt x="1191" y="463"/>
                    <a:pt x="1276" y="507"/>
                  </a:cubicBezTo>
                  <a:cubicBezTo>
                    <a:pt x="1366" y="560"/>
                    <a:pt x="1410" y="649"/>
                    <a:pt x="1410" y="748"/>
                  </a:cubicBezTo>
                  <a:cubicBezTo>
                    <a:pt x="1410" y="828"/>
                    <a:pt x="1410" y="899"/>
                    <a:pt x="1401" y="980"/>
                  </a:cubicBezTo>
                  <a:cubicBezTo>
                    <a:pt x="1294" y="1559"/>
                    <a:pt x="1178" y="2130"/>
                    <a:pt x="1071" y="2710"/>
                  </a:cubicBezTo>
                  <a:cubicBezTo>
                    <a:pt x="1053" y="2817"/>
                    <a:pt x="991" y="2871"/>
                    <a:pt x="902" y="2898"/>
                  </a:cubicBezTo>
                  <a:cubicBezTo>
                    <a:pt x="858" y="2911"/>
                    <a:pt x="816" y="2917"/>
                    <a:pt x="774" y="2917"/>
                  </a:cubicBezTo>
                  <a:cubicBezTo>
                    <a:pt x="679" y="2917"/>
                    <a:pt x="587" y="2885"/>
                    <a:pt x="500" y="2835"/>
                  </a:cubicBezTo>
                  <a:cubicBezTo>
                    <a:pt x="366" y="2755"/>
                    <a:pt x="357" y="2630"/>
                    <a:pt x="375" y="2496"/>
                  </a:cubicBezTo>
                  <a:cubicBezTo>
                    <a:pt x="429" y="2202"/>
                    <a:pt x="643" y="1042"/>
                    <a:pt x="696" y="748"/>
                  </a:cubicBezTo>
                  <a:cubicBezTo>
                    <a:pt x="722" y="579"/>
                    <a:pt x="852" y="444"/>
                    <a:pt x="1040" y="444"/>
                  </a:cubicBezTo>
                  <a:close/>
                  <a:moveTo>
                    <a:pt x="2010" y="608"/>
                  </a:moveTo>
                  <a:cubicBezTo>
                    <a:pt x="2029" y="608"/>
                    <a:pt x="2049" y="610"/>
                    <a:pt x="2070" y="614"/>
                  </a:cubicBezTo>
                  <a:cubicBezTo>
                    <a:pt x="2231" y="641"/>
                    <a:pt x="2365" y="730"/>
                    <a:pt x="2365" y="872"/>
                  </a:cubicBezTo>
                  <a:cubicBezTo>
                    <a:pt x="2365" y="997"/>
                    <a:pt x="2365" y="1131"/>
                    <a:pt x="2347" y="1247"/>
                  </a:cubicBezTo>
                  <a:cubicBezTo>
                    <a:pt x="2258" y="1782"/>
                    <a:pt x="2168" y="2318"/>
                    <a:pt x="2070" y="2844"/>
                  </a:cubicBezTo>
                  <a:cubicBezTo>
                    <a:pt x="2040" y="3015"/>
                    <a:pt x="1896" y="3115"/>
                    <a:pt x="1743" y="3115"/>
                  </a:cubicBezTo>
                  <a:cubicBezTo>
                    <a:pt x="1672" y="3115"/>
                    <a:pt x="1600" y="3094"/>
                    <a:pt x="1535" y="3049"/>
                  </a:cubicBezTo>
                  <a:cubicBezTo>
                    <a:pt x="1446" y="2987"/>
                    <a:pt x="1428" y="2898"/>
                    <a:pt x="1428" y="2808"/>
                  </a:cubicBezTo>
                  <a:cubicBezTo>
                    <a:pt x="1419" y="2746"/>
                    <a:pt x="1428" y="2683"/>
                    <a:pt x="1446" y="2621"/>
                  </a:cubicBezTo>
                  <a:cubicBezTo>
                    <a:pt x="1490" y="2353"/>
                    <a:pt x="1651" y="1354"/>
                    <a:pt x="1696" y="1122"/>
                  </a:cubicBezTo>
                  <a:cubicBezTo>
                    <a:pt x="1713" y="1015"/>
                    <a:pt x="1740" y="908"/>
                    <a:pt x="1776" y="801"/>
                  </a:cubicBezTo>
                  <a:cubicBezTo>
                    <a:pt x="1814" y="678"/>
                    <a:pt x="1892" y="608"/>
                    <a:pt x="2010" y="608"/>
                  </a:cubicBezTo>
                  <a:close/>
                  <a:moveTo>
                    <a:pt x="1175" y="1"/>
                  </a:moveTo>
                  <a:cubicBezTo>
                    <a:pt x="1028" y="1"/>
                    <a:pt x="886" y="24"/>
                    <a:pt x="750" y="79"/>
                  </a:cubicBezTo>
                  <a:cubicBezTo>
                    <a:pt x="527" y="168"/>
                    <a:pt x="375" y="310"/>
                    <a:pt x="304" y="542"/>
                  </a:cubicBezTo>
                  <a:cubicBezTo>
                    <a:pt x="286" y="596"/>
                    <a:pt x="259" y="658"/>
                    <a:pt x="241" y="712"/>
                  </a:cubicBezTo>
                  <a:cubicBezTo>
                    <a:pt x="108" y="1158"/>
                    <a:pt x="54" y="1613"/>
                    <a:pt x="18" y="2068"/>
                  </a:cubicBezTo>
                  <a:cubicBezTo>
                    <a:pt x="1" y="2291"/>
                    <a:pt x="10" y="2514"/>
                    <a:pt x="10" y="2746"/>
                  </a:cubicBezTo>
                  <a:cubicBezTo>
                    <a:pt x="10" y="2871"/>
                    <a:pt x="72" y="2969"/>
                    <a:pt x="170" y="3049"/>
                  </a:cubicBezTo>
                  <a:cubicBezTo>
                    <a:pt x="331" y="3183"/>
                    <a:pt x="518" y="3281"/>
                    <a:pt x="723" y="3326"/>
                  </a:cubicBezTo>
                  <a:cubicBezTo>
                    <a:pt x="1080" y="3397"/>
                    <a:pt x="1446" y="3460"/>
                    <a:pt x="1821" y="3513"/>
                  </a:cubicBezTo>
                  <a:cubicBezTo>
                    <a:pt x="1838" y="3516"/>
                    <a:pt x="1857" y="3517"/>
                    <a:pt x="1875" y="3517"/>
                  </a:cubicBezTo>
                  <a:cubicBezTo>
                    <a:pt x="2100" y="3517"/>
                    <a:pt x="2378" y="3325"/>
                    <a:pt x="2427" y="3103"/>
                  </a:cubicBezTo>
                  <a:cubicBezTo>
                    <a:pt x="2534" y="2701"/>
                    <a:pt x="2623" y="2300"/>
                    <a:pt x="2713" y="1943"/>
                  </a:cubicBezTo>
                  <a:cubicBezTo>
                    <a:pt x="2748" y="1604"/>
                    <a:pt x="2802" y="1319"/>
                    <a:pt x="2820" y="1024"/>
                  </a:cubicBezTo>
                  <a:cubicBezTo>
                    <a:pt x="2829" y="712"/>
                    <a:pt x="2704" y="444"/>
                    <a:pt x="2427" y="284"/>
                  </a:cubicBezTo>
                  <a:cubicBezTo>
                    <a:pt x="2329" y="230"/>
                    <a:pt x="2222" y="186"/>
                    <a:pt x="2124" y="150"/>
                  </a:cubicBezTo>
                  <a:cubicBezTo>
                    <a:pt x="1865" y="52"/>
                    <a:pt x="1589" y="34"/>
                    <a:pt x="1312" y="7"/>
                  </a:cubicBezTo>
                  <a:cubicBezTo>
                    <a:pt x="1266" y="3"/>
                    <a:pt x="1220" y="1"/>
                    <a:pt x="1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9" name="Google Shape;979;p43"/>
            <p:cNvGrpSpPr/>
            <p:nvPr/>
          </p:nvGrpSpPr>
          <p:grpSpPr>
            <a:xfrm>
              <a:off x="4650807" y="1475376"/>
              <a:ext cx="611395" cy="1307016"/>
              <a:chOff x="4650807" y="1475376"/>
              <a:chExt cx="611395" cy="1307016"/>
            </a:xfrm>
          </p:grpSpPr>
          <p:sp>
            <p:nvSpPr>
              <p:cNvPr id="980" name="Google Shape;980;p43"/>
              <p:cNvSpPr/>
              <p:nvPr/>
            </p:nvSpPr>
            <p:spPr>
              <a:xfrm>
                <a:off x="4650807" y="1475376"/>
                <a:ext cx="611395" cy="1307016"/>
              </a:xfrm>
              <a:custGeom>
                <a:avLst/>
                <a:gdLst/>
                <a:ahLst/>
                <a:cxnLst/>
                <a:rect l="l" t="t" r="r" b="b"/>
                <a:pathLst>
                  <a:path w="12776" h="27312" extrusionOk="0">
                    <a:moveTo>
                      <a:pt x="7940" y="485"/>
                    </a:moveTo>
                    <a:cubicBezTo>
                      <a:pt x="8038" y="494"/>
                      <a:pt x="8101" y="511"/>
                      <a:pt x="8092" y="619"/>
                    </a:cubicBezTo>
                    <a:cubicBezTo>
                      <a:pt x="8083" y="690"/>
                      <a:pt x="8128" y="734"/>
                      <a:pt x="8199" y="752"/>
                    </a:cubicBezTo>
                    <a:cubicBezTo>
                      <a:pt x="8306" y="779"/>
                      <a:pt x="8422" y="815"/>
                      <a:pt x="8538" y="850"/>
                    </a:cubicBezTo>
                    <a:cubicBezTo>
                      <a:pt x="8529" y="904"/>
                      <a:pt x="8520" y="940"/>
                      <a:pt x="8502" y="1002"/>
                    </a:cubicBezTo>
                    <a:cubicBezTo>
                      <a:pt x="8404" y="984"/>
                      <a:pt x="8315" y="975"/>
                      <a:pt x="8235" y="958"/>
                    </a:cubicBezTo>
                    <a:cubicBezTo>
                      <a:pt x="8204" y="951"/>
                      <a:pt x="8175" y="947"/>
                      <a:pt x="8148" y="947"/>
                    </a:cubicBezTo>
                    <a:cubicBezTo>
                      <a:pt x="8068" y="947"/>
                      <a:pt x="8010" y="982"/>
                      <a:pt x="7976" y="1082"/>
                    </a:cubicBezTo>
                    <a:cubicBezTo>
                      <a:pt x="7923" y="1073"/>
                      <a:pt x="7869" y="1065"/>
                      <a:pt x="7807" y="1047"/>
                    </a:cubicBezTo>
                    <a:cubicBezTo>
                      <a:pt x="7824" y="850"/>
                      <a:pt x="7887" y="672"/>
                      <a:pt x="7940" y="485"/>
                    </a:cubicBezTo>
                    <a:close/>
                    <a:moveTo>
                      <a:pt x="11999" y="1261"/>
                    </a:moveTo>
                    <a:cubicBezTo>
                      <a:pt x="12151" y="1270"/>
                      <a:pt x="12160" y="1270"/>
                      <a:pt x="12151" y="1377"/>
                    </a:cubicBezTo>
                    <a:cubicBezTo>
                      <a:pt x="12133" y="1511"/>
                      <a:pt x="12106" y="1644"/>
                      <a:pt x="12080" y="1769"/>
                    </a:cubicBezTo>
                    <a:cubicBezTo>
                      <a:pt x="12071" y="1796"/>
                      <a:pt x="12035" y="1823"/>
                      <a:pt x="12008" y="1823"/>
                    </a:cubicBezTo>
                    <a:cubicBezTo>
                      <a:pt x="11982" y="1823"/>
                      <a:pt x="11928" y="1796"/>
                      <a:pt x="11928" y="1778"/>
                    </a:cubicBezTo>
                    <a:cubicBezTo>
                      <a:pt x="11901" y="1573"/>
                      <a:pt x="11732" y="1564"/>
                      <a:pt x="11580" y="1546"/>
                    </a:cubicBezTo>
                    <a:cubicBezTo>
                      <a:pt x="11553" y="1537"/>
                      <a:pt x="11527" y="1537"/>
                      <a:pt x="11491" y="1537"/>
                    </a:cubicBezTo>
                    <a:cubicBezTo>
                      <a:pt x="11500" y="1484"/>
                      <a:pt x="11509" y="1439"/>
                      <a:pt x="11518" y="1395"/>
                    </a:cubicBezTo>
                    <a:cubicBezTo>
                      <a:pt x="11530" y="1393"/>
                      <a:pt x="11542" y="1393"/>
                      <a:pt x="11554" y="1393"/>
                    </a:cubicBezTo>
                    <a:cubicBezTo>
                      <a:pt x="11633" y="1393"/>
                      <a:pt x="11717" y="1415"/>
                      <a:pt x="11792" y="1415"/>
                    </a:cubicBezTo>
                    <a:cubicBezTo>
                      <a:pt x="11879" y="1415"/>
                      <a:pt x="11955" y="1386"/>
                      <a:pt x="11999" y="1261"/>
                    </a:cubicBezTo>
                    <a:close/>
                    <a:moveTo>
                      <a:pt x="7797" y="1559"/>
                    </a:moveTo>
                    <a:cubicBezTo>
                      <a:pt x="7860" y="1559"/>
                      <a:pt x="7896" y="1587"/>
                      <a:pt x="7931" y="1644"/>
                    </a:cubicBezTo>
                    <a:cubicBezTo>
                      <a:pt x="7976" y="1698"/>
                      <a:pt x="8056" y="1734"/>
                      <a:pt x="8119" y="1760"/>
                    </a:cubicBezTo>
                    <a:cubicBezTo>
                      <a:pt x="8172" y="1787"/>
                      <a:pt x="8244" y="1787"/>
                      <a:pt x="8306" y="1805"/>
                    </a:cubicBezTo>
                    <a:cubicBezTo>
                      <a:pt x="8324" y="1814"/>
                      <a:pt x="8297" y="1841"/>
                      <a:pt x="8324" y="1876"/>
                    </a:cubicBezTo>
                    <a:cubicBezTo>
                      <a:pt x="8181" y="1859"/>
                      <a:pt x="8092" y="1850"/>
                      <a:pt x="7985" y="1841"/>
                    </a:cubicBezTo>
                    <a:cubicBezTo>
                      <a:pt x="7972" y="1839"/>
                      <a:pt x="7959" y="1838"/>
                      <a:pt x="7946" y="1838"/>
                    </a:cubicBezTo>
                    <a:cubicBezTo>
                      <a:pt x="7898" y="1838"/>
                      <a:pt x="7855" y="1854"/>
                      <a:pt x="7833" y="1903"/>
                    </a:cubicBezTo>
                    <a:cubicBezTo>
                      <a:pt x="7811" y="1943"/>
                      <a:pt x="7786" y="1959"/>
                      <a:pt x="7757" y="1959"/>
                    </a:cubicBezTo>
                    <a:cubicBezTo>
                      <a:pt x="7728" y="1959"/>
                      <a:pt x="7695" y="1943"/>
                      <a:pt x="7655" y="1921"/>
                    </a:cubicBezTo>
                    <a:cubicBezTo>
                      <a:pt x="7691" y="1796"/>
                      <a:pt x="7717" y="1680"/>
                      <a:pt x="7744" y="1564"/>
                    </a:cubicBezTo>
                    <a:cubicBezTo>
                      <a:pt x="7764" y="1561"/>
                      <a:pt x="7781" y="1559"/>
                      <a:pt x="7797" y="1559"/>
                    </a:cubicBezTo>
                    <a:close/>
                    <a:moveTo>
                      <a:pt x="12017" y="2296"/>
                    </a:moveTo>
                    <a:lnTo>
                      <a:pt x="12017" y="2296"/>
                    </a:lnTo>
                    <a:cubicBezTo>
                      <a:pt x="11991" y="2438"/>
                      <a:pt x="11973" y="2563"/>
                      <a:pt x="11946" y="2697"/>
                    </a:cubicBezTo>
                    <a:cubicBezTo>
                      <a:pt x="11883" y="2688"/>
                      <a:pt x="11830" y="2679"/>
                      <a:pt x="11767" y="2670"/>
                    </a:cubicBezTo>
                    <a:cubicBezTo>
                      <a:pt x="11741" y="2403"/>
                      <a:pt x="11500" y="2465"/>
                      <a:pt x="11348" y="2394"/>
                    </a:cubicBezTo>
                    <a:cubicBezTo>
                      <a:pt x="11348" y="2367"/>
                      <a:pt x="11357" y="2340"/>
                      <a:pt x="11366" y="2305"/>
                    </a:cubicBezTo>
                    <a:cubicBezTo>
                      <a:pt x="11455" y="2322"/>
                      <a:pt x="11544" y="2331"/>
                      <a:pt x="11634" y="2349"/>
                    </a:cubicBezTo>
                    <a:cubicBezTo>
                      <a:pt x="11656" y="2352"/>
                      <a:pt x="11676" y="2354"/>
                      <a:pt x="11696" y="2354"/>
                    </a:cubicBezTo>
                    <a:cubicBezTo>
                      <a:pt x="11740" y="2354"/>
                      <a:pt x="11781" y="2344"/>
                      <a:pt x="11830" y="2313"/>
                    </a:cubicBezTo>
                    <a:cubicBezTo>
                      <a:pt x="11848" y="2300"/>
                      <a:pt x="11875" y="2298"/>
                      <a:pt x="11907" y="2298"/>
                    </a:cubicBezTo>
                    <a:cubicBezTo>
                      <a:pt x="11923" y="2298"/>
                      <a:pt x="11941" y="2298"/>
                      <a:pt x="11959" y="2298"/>
                    </a:cubicBezTo>
                    <a:cubicBezTo>
                      <a:pt x="11978" y="2298"/>
                      <a:pt x="11997" y="2298"/>
                      <a:pt x="12017" y="2296"/>
                    </a:cubicBezTo>
                    <a:close/>
                    <a:moveTo>
                      <a:pt x="7610" y="2456"/>
                    </a:moveTo>
                    <a:cubicBezTo>
                      <a:pt x="7717" y="2456"/>
                      <a:pt x="7815" y="2456"/>
                      <a:pt x="7887" y="2537"/>
                    </a:cubicBezTo>
                    <a:cubicBezTo>
                      <a:pt x="7931" y="2572"/>
                      <a:pt x="8003" y="2581"/>
                      <a:pt x="8065" y="2599"/>
                    </a:cubicBezTo>
                    <a:cubicBezTo>
                      <a:pt x="8128" y="2608"/>
                      <a:pt x="8190" y="2608"/>
                      <a:pt x="8253" y="2608"/>
                    </a:cubicBezTo>
                    <a:cubicBezTo>
                      <a:pt x="8262" y="2661"/>
                      <a:pt x="8262" y="2697"/>
                      <a:pt x="8270" y="2751"/>
                    </a:cubicBezTo>
                    <a:cubicBezTo>
                      <a:pt x="8190" y="2742"/>
                      <a:pt x="8119" y="2742"/>
                      <a:pt x="8047" y="2733"/>
                    </a:cubicBezTo>
                    <a:cubicBezTo>
                      <a:pt x="8006" y="2729"/>
                      <a:pt x="7973" y="2726"/>
                      <a:pt x="7946" y="2726"/>
                    </a:cubicBezTo>
                    <a:cubicBezTo>
                      <a:pt x="7848" y="2726"/>
                      <a:pt x="7819" y="2759"/>
                      <a:pt x="7735" y="2884"/>
                    </a:cubicBezTo>
                    <a:cubicBezTo>
                      <a:pt x="7673" y="2876"/>
                      <a:pt x="7619" y="2867"/>
                      <a:pt x="7539" y="2849"/>
                    </a:cubicBezTo>
                    <a:cubicBezTo>
                      <a:pt x="7566" y="2724"/>
                      <a:pt x="7584" y="2590"/>
                      <a:pt x="7610" y="2456"/>
                    </a:cubicBezTo>
                    <a:close/>
                    <a:moveTo>
                      <a:pt x="11698" y="3134"/>
                    </a:moveTo>
                    <a:cubicBezTo>
                      <a:pt x="11739" y="3134"/>
                      <a:pt x="11781" y="3148"/>
                      <a:pt x="11830" y="3161"/>
                    </a:cubicBezTo>
                    <a:cubicBezTo>
                      <a:pt x="11866" y="3295"/>
                      <a:pt x="11812" y="3420"/>
                      <a:pt x="11767" y="3545"/>
                    </a:cubicBezTo>
                    <a:cubicBezTo>
                      <a:pt x="11705" y="3536"/>
                      <a:pt x="11643" y="3527"/>
                      <a:pt x="11580" y="3518"/>
                    </a:cubicBezTo>
                    <a:cubicBezTo>
                      <a:pt x="11544" y="3259"/>
                      <a:pt x="11313" y="3295"/>
                      <a:pt x="11134" y="3241"/>
                    </a:cubicBezTo>
                    <a:lnTo>
                      <a:pt x="11134" y="3206"/>
                    </a:lnTo>
                    <a:cubicBezTo>
                      <a:pt x="11161" y="3197"/>
                      <a:pt x="11188" y="3179"/>
                      <a:pt x="11223" y="3179"/>
                    </a:cubicBezTo>
                    <a:cubicBezTo>
                      <a:pt x="11295" y="3188"/>
                      <a:pt x="11357" y="3206"/>
                      <a:pt x="11428" y="3215"/>
                    </a:cubicBezTo>
                    <a:cubicBezTo>
                      <a:pt x="11482" y="3215"/>
                      <a:pt x="11553" y="3215"/>
                      <a:pt x="11580" y="3188"/>
                    </a:cubicBezTo>
                    <a:cubicBezTo>
                      <a:pt x="11620" y="3148"/>
                      <a:pt x="11658" y="3134"/>
                      <a:pt x="11698" y="3134"/>
                    </a:cubicBezTo>
                    <a:close/>
                    <a:moveTo>
                      <a:pt x="9668" y="203"/>
                    </a:moveTo>
                    <a:cubicBezTo>
                      <a:pt x="9707" y="203"/>
                      <a:pt x="9747" y="204"/>
                      <a:pt x="9787" y="208"/>
                    </a:cubicBezTo>
                    <a:cubicBezTo>
                      <a:pt x="10064" y="235"/>
                      <a:pt x="10340" y="253"/>
                      <a:pt x="10599" y="351"/>
                    </a:cubicBezTo>
                    <a:cubicBezTo>
                      <a:pt x="10697" y="387"/>
                      <a:pt x="10804" y="431"/>
                      <a:pt x="10902" y="485"/>
                    </a:cubicBezTo>
                    <a:cubicBezTo>
                      <a:pt x="11179" y="645"/>
                      <a:pt x="11304" y="913"/>
                      <a:pt x="11295" y="1225"/>
                    </a:cubicBezTo>
                    <a:cubicBezTo>
                      <a:pt x="11277" y="1520"/>
                      <a:pt x="11223" y="1805"/>
                      <a:pt x="11188" y="2144"/>
                    </a:cubicBezTo>
                    <a:cubicBezTo>
                      <a:pt x="11098" y="2501"/>
                      <a:pt x="11009" y="2902"/>
                      <a:pt x="10902" y="3304"/>
                    </a:cubicBezTo>
                    <a:cubicBezTo>
                      <a:pt x="10853" y="3526"/>
                      <a:pt x="10575" y="3718"/>
                      <a:pt x="10350" y="3718"/>
                    </a:cubicBezTo>
                    <a:cubicBezTo>
                      <a:pt x="10332" y="3718"/>
                      <a:pt x="10313" y="3717"/>
                      <a:pt x="10296" y="3714"/>
                    </a:cubicBezTo>
                    <a:cubicBezTo>
                      <a:pt x="9921" y="3661"/>
                      <a:pt x="9555" y="3598"/>
                      <a:pt x="9198" y="3527"/>
                    </a:cubicBezTo>
                    <a:cubicBezTo>
                      <a:pt x="8993" y="3482"/>
                      <a:pt x="8806" y="3384"/>
                      <a:pt x="8645" y="3250"/>
                    </a:cubicBezTo>
                    <a:cubicBezTo>
                      <a:pt x="8547" y="3170"/>
                      <a:pt x="8485" y="3072"/>
                      <a:pt x="8485" y="2947"/>
                    </a:cubicBezTo>
                    <a:cubicBezTo>
                      <a:pt x="8485" y="2715"/>
                      <a:pt x="8476" y="2492"/>
                      <a:pt x="8493" y="2269"/>
                    </a:cubicBezTo>
                    <a:cubicBezTo>
                      <a:pt x="8529" y="1814"/>
                      <a:pt x="8583" y="1359"/>
                      <a:pt x="8716" y="913"/>
                    </a:cubicBezTo>
                    <a:cubicBezTo>
                      <a:pt x="8734" y="859"/>
                      <a:pt x="8761" y="797"/>
                      <a:pt x="8779" y="743"/>
                    </a:cubicBezTo>
                    <a:cubicBezTo>
                      <a:pt x="8850" y="511"/>
                      <a:pt x="9002" y="369"/>
                      <a:pt x="9225" y="280"/>
                    </a:cubicBezTo>
                    <a:cubicBezTo>
                      <a:pt x="9367" y="230"/>
                      <a:pt x="9515" y="203"/>
                      <a:pt x="9668" y="203"/>
                    </a:cubicBezTo>
                    <a:close/>
                    <a:moveTo>
                      <a:pt x="8855" y="3636"/>
                    </a:moveTo>
                    <a:cubicBezTo>
                      <a:pt x="8864" y="3636"/>
                      <a:pt x="8875" y="3638"/>
                      <a:pt x="8886" y="3643"/>
                    </a:cubicBezTo>
                    <a:cubicBezTo>
                      <a:pt x="8931" y="3661"/>
                      <a:pt x="8957" y="3723"/>
                      <a:pt x="8984" y="3768"/>
                    </a:cubicBezTo>
                    <a:cubicBezTo>
                      <a:pt x="8993" y="3785"/>
                      <a:pt x="8975" y="3821"/>
                      <a:pt x="8975" y="3848"/>
                    </a:cubicBezTo>
                    <a:cubicBezTo>
                      <a:pt x="8895" y="4258"/>
                      <a:pt x="8824" y="4660"/>
                      <a:pt x="8743" y="5070"/>
                    </a:cubicBezTo>
                    <a:cubicBezTo>
                      <a:pt x="8734" y="5133"/>
                      <a:pt x="8708" y="5186"/>
                      <a:pt x="8690" y="5266"/>
                    </a:cubicBezTo>
                    <a:cubicBezTo>
                      <a:pt x="8618" y="5249"/>
                      <a:pt x="8565" y="5240"/>
                      <a:pt x="8493" y="5231"/>
                    </a:cubicBezTo>
                    <a:cubicBezTo>
                      <a:pt x="8520" y="5124"/>
                      <a:pt x="8547" y="5025"/>
                      <a:pt x="8565" y="4927"/>
                    </a:cubicBezTo>
                    <a:cubicBezTo>
                      <a:pt x="8618" y="4624"/>
                      <a:pt x="8672" y="4312"/>
                      <a:pt x="8725" y="4008"/>
                    </a:cubicBezTo>
                    <a:cubicBezTo>
                      <a:pt x="8743" y="3919"/>
                      <a:pt x="8761" y="3830"/>
                      <a:pt x="8779" y="3741"/>
                    </a:cubicBezTo>
                    <a:cubicBezTo>
                      <a:pt x="8786" y="3682"/>
                      <a:pt x="8812" y="3636"/>
                      <a:pt x="8855" y="3636"/>
                    </a:cubicBezTo>
                    <a:close/>
                    <a:moveTo>
                      <a:pt x="9273" y="3782"/>
                    </a:moveTo>
                    <a:cubicBezTo>
                      <a:pt x="9303" y="3782"/>
                      <a:pt x="9344" y="3799"/>
                      <a:pt x="9403" y="3830"/>
                    </a:cubicBezTo>
                    <a:cubicBezTo>
                      <a:pt x="9314" y="4330"/>
                      <a:pt x="9234" y="4829"/>
                      <a:pt x="9145" y="5347"/>
                    </a:cubicBezTo>
                    <a:cubicBezTo>
                      <a:pt x="9073" y="5329"/>
                      <a:pt x="9020" y="5320"/>
                      <a:pt x="8957" y="5311"/>
                    </a:cubicBezTo>
                    <a:cubicBezTo>
                      <a:pt x="8957" y="5266"/>
                      <a:pt x="8957" y="5240"/>
                      <a:pt x="8957" y="5204"/>
                    </a:cubicBezTo>
                    <a:cubicBezTo>
                      <a:pt x="9038" y="4776"/>
                      <a:pt x="9118" y="4347"/>
                      <a:pt x="9189" y="3910"/>
                    </a:cubicBezTo>
                    <a:cubicBezTo>
                      <a:pt x="9206" y="3823"/>
                      <a:pt x="9225" y="3782"/>
                      <a:pt x="9273" y="3782"/>
                    </a:cubicBezTo>
                    <a:close/>
                    <a:moveTo>
                      <a:pt x="9727" y="3867"/>
                    </a:moveTo>
                    <a:cubicBezTo>
                      <a:pt x="9739" y="3867"/>
                      <a:pt x="9753" y="3869"/>
                      <a:pt x="9769" y="3875"/>
                    </a:cubicBezTo>
                    <a:cubicBezTo>
                      <a:pt x="9841" y="3893"/>
                      <a:pt x="9858" y="3937"/>
                      <a:pt x="9841" y="4000"/>
                    </a:cubicBezTo>
                    <a:cubicBezTo>
                      <a:pt x="9778" y="4365"/>
                      <a:pt x="9716" y="4731"/>
                      <a:pt x="9653" y="5097"/>
                    </a:cubicBezTo>
                    <a:cubicBezTo>
                      <a:pt x="9635" y="5213"/>
                      <a:pt x="9618" y="5320"/>
                      <a:pt x="9591" y="5436"/>
                    </a:cubicBezTo>
                    <a:lnTo>
                      <a:pt x="9510" y="5436"/>
                    </a:lnTo>
                    <a:cubicBezTo>
                      <a:pt x="9475" y="5427"/>
                      <a:pt x="9448" y="5418"/>
                      <a:pt x="9403" y="5409"/>
                    </a:cubicBezTo>
                    <a:cubicBezTo>
                      <a:pt x="9403" y="5356"/>
                      <a:pt x="9403" y="5311"/>
                      <a:pt x="9412" y="5266"/>
                    </a:cubicBezTo>
                    <a:cubicBezTo>
                      <a:pt x="9484" y="4856"/>
                      <a:pt x="9555" y="4455"/>
                      <a:pt x="9626" y="4053"/>
                    </a:cubicBezTo>
                    <a:cubicBezTo>
                      <a:pt x="9626" y="4017"/>
                      <a:pt x="9635" y="3991"/>
                      <a:pt x="9644" y="3955"/>
                    </a:cubicBezTo>
                    <a:cubicBezTo>
                      <a:pt x="9659" y="3905"/>
                      <a:pt x="9678" y="3867"/>
                      <a:pt x="9727" y="3867"/>
                    </a:cubicBezTo>
                    <a:close/>
                    <a:moveTo>
                      <a:pt x="10234" y="3899"/>
                    </a:moveTo>
                    <a:cubicBezTo>
                      <a:pt x="10262" y="3899"/>
                      <a:pt x="10292" y="3905"/>
                      <a:pt x="10322" y="3919"/>
                    </a:cubicBezTo>
                    <a:cubicBezTo>
                      <a:pt x="10385" y="3946"/>
                      <a:pt x="10385" y="4000"/>
                      <a:pt x="10376" y="4053"/>
                    </a:cubicBezTo>
                    <a:cubicBezTo>
                      <a:pt x="10349" y="4187"/>
                      <a:pt x="10322" y="4321"/>
                      <a:pt x="10296" y="4463"/>
                    </a:cubicBezTo>
                    <a:cubicBezTo>
                      <a:pt x="10242" y="4767"/>
                      <a:pt x="10188" y="5070"/>
                      <a:pt x="10144" y="5373"/>
                    </a:cubicBezTo>
                    <a:cubicBezTo>
                      <a:pt x="10135" y="5418"/>
                      <a:pt x="10126" y="5472"/>
                      <a:pt x="10108" y="5534"/>
                    </a:cubicBezTo>
                    <a:cubicBezTo>
                      <a:pt x="10001" y="5516"/>
                      <a:pt x="9921" y="5498"/>
                      <a:pt x="9832" y="5489"/>
                    </a:cubicBezTo>
                    <a:cubicBezTo>
                      <a:pt x="9832" y="5445"/>
                      <a:pt x="9832" y="5400"/>
                      <a:pt x="9841" y="5356"/>
                    </a:cubicBezTo>
                    <a:cubicBezTo>
                      <a:pt x="9912" y="4945"/>
                      <a:pt x="9983" y="4535"/>
                      <a:pt x="10055" y="4124"/>
                    </a:cubicBezTo>
                    <a:cubicBezTo>
                      <a:pt x="10055" y="4098"/>
                      <a:pt x="10064" y="4071"/>
                      <a:pt x="10072" y="4044"/>
                    </a:cubicBezTo>
                    <a:cubicBezTo>
                      <a:pt x="10092" y="3952"/>
                      <a:pt x="10156" y="3899"/>
                      <a:pt x="10234" y="3899"/>
                    </a:cubicBezTo>
                    <a:close/>
                    <a:moveTo>
                      <a:pt x="8476" y="5427"/>
                    </a:moveTo>
                    <a:cubicBezTo>
                      <a:pt x="8663" y="5436"/>
                      <a:pt x="8663" y="5445"/>
                      <a:pt x="8636" y="5623"/>
                    </a:cubicBezTo>
                    <a:cubicBezTo>
                      <a:pt x="8556" y="6060"/>
                      <a:pt x="8476" y="6506"/>
                      <a:pt x="8386" y="6952"/>
                    </a:cubicBezTo>
                    <a:cubicBezTo>
                      <a:pt x="8386" y="6988"/>
                      <a:pt x="8369" y="7024"/>
                      <a:pt x="8360" y="7068"/>
                    </a:cubicBezTo>
                    <a:cubicBezTo>
                      <a:pt x="8306" y="7059"/>
                      <a:pt x="8253" y="7051"/>
                      <a:pt x="8190" y="7042"/>
                    </a:cubicBezTo>
                    <a:cubicBezTo>
                      <a:pt x="8181" y="6961"/>
                      <a:pt x="8413" y="5605"/>
                      <a:pt x="8476" y="5427"/>
                    </a:cubicBezTo>
                    <a:close/>
                    <a:moveTo>
                      <a:pt x="8904" y="5525"/>
                    </a:moveTo>
                    <a:cubicBezTo>
                      <a:pt x="8975" y="5534"/>
                      <a:pt x="9029" y="5543"/>
                      <a:pt x="9082" y="5552"/>
                    </a:cubicBezTo>
                    <a:cubicBezTo>
                      <a:pt x="9109" y="5668"/>
                      <a:pt x="8886" y="6961"/>
                      <a:pt x="8806" y="7158"/>
                    </a:cubicBezTo>
                    <a:cubicBezTo>
                      <a:pt x="8752" y="7149"/>
                      <a:pt x="8690" y="7131"/>
                      <a:pt x="8618" y="7122"/>
                    </a:cubicBezTo>
                    <a:cubicBezTo>
                      <a:pt x="8716" y="6596"/>
                      <a:pt x="8806" y="6060"/>
                      <a:pt x="8904" y="5525"/>
                    </a:cubicBezTo>
                    <a:close/>
                    <a:moveTo>
                      <a:pt x="9368" y="5605"/>
                    </a:moveTo>
                    <a:cubicBezTo>
                      <a:pt x="9403" y="5605"/>
                      <a:pt x="9430" y="5605"/>
                      <a:pt x="9457" y="5614"/>
                    </a:cubicBezTo>
                    <a:cubicBezTo>
                      <a:pt x="9484" y="5614"/>
                      <a:pt x="9510" y="5623"/>
                      <a:pt x="9555" y="5632"/>
                    </a:cubicBezTo>
                    <a:cubicBezTo>
                      <a:pt x="9457" y="6176"/>
                      <a:pt x="9368" y="6712"/>
                      <a:pt x="9270" y="7265"/>
                    </a:cubicBezTo>
                    <a:cubicBezTo>
                      <a:pt x="9207" y="7247"/>
                      <a:pt x="9154" y="7229"/>
                      <a:pt x="9082" y="7211"/>
                    </a:cubicBezTo>
                    <a:cubicBezTo>
                      <a:pt x="9180" y="6676"/>
                      <a:pt x="9270" y="6141"/>
                      <a:pt x="9368" y="5605"/>
                    </a:cubicBezTo>
                    <a:close/>
                    <a:moveTo>
                      <a:pt x="9796" y="5686"/>
                    </a:moveTo>
                    <a:cubicBezTo>
                      <a:pt x="9885" y="5695"/>
                      <a:pt x="9965" y="5712"/>
                      <a:pt x="10072" y="5730"/>
                    </a:cubicBezTo>
                    <a:cubicBezTo>
                      <a:pt x="9992" y="6274"/>
                      <a:pt x="9885" y="6810"/>
                      <a:pt x="9796" y="7354"/>
                    </a:cubicBezTo>
                    <a:cubicBezTo>
                      <a:pt x="9689" y="7336"/>
                      <a:pt x="9609" y="7327"/>
                      <a:pt x="9510" y="7309"/>
                    </a:cubicBezTo>
                    <a:cubicBezTo>
                      <a:pt x="9609" y="6765"/>
                      <a:pt x="9707" y="6230"/>
                      <a:pt x="9796" y="5686"/>
                    </a:cubicBezTo>
                    <a:close/>
                    <a:moveTo>
                      <a:pt x="8137" y="7238"/>
                    </a:moveTo>
                    <a:cubicBezTo>
                      <a:pt x="8208" y="7247"/>
                      <a:pt x="8262" y="7256"/>
                      <a:pt x="8315" y="7265"/>
                    </a:cubicBezTo>
                    <a:cubicBezTo>
                      <a:pt x="8226" y="7791"/>
                      <a:pt x="8128" y="8317"/>
                      <a:pt x="8038" y="8844"/>
                    </a:cubicBezTo>
                    <a:cubicBezTo>
                      <a:pt x="7967" y="8826"/>
                      <a:pt x="7914" y="8817"/>
                      <a:pt x="7842" y="8808"/>
                    </a:cubicBezTo>
                    <a:cubicBezTo>
                      <a:pt x="7914" y="8282"/>
                      <a:pt x="8038" y="7764"/>
                      <a:pt x="8137" y="7238"/>
                    </a:cubicBezTo>
                    <a:close/>
                    <a:moveTo>
                      <a:pt x="8565" y="7336"/>
                    </a:moveTo>
                    <a:cubicBezTo>
                      <a:pt x="8645" y="7354"/>
                      <a:pt x="8699" y="7363"/>
                      <a:pt x="8770" y="7372"/>
                    </a:cubicBezTo>
                    <a:cubicBezTo>
                      <a:pt x="8681" y="7889"/>
                      <a:pt x="8592" y="8398"/>
                      <a:pt x="8502" y="8924"/>
                    </a:cubicBezTo>
                    <a:cubicBezTo>
                      <a:pt x="8431" y="8906"/>
                      <a:pt x="8369" y="8897"/>
                      <a:pt x="8288" y="8888"/>
                    </a:cubicBezTo>
                    <a:cubicBezTo>
                      <a:pt x="8369" y="8362"/>
                      <a:pt x="8458" y="7853"/>
                      <a:pt x="8565" y="7336"/>
                    </a:cubicBezTo>
                    <a:close/>
                    <a:moveTo>
                      <a:pt x="9038" y="7434"/>
                    </a:moveTo>
                    <a:cubicBezTo>
                      <a:pt x="9118" y="7443"/>
                      <a:pt x="9171" y="7461"/>
                      <a:pt x="9243" y="7470"/>
                    </a:cubicBezTo>
                    <a:cubicBezTo>
                      <a:pt x="9154" y="7987"/>
                      <a:pt x="9064" y="8496"/>
                      <a:pt x="8975" y="9004"/>
                    </a:cubicBezTo>
                    <a:cubicBezTo>
                      <a:pt x="8904" y="8995"/>
                      <a:pt x="8832" y="8986"/>
                      <a:pt x="8770" y="8969"/>
                    </a:cubicBezTo>
                    <a:cubicBezTo>
                      <a:pt x="8859" y="8451"/>
                      <a:pt x="8948" y="7943"/>
                      <a:pt x="9038" y="7434"/>
                    </a:cubicBezTo>
                    <a:close/>
                    <a:moveTo>
                      <a:pt x="9493" y="7532"/>
                    </a:moveTo>
                    <a:cubicBezTo>
                      <a:pt x="9573" y="7541"/>
                      <a:pt x="9653" y="7559"/>
                      <a:pt x="9725" y="7568"/>
                    </a:cubicBezTo>
                    <a:cubicBezTo>
                      <a:pt x="9742" y="7684"/>
                      <a:pt x="9537" y="8951"/>
                      <a:pt x="9475" y="9111"/>
                    </a:cubicBezTo>
                    <a:cubicBezTo>
                      <a:pt x="9394" y="9102"/>
                      <a:pt x="9314" y="9085"/>
                      <a:pt x="9225" y="9067"/>
                    </a:cubicBezTo>
                    <a:cubicBezTo>
                      <a:pt x="9314" y="8558"/>
                      <a:pt x="9403" y="8050"/>
                      <a:pt x="9493" y="7532"/>
                    </a:cubicBezTo>
                    <a:close/>
                    <a:moveTo>
                      <a:pt x="7789" y="9004"/>
                    </a:moveTo>
                    <a:cubicBezTo>
                      <a:pt x="7860" y="9022"/>
                      <a:pt x="7923" y="9040"/>
                      <a:pt x="7994" y="9049"/>
                    </a:cubicBezTo>
                    <a:cubicBezTo>
                      <a:pt x="7985" y="9111"/>
                      <a:pt x="7985" y="9165"/>
                      <a:pt x="7976" y="9209"/>
                    </a:cubicBezTo>
                    <a:cubicBezTo>
                      <a:pt x="7887" y="9691"/>
                      <a:pt x="7798" y="10164"/>
                      <a:pt x="7708" y="10646"/>
                    </a:cubicBezTo>
                    <a:cubicBezTo>
                      <a:pt x="7708" y="10664"/>
                      <a:pt x="7708" y="10690"/>
                      <a:pt x="7699" y="10717"/>
                    </a:cubicBezTo>
                    <a:cubicBezTo>
                      <a:pt x="7675" y="10833"/>
                      <a:pt x="7663" y="10870"/>
                      <a:pt x="7598" y="10870"/>
                    </a:cubicBezTo>
                    <a:cubicBezTo>
                      <a:pt x="7568" y="10870"/>
                      <a:pt x="7526" y="10862"/>
                      <a:pt x="7468" y="10851"/>
                    </a:cubicBezTo>
                    <a:cubicBezTo>
                      <a:pt x="7575" y="10235"/>
                      <a:pt x="7682" y="9629"/>
                      <a:pt x="7789" y="9004"/>
                    </a:cubicBezTo>
                    <a:close/>
                    <a:moveTo>
                      <a:pt x="8324" y="9111"/>
                    </a:moveTo>
                    <a:cubicBezTo>
                      <a:pt x="8369" y="9120"/>
                      <a:pt x="8404" y="9129"/>
                      <a:pt x="8467" y="9138"/>
                    </a:cubicBezTo>
                    <a:cubicBezTo>
                      <a:pt x="8377" y="9745"/>
                      <a:pt x="8253" y="10342"/>
                      <a:pt x="8137" y="10949"/>
                    </a:cubicBezTo>
                    <a:cubicBezTo>
                      <a:pt x="8056" y="10931"/>
                      <a:pt x="7985" y="10922"/>
                      <a:pt x="7896" y="10904"/>
                    </a:cubicBezTo>
                    <a:cubicBezTo>
                      <a:pt x="8012" y="10307"/>
                      <a:pt x="8128" y="9709"/>
                      <a:pt x="8244" y="9111"/>
                    </a:cubicBezTo>
                    <a:close/>
                    <a:moveTo>
                      <a:pt x="8716" y="9192"/>
                    </a:moveTo>
                    <a:cubicBezTo>
                      <a:pt x="8797" y="9209"/>
                      <a:pt x="8868" y="9218"/>
                      <a:pt x="8948" y="9236"/>
                    </a:cubicBezTo>
                    <a:cubicBezTo>
                      <a:pt x="8841" y="9834"/>
                      <a:pt x="8743" y="10432"/>
                      <a:pt x="8636" y="11038"/>
                    </a:cubicBezTo>
                    <a:cubicBezTo>
                      <a:pt x="8556" y="11020"/>
                      <a:pt x="8485" y="11011"/>
                      <a:pt x="8395" y="10994"/>
                    </a:cubicBezTo>
                    <a:cubicBezTo>
                      <a:pt x="8502" y="10396"/>
                      <a:pt x="8609" y="9807"/>
                      <a:pt x="8716" y="9192"/>
                    </a:cubicBezTo>
                    <a:close/>
                    <a:moveTo>
                      <a:pt x="9198" y="9281"/>
                    </a:moveTo>
                    <a:cubicBezTo>
                      <a:pt x="9270" y="9299"/>
                      <a:pt x="9350" y="9308"/>
                      <a:pt x="9430" y="9325"/>
                    </a:cubicBezTo>
                    <a:cubicBezTo>
                      <a:pt x="9439" y="9441"/>
                      <a:pt x="9171" y="11011"/>
                      <a:pt x="9109" y="11136"/>
                    </a:cubicBezTo>
                    <a:cubicBezTo>
                      <a:pt x="9038" y="11127"/>
                      <a:pt x="8966" y="11119"/>
                      <a:pt x="8895" y="11101"/>
                    </a:cubicBezTo>
                    <a:cubicBezTo>
                      <a:pt x="8877" y="10994"/>
                      <a:pt x="9127" y="9486"/>
                      <a:pt x="9198" y="9281"/>
                    </a:cubicBezTo>
                    <a:close/>
                    <a:moveTo>
                      <a:pt x="7414" y="11011"/>
                    </a:moveTo>
                    <a:cubicBezTo>
                      <a:pt x="7494" y="11029"/>
                      <a:pt x="7548" y="11038"/>
                      <a:pt x="7610" y="11056"/>
                    </a:cubicBezTo>
                    <a:cubicBezTo>
                      <a:pt x="7521" y="11591"/>
                      <a:pt x="7432" y="12127"/>
                      <a:pt x="7334" y="12662"/>
                    </a:cubicBezTo>
                    <a:cubicBezTo>
                      <a:pt x="7262" y="12662"/>
                      <a:pt x="7191" y="12653"/>
                      <a:pt x="7129" y="12653"/>
                    </a:cubicBezTo>
                    <a:cubicBezTo>
                      <a:pt x="7227" y="12100"/>
                      <a:pt x="7316" y="11565"/>
                      <a:pt x="7414" y="11011"/>
                    </a:cubicBezTo>
                    <a:close/>
                    <a:moveTo>
                      <a:pt x="7860" y="11127"/>
                    </a:moveTo>
                    <a:cubicBezTo>
                      <a:pt x="7949" y="11136"/>
                      <a:pt x="8021" y="11154"/>
                      <a:pt x="8092" y="11163"/>
                    </a:cubicBezTo>
                    <a:cubicBezTo>
                      <a:pt x="8003" y="11689"/>
                      <a:pt x="7914" y="12207"/>
                      <a:pt x="7815" y="12742"/>
                    </a:cubicBezTo>
                    <a:cubicBezTo>
                      <a:pt x="7726" y="12733"/>
                      <a:pt x="7664" y="12715"/>
                      <a:pt x="7584" y="12706"/>
                    </a:cubicBezTo>
                    <a:cubicBezTo>
                      <a:pt x="7682" y="12180"/>
                      <a:pt x="7771" y="11654"/>
                      <a:pt x="7860" y="11127"/>
                    </a:cubicBezTo>
                    <a:close/>
                    <a:moveTo>
                      <a:pt x="8360" y="11226"/>
                    </a:moveTo>
                    <a:cubicBezTo>
                      <a:pt x="8440" y="11234"/>
                      <a:pt x="8511" y="11252"/>
                      <a:pt x="8601" y="11261"/>
                    </a:cubicBezTo>
                    <a:cubicBezTo>
                      <a:pt x="8511" y="11788"/>
                      <a:pt x="8422" y="12305"/>
                      <a:pt x="8333" y="12822"/>
                    </a:cubicBezTo>
                    <a:cubicBezTo>
                      <a:pt x="8244" y="12814"/>
                      <a:pt x="8172" y="12796"/>
                      <a:pt x="8101" y="12787"/>
                    </a:cubicBezTo>
                    <a:cubicBezTo>
                      <a:pt x="8083" y="12680"/>
                      <a:pt x="8288" y="11413"/>
                      <a:pt x="8360" y="11226"/>
                    </a:cubicBezTo>
                    <a:close/>
                    <a:moveTo>
                      <a:pt x="8841" y="11324"/>
                    </a:moveTo>
                    <a:cubicBezTo>
                      <a:pt x="8922" y="11333"/>
                      <a:pt x="8993" y="11350"/>
                      <a:pt x="9082" y="11359"/>
                    </a:cubicBezTo>
                    <a:cubicBezTo>
                      <a:pt x="9038" y="11886"/>
                      <a:pt x="8922" y="12394"/>
                      <a:pt x="8841" y="12921"/>
                    </a:cubicBezTo>
                    <a:cubicBezTo>
                      <a:pt x="8752" y="12903"/>
                      <a:pt x="8672" y="12885"/>
                      <a:pt x="8574" y="12867"/>
                    </a:cubicBezTo>
                    <a:cubicBezTo>
                      <a:pt x="8663" y="12359"/>
                      <a:pt x="8752" y="11841"/>
                      <a:pt x="8841" y="11324"/>
                    </a:cubicBezTo>
                    <a:close/>
                    <a:moveTo>
                      <a:pt x="7075" y="12814"/>
                    </a:moveTo>
                    <a:cubicBezTo>
                      <a:pt x="7155" y="12831"/>
                      <a:pt x="7218" y="12849"/>
                      <a:pt x="7280" y="12867"/>
                    </a:cubicBezTo>
                    <a:cubicBezTo>
                      <a:pt x="7173" y="13500"/>
                      <a:pt x="7057" y="14116"/>
                      <a:pt x="6950" y="14758"/>
                    </a:cubicBezTo>
                    <a:cubicBezTo>
                      <a:pt x="6861" y="14749"/>
                      <a:pt x="6790" y="14740"/>
                      <a:pt x="6736" y="14740"/>
                    </a:cubicBezTo>
                    <a:cubicBezTo>
                      <a:pt x="6843" y="14098"/>
                      <a:pt x="6959" y="13465"/>
                      <a:pt x="7075" y="12814"/>
                    </a:cubicBezTo>
                    <a:close/>
                    <a:moveTo>
                      <a:pt x="7521" y="12912"/>
                    </a:moveTo>
                    <a:cubicBezTo>
                      <a:pt x="7619" y="12929"/>
                      <a:pt x="7691" y="12947"/>
                      <a:pt x="7780" y="12956"/>
                    </a:cubicBezTo>
                    <a:cubicBezTo>
                      <a:pt x="7673" y="13581"/>
                      <a:pt x="7566" y="14196"/>
                      <a:pt x="7459" y="14821"/>
                    </a:cubicBezTo>
                    <a:cubicBezTo>
                      <a:pt x="7360" y="14812"/>
                      <a:pt x="7280" y="14812"/>
                      <a:pt x="7191" y="14803"/>
                    </a:cubicBezTo>
                    <a:cubicBezTo>
                      <a:pt x="7298" y="14170"/>
                      <a:pt x="7414" y="13545"/>
                      <a:pt x="7521" y="12912"/>
                    </a:cubicBezTo>
                    <a:close/>
                    <a:moveTo>
                      <a:pt x="8038" y="13001"/>
                    </a:moveTo>
                    <a:cubicBezTo>
                      <a:pt x="8128" y="13019"/>
                      <a:pt x="8199" y="13037"/>
                      <a:pt x="8297" y="13054"/>
                    </a:cubicBezTo>
                    <a:cubicBezTo>
                      <a:pt x="8235" y="13670"/>
                      <a:pt x="8101" y="14277"/>
                      <a:pt x="7994" y="14901"/>
                    </a:cubicBezTo>
                    <a:cubicBezTo>
                      <a:pt x="7896" y="14883"/>
                      <a:pt x="7807" y="14874"/>
                      <a:pt x="7708" y="14856"/>
                    </a:cubicBezTo>
                    <a:cubicBezTo>
                      <a:pt x="7815" y="14241"/>
                      <a:pt x="7923" y="13625"/>
                      <a:pt x="8038" y="13001"/>
                    </a:cubicBezTo>
                    <a:close/>
                    <a:moveTo>
                      <a:pt x="8580" y="13095"/>
                    </a:moveTo>
                    <a:cubicBezTo>
                      <a:pt x="8588" y="13095"/>
                      <a:pt x="8595" y="13096"/>
                      <a:pt x="8601" y="13099"/>
                    </a:cubicBezTo>
                    <a:cubicBezTo>
                      <a:pt x="8654" y="13108"/>
                      <a:pt x="8716" y="13117"/>
                      <a:pt x="8797" y="13126"/>
                    </a:cubicBezTo>
                    <a:cubicBezTo>
                      <a:pt x="8690" y="13741"/>
                      <a:pt x="8583" y="14339"/>
                      <a:pt x="8476" y="14963"/>
                    </a:cubicBezTo>
                    <a:cubicBezTo>
                      <a:pt x="8395" y="14955"/>
                      <a:pt x="8315" y="14946"/>
                      <a:pt x="8217" y="14937"/>
                    </a:cubicBezTo>
                    <a:cubicBezTo>
                      <a:pt x="8324" y="14312"/>
                      <a:pt x="8431" y="13706"/>
                      <a:pt x="8538" y="13099"/>
                    </a:cubicBezTo>
                    <a:cubicBezTo>
                      <a:pt x="8550" y="13099"/>
                      <a:pt x="8566" y="13095"/>
                      <a:pt x="8580" y="13095"/>
                    </a:cubicBezTo>
                    <a:close/>
                    <a:moveTo>
                      <a:pt x="7137" y="15017"/>
                    </a:moveTo>
                    <a:cubicBezTo>
                      <a:pt x="7227" y="15035"/>
                      <a:pt x="7307" y="15053"/>
                      <a:pt x="7396" y="15062"/>
                    </a:cubicBezTo>
                    <a:cubicBezTo>
                      <a:pt x="7414" y="15178"/>
                      <a:pt x="7245" y="16150"/>
                      <a:pt x="7173" y="16355"/>
                    </a:cubicBezTo>
                    <a:lnTo>
                      <a:pt x="6897" y="16355"/>
                    </a:lnTo>
                    <a:cubicBezTo>
                      <a:pt x="6977" y="15909"/>
                      <a:pt x="7057" y="15472"/>
                      <a:pt x="7137" y="15017"/>
                    </a:cubicBezTo>
                    <a:close/>
                    <a:moveTo>
                      <a:pt x="6683" y="14937"/>
                    </a:moveTo>
                    <a:cubicBezTo>
                      <a:pt x="6754" y="14955"/>
                      <a:pt x="6825" y="14963"/>
                      <a:pt x="6888" y="14972"/>
                    </a:cubicBezTo>
                    <a:cubicBezTo>
                      <a:pt x="6888" y="14999"/>
                      <a:pt x="6897" y="15008"/>
                      <a:pt x="6888" y="15026"/>
                    </a:cubicBezTo>
                    <a:cubicBezTo>
                      <a:pt x="6816" y="15445"/>
                      <a:pt x="6736" y="15864"/>
                      <a:pt x="6656" y="16284"/>
                    </a:cubicBezTo>
                    <a:cubicBezTo>
                      <a:pt x="6647" y="16311"/>
                      <a:pt x="6647" y="16355"/>
                      <a:pt x="6629" y="16364"/>
                    </a:cubicBezTo>
                    <a:cubicBezTo>
                      <a:pt x="6598" y="16387"/>
                      <a:pt x="6554" y="16410"/>
                      <a:pt x="6519" y="16410"/>
                    </a:cubicBezTo>
                    <a:cubicBezTo>
                      <a:pt x="6514" y="16410"/>
                      <a:pt x="6509" y="16410"/>
                      <a:pt x="6504" y="16409"/>
                    </a:cubicBezTo>
                    <a:cubicBezTo>
                      <a:pt x="6477" y="16409"/>
                      <a:pt x="6433" y="16346"/>
                      <a:pt x="6442" y="16319"/>
                    </a:cubicBezTo>
                    <a:cubicBezTo>
                      <a:pt x="6442" y="16221"/>
                      <a:pt x="6459" y="16114"/>
                      <a:pt x="6477" y="16016"/>
                    </a:cubicBezTo>
                    <a:cubicBezTo>
                      <a:pt x="6540" y="15695"/>
                      <a:pt x="6593" y="15374"/>
                      <a:pt x="6656" y="15053"/>
                    </a:cubicBezTo>
                    <a:cubicBezTo>
                      <a:pt x="6665" y="15017"/>
                      <a:pt x="6674" y="14981"/>
                      <a:pt x="6683" y="14937"/>
                    </a:cubicBezTo>
                    <a:close/>
                    <a:moveTo>
                      <a:pt x="7664" y="15088"/>
                    </a:moveTo>
                    <a:cubicBezTo>
                      <a:pt x="7762" y="15106"/>
                      <a:pt x="7851" y="15115"/>
                      <a:pt x="7949" y="15133"/>
                    </a:cubicBezTo>
                    <a:cubicBezTo>
                      <a:pt x="7869" y="15579"/>
                      <a:pt x="7798" y="16025"/>
                      <a:pt x="7717" y="16471"/>
                    </a:cubicBezTo>
                    <a:cubicBezTo>
                      <a:pt x="7619" y="16453"/>
                      <a:pt x="7530" y="16427"/>
                      <a:pt x="7432" y="16400"/>
                    </a:cubicBezTo>
                    <a:cubicBezTo>
                      <a:pt x="7503" y="15963"/>
                      <a:pt x="7584" y="15534"/>
                      <a:pt x="7664" y="15088"/>
                    </a:cubicBezTo>
                    <a:close/>
                    <a:moveTo>
                      <a:pt x="8190" y="15151"/>
                    </a:moveTo>
                    <a:cubicBezTo>
                      <a:pt x="8262" y="15160"/>
                      <a:pt x="8342" y="15169"/>
                      <a:pt x="8440" y="15178"/>
                    </a:cubicBezTo>
                    <a:cubicBezTo>
                      <a:pt x="8431" y="15231"/>
                      <a:pt x="8431" y="15276"/>
                      <a:pt x="8422" y="15320"/>
                    </a:cubicBezTo>
                    <a:cubicBezTo>
                      <a:pt x="8360" y="15713"/>
                      <a:pt x="8297" y="16105"/>
                      <a:pt x="8226" y="16498"/>
                    </a:cubicBezTo>
                    <a:cubicBezTo>
                      <a:pt x="8226" y="16534"/>
                      <a:pt x="8217" y="16569"/>
                      <a:pt x="8208" y="16596"/>
                    </a:cubicBezTo>
                    <a:cubicBezTo>
                      <a:pt x="8196" y="16644"/>
                      <a:pt x="8168" y="16667"/>
                      <a:pt x="8133" y="16667"/>
                    </a:cubicBezTo>
                    <a:cubicBezTo>
                      <a:pt x="8115" y="16667"/>
                      <a:pt x="8095" y="16661"/>
                      <a:pt x="8074" y="16650"/>
                    </a:cubicBezTo>
                    <a:cubicBezTo>
                      <a:pt x="8030" y="16632"/>
                      <a:pt x="7994" y="16605"/>
                      <a:pt x="7940" y="16569"/>
                    </a:cubicBezTo>
                    <a:cubicBezTo>
                      <a:pt x="8021" y="16105"/>
                      <a:pt x="8101" y="15633"/>
                      <a:pt x="8190" y="15151"/>
                    </a:cubicBezTo>
                    <a:close/>
                    <a:moveTo>
                      <a:pt x="6977" y="16594"/>
                    </a:moveTo>
                    <a:cubicBezTo>
                      <a:pt x="7020" y="16594"/>
                      <a:pt x="7073" y="16599"/>
                      <a:pt x="7137" y="16605"/>
                    </a:cubicBezTo>
                    <a:cubicBezTo>
                      <a:pt x="7120" y="16685"/>
                      <a:pt x="7111" y="16757"/>
                      <a:pt x="7093" y="16855"/>
                    </a:cubicBezTo>
                    <a:cubicBezTo>
                      <a:pt x="6995" y="16855"/>
                      <a:pt x="6914" y="16855"/>
                      <a:pt x="6825" y="16864"/>
                    </a:cubicBezTo>
                    <a:cubicBezTo>
                      <a:pt x="6805" y="16645"/>
                      <a:pt x="6837" y="16594"/>
                      <a:pt x="6977" y="16594"/>
                    </a:cubicBezTo>
                    <a:close/>
                    <a:moveTo>
                      <a:pt x="7396" y="16614"/>
                    </a:moveTo>
                    <a:cubicBezTo>
                      <a:pt x="7485" y="16641"/>
                      <a:pt x="7575" y="16667"/>
                      <a:pt x="7682" y="16694"/>
                    </a:cubicBezTo>
                    <a:cubicBezTo>
                      <a:pt x="7664" y="16801"/>
                      <a:pt x="7655" y="16881"/>
                      <a:pt x="7637" y="16980"/>
                    </a:cubicBezTo>
                    <a:cubicBezTo>
                      <a:pt x="7539" y="16953"/>
                      <a:pt x="7441" y="16917"/>
                      <a:pt x="7343" y="16890"/>
                    </a:cubicBezTo>
                    <a:cubicBezTo>
                      <a:pt x="7360" y="16801"/>
                      <a:pt x="7378" y="16721"/>
                      <a:pt x="7396" y="16614"/>
                    </a:cubicBezTo>
                    <a:close/>
                    <a:moveTo>
                      <a:pt x="6451" y="17238"/>
                    </a:moveTo>
                    <a:lnTo>
                      <a:pt x="6451" y="17238"/>
                    </a:lnTo>
                    <a:cubicBezTo>
                      <a:pt x="6468" y="17363"/>
                      <a:pt x="6165" y="19049"/>
                      <a:pt x="6085" y="19219"/>
                    </a:cubicBezTo>
                    <a:cubicBezTo>
                      <a:pt x="5808" y="18907"/>
                      <a:pt x="5710" y="18550"/>
                      <a:pt x="5773" y="18148"/>
                    </a:cubicBezTo>
                    <a:cubicBezTo>
                      <a:pt x="5844" y="17738"/>
                      <a:pt x="6076" y="17435"/>
                      <a:pt x="6451" y="17238"/>
                    </a:cubicBezTo>
                    <a:close/>
                    <a:moveTo>
                      <a:pt x="6901" y="17099"/>
                    </a:moveTo>
                    <a:cubicBezTo>
                      <a:pt x="6939" y="17099"/>
                      <a:pt x="6987" y="17104"/>
                      <a:pt x="7048" y="17113"/>
                    </a:cubicBezTo>
                    <a:cubicBezTo>
                      <a:pt x="6906" y="17925"/>
                      <a:pt x="6763" y="18746"/>
                      <a:pt x="6620" y="19567"/>
                    </a:cubicBezTo>
                    <a:cubicBezTo>
                      <a:pt x="6593" y="19558"/>
                      <a:pt x="6575" y="19558"/>
                      <a:pt x="6558" y="19558"/>
                    </a:cubicBezTo>
                    <a:cubicBezTo>
                      <a:pt x="6317" y="19460"/>
                      <a:pt x="6317" y="19460"/>
                      <a:pt x="6361" y="19210"/>
                    </a:cubicBezTo>
                    <a:cubicBezTo>
                      <a:pt x="6468" y="18621"/>
                      <a:pt x="6575" y="18032"/>
                      <a:pt x="6683" y="17444"/>
                    </a:cubicBezTo>
                    <a:cubicBezTo>
                      <a:pt x="6691" y="17399"/>
                      <a:pt x="6709" y="17354"/>
                      <a:pt x="6718" y="17301"/>
                    </a:cubicBezTo>
                    <a:cubicBezTo>
                      <a:pt x="6758" y="17148"/>
                      <a:pt x="6788" y="17099"/>
                      <a:pt x="6901" y="17099"/>
                    </a:cubicBezTo>
                    <a:close/>
                    <a:moveTo>
                      <a:pt x="7824" y="17345"/>
                    </a:moveTo>
                    <a:cubicBezTo>
                      <a:pt x="8190" y="17658"/>
                      <a:pt x="8351" y="18032"/>
                      <a:pt x="8306" y="18496"/>
                    </a:cubicBezTo>
                    <a:cubicBezTo>
                      <a:pt x="8253" y="19031"/>
                      <a:pt x="7940" y="19370"/>
                      <a:pt x="7432" y="19593"/>
                    </a:cubicBezTo>
                    <a:cubicBezTo>
                      <a:pt x="7557" y="18835"/>
                      <a:pt x="7691" y="18104"/>
                      <a:pt x="7824" y="17345"/>
                    </a:cubicBezTo>
                    <a:close/>
                    <a:moveTo>
                      <a:pt x="7387" y="17131"/>
                    </a:moveTo>
                    <a:cubicBezTo>
                      <a:pt x="7601" y="17185"/>
                      <a:pt x="7610" y="17194"/>
                      <a:pt x="7575" y="17417"/>
                    </a:cubicBezTo>
                    <a:cubicBezTo>
                      <a:pt x="7450" y="18095"/>
                      <a:pt x="7334" y="18773"/>
                      <a:pt x="7218" y="19451"/>
                    </a:cubicBezTo>
                    <a:cubicBezTo>
                      <a:pt x="7192" y="19607"/>
                      <a:pt x="7175" y="19654"/>
                      <a:pt x="7081" y="19654"/>
                    </a:cubicBezTo>
                    <a:cubicBezTo>
                      <a:pt x="7046" y="19654"/>
                      <a:pt x="7001" y="19648"/>
                      <a:pt x="6941" y="19638"/>
                    </a:cubicBezTo>
                    <a:cubicBezTo>
                      <a:pt x="6914" y="19638"/>
                      <a:pt x="6897" y="19629"/>
                      <a:pt x="6879" y="19629"/>
                    </a:cubicBezTo>
                    <a:cubicBezTo>
                      <a:pt x="6861" y="19504"/>
                      <a:pt x="7227" y="17354"/>
                      <a:pt x="7307" y="17131"/>
                    </a:cubicBezTo>
                    <a:close/>
                    <a:moveTo>
                      <a:pt x="6567" y="16685"/>
                    </a:moveTo>
                    <a:lnTo>
                      <a:pt x="6567" y="16685"/>
                    </a:lnTo>
                    <a:cubicBezTo>
                      <a:pt x="6575" y="16890"/>
                      <a:pt x="6567" y="16917"/>
                      <a:pt x="6397" y="16997"/>
                    </a:cubicBezTo>
                    <a:cubicBezTo>
                      <a:pt x="5478" y="17435"/>
                      <a:pt x="5237" y="18639"/>
                      <a:pt x="5924" y="19370"/>
                    </a:cubicBezTo>
                    <a:cubicBezTo>
                      <a:pt x="6031" y="19486"/>
                      <a:pt x="6076" y="19585"/>
                      <a:pt x="6022" y="19727"/>
                    </a:cubicBezTo>
                    <a:cubicBezTo>
                      <a:pt x="6013" y="19754"/>
                      <a:pt x="6013" y="19772"/>
                      <a:pt x="6005" y="19799"/>
                    </a:cubicBezTo>
                    <a:cubicBezTo>
                      <a:pt x="5576" y="19647"/>
                      <a:pt x="5202" y="18826"/>
                      <a:pt x="5282" y="18202"/>
                    </a:cubicBezTo>
                    <a:cubicBezTo>
                      <a:pt x="5371" y="17452"/>
                      <a:pt x="5969" y="16739"/>
                      <a:pt x="6567" y="16685"/>
                    </a:cubicBezTo>
                    <a:close/>
                    <a:moveTo>
                      <a:pt x="6281" y="19674"/>
                    </a:moveTo>
                    <a:cubicBezTo>
                      <a:pt x="6388" y="19718"/>
                      <a:pt x="6477" y="19754"/>
                      <a:pt x="6575" y="19799"/>
                    </a:cubicBezTo>
                    <a:cubicBezTo>
                      <a:pt x="6558" y="19897"/>
                      <a:pt x="6540" y="19986"/>
                      <a:pt x="6522" y="20084"/>
                    </a:cubicBezTo>
                    <a:cubicBezTo>
                      <a:pt x="6451" y="20057"/>
                      <a:pt x="6379" y="20031"/>
                      <a:pt x="6317" y="20013"/>
                    </a:cubicBezTo>
                    <a:cubicBezTo>
                      <a:pt x="6254" y="19986"/>
                      <a:pt x="6228" y="19941"/>
                      <a:pt x="6245" y="19879"/>
                    </a:cubicBezTo>
                    <a:cubicBezTo>
                      <a:pt x="6254" y="19816"/>
                      <a:pt x="6263" y="19745"/>
                      <a:pt x="6281" y="19674"/>
                    </a:cubicBezTo>
                    <a:close/>
                    <a:moveTo>
                      <a:pt x="7914" y="16828"/>
                    </a:moveTo>
                    <a:lnTo>
                      <a:pt x="7914" y="16828"/>
                    </a:lnTo>
                    <a:cubicBezTo>
                      <a:pt x="8476" y="17024"/>
                      <a:pt x="8922" y="17890"/>
                      <a:pt x="8824" y="18585"/>
                    </a:cubicBezTo>
                    <a:cubicBezTo>
                      <a:pt x="8699" y="19406"/>
                      <a:pt x="8047" y="20084"/>
                      <a:pt x="7334" y="20129"/>
                    </a:cubicBezTo>
                    <a:cubicBezTo>
                      <a:pt x="7352" y="20031"/>
                      <a:pt x="7369" y="19941"/>
                      <a:pt x="7387" y="19834"/>
                    </a:cubicBezTo>
                    <a:cubicBezTo>
                      <a:pt x="7423" y="19816"/>
                      <a:pt x="7468" y="19799"/>
                      <a:pt x="7512" y="19790"/>
                    </a:cubicBezTo>
                    <a:cubicBezTo>
                      <a:pt x="8056" y="19602"/>
                      <a:pt x="8395" y="19219"/>
                      <a:pt x="8511" y="18666"/>
                    </a:cubicBezTo>
                    <a:cubicBezTo>
                      <a:pt x="8627" y="18095"/>
                      <a:pt x="8440" y="17604"/>
                      <a:pt x="8003" y="17220"/>
                    </a:cubicBezTo>
                    <a:cubicBezTo>
                      <a:pt x="7824" y="17069"/>
                      <a:pt x="7824" y="17060"/>
                      <a:pt x="7914" y="16828"/>
                    </a:cubicBezTo>
                    <a:close/>
                    <a:moveTo>
                      <a:pt x="6816" y="19861"/>
                    </a:moveTo>
                    <a:cubicBezTo>
                      <a:pt x="6923" y="19861"/>
                      <a:pt x="7021" y="19861"/>
                      <a:pt x="7137" y="19870"/>
                    </a:cubicBezTo>
                    <a:cubicBezTo>
                      <a:pt x="7129" y="19968"/>
                      <a:pt x="7120" y="20057"/>
                      <a:pt x="7111" y="20164"/>
                    </a:cubicBezTo>
                    <a:cubicBezTo>
                      <a:pt x="6995" y="20155"/>
                      <a:pt x="6888" y="20147"/>
                      <a:pt x="6772" y="20147"/>
                    </a:cubicBezTo>
                    <a:cubicBezTo>
                      <a:pt x="6790" y="20040"/>
                      <a:pt x="6798" y="19959"/>
                      <a:pt x="6816" y="19861"/>
                    </a:cubicBezTo>
                    <a:close/>
                    <a:moveTo>
                      <a:pt x="6192" y="20191"/>
                    </a:moveTo>
                    <a:cubicBezTo>
                      <a:pt x="6290" y="20227"/>
                      <a:pt x="6379" y="20263"/>
                      <a:pt x="6495" y="20307"/>
                    </a:cubicBezTo>
                    <a:cubicBezTo>
                      <a:pt x="6468" y="20450"/>
                      <a:pt x="6442" y="20602"/>
                      <a:pt x="6415" y="20744"/>
                    </a:cubicBezTo>
                    <a:cubicBezTo>
                      <a:pt x="6326" y="21244"/>
                      <a:pt x="6236" y="21735"/>
                      <a:pt x="6138" y="22234"/>
                    </a:cubicBezTo>
                    <a:cubicBezTo>
                      <a:pt x="6138" y="22279"/>
                      <a:pt x="6129" y="22323"/>
                      <a:pt x="6120" y="22359"/>
                    </a:cubicBezTo>
                    <a:cubicBezTo>
                      <a:pt x="6106" y="22426"/>
                      <a:pt x="6066" y="22462"/>
                      <a:pt x="6007" y="22462"/>
                    </a:cubicBezTo>
                    <a:cubicBezTo>
                      <a:pt x="5995" y="22462"/>
                      <a:pt x="5982" y="22460"/>
                      <a:pt x="5969" y="22457"/>
                    </a:cubicBezTo>
                    <a:cubicBezTo>
                      <a:pt x="5933" y="22457"/>
                      <a:pt x="5897" y="22448"/>
                      <a:pt x="5862" y="22439"/>
                    </a:cubicBezTo>
                    <a:cubicBezTo>
                      <a:pt x="5790" y="22430"/>
                      <a:pt x="5773" y="22395"/>
                      <a:pt x="5781" y="22332"/>
                    </a:cubicBezTo>
                    <a:cubicBezTo>
                      <a:pt x="5915" y="21627"/>
                      <a:pt x="6040" y="20932"/>
                      <a:pt x="6165" y="20227"/>
                    </a:cubicBezTo>
                    <a:cubicBezTo>
                      <a:pt x="6174" y="20218"/>
                      <a:pt x="6174" y="20209"/>
                      <a:pt x="6192" y="20191"/>
                    </a:cubicBezTo>
                    <a:close/>
                    <a:moveTo>
                      <a:pt x="6736" y="20361"/>
                    </a:moveTo>
                    <a:cubicBezTo>
                      <a:pt x="6843" y="20370"/>
                      <a:pt x="6941" y="20379"/>
                      <a:pt x="7057" y="20387"/>
                    </a:cubicBezTo>
                    <a:cubicBezTo>
                      <a:pt x="7057" y="20423"/>
                      <a:pt x="7057" y="20450"/>
                      <a:pt x="7048" y="20486"/>
                    </a:cubicBezTo>
                    <a:cubicBezTo>
                      <a:pt x="6950" y="21092"/>
                      <a:pt x="6843" y="21708"/>
                      <a:pt x="6736" y="22323"/>
                    </a:cubicBezTo>
                    <a:cubicBezTo>
                      <a:pt x="6736" y="22350"/>
                      <a:pt x="6727" y="22386"/>
                      <a:pt x="6718" y="22421"/>
                    </a:cubicBezTo>
                    <a:cubicBezTo>
                      <a:pt x="6692" y="22533"/>
                      <a:pt x="6651" y="22582"/>
                      <a:pt x="6567" y="22582"/>
                    </a:cubicBezTo>
                    <a:cubicBezTo>
                      <a:pt x="6537" y="22582"/>
                      <a:pt x="6502" y="22576"/>
                      <a:pt x="6459" y="22564"/>
                    </a:cubicBezTo>
                    <a:cubicBezTo>
                      <a:pt x="6344" y="22537"/>
                      <a:pt x="6326" y="22511"/>
                      <a:pt x="6344" y="22395"/>
                    </a:cubicBezTo>
                    <a:cubicBezTo>
                      <a:pt x="6459" y="21743"/>
                      <a:pt x="6584" y="21101"/>
                      <a:pt x="6700" y="20450"/>
                    </a:cubicBezTo>
                    <a:cubicBezTo>
                      <a:pt x="6709" y="20423"/>
                      <a:pt x="6718" y="20396"/>
                      <a:pt x="6736" y="20361"/>
                    </a:cubicBezTo>
                    <a:close/>
                    <a:moveTo>
                      <a:pt x="4800" y="22536"/>
                    </a:moveTo>
                    <a:cubicBezTo>
                      <a:pt x="4805" y="22536"/>
                      <a:pt x="4812" y="22536"/>
                      <a:pt x="4818" y="22537"/>
                    </a:cubicBezTo>
                    <a:cubicBezTo>
                      <a:pt x="5121" y="22573"/>
                      <a:pt x="5434" y="22609"/>
                      <a:pt x="5737" y="22653"/>
                    </a:cubicBezTo>
                    <a:cubicBezTo>
                      <a:pt x="5933" y="22689"/>
                      <a:pt x="6129" y="22725"/>
                      <a:pt x="6335" y="22760"/>
                    </a:cubicBezTo>
                    <a:cubicBezTo>
                      <a:pt x="6335" y="22760"/>
                      <a:pt x="6335" y="22760"/>
                      <a:pt x="6335" y="22769"/>
                    </a:cubicBezTo>
                    <a:cubicBezTo>
                      <a:pt x="6745" y="22850"/>
                      <a:pt x="7164" y="22930"/>
                      <a:pt x="7575" y="23019"/>
                    </a:cubicBezTo>
                    <a:cubicBezTo>
                      <a:pt x="7708" y="23046"/>
                      <a:pt x="7735" y="23064"/>
                      <a:pt x="7717" y="23198"/>
                    </a:cubicBezTo>
                    <a:cubicBezTo>
                      <a:pt x="7717" y="23314"/>
                      <a:pt x="7699" y="23438"/>
                      <a:pt x="7691" y="23554"/>
                    </a:cubicBezTo>
                    <a:cubicBezTo>
                      <a:pt x="7682" y="23626"/>
                      <a:pt x="7646" y="23661"/>
                      <a:pt x="7575" y="23661"/>
                    </a:cubicBezTo>
                    <a:cubicBezTo>
                      <a:pt x="7526" y="23661"/>
                      <a:pt x="7474" y="23664"/>
                      <a:pt x="7422" y="23664"/>
                    </a:cubicBezTo>
                    <a:cubicBezTo>
                      <a:pt x="7369" y="23664"/>
                      <a:pt x="7316" y="23661"/>
                      <a:pt x="7262" y="23653"/>
                    </a:cubicBezTo>
                    <a:cubicBezTo>
                      <a:pt x="6781" y="23590"/>
                      <a:pt x="6290" y="23528"/>
                      <a:pt x="5808" y="23438"/>
                    </a:cubicBezTo>
                    <a:cubicBezTo>
                      <a:pt x="5478" y="23385"/>
                      <a:pt x="5157" y="23305"/>
                      <a:pt x="4836" y="23224"/>
                    </a:cubicBezTo>
                    <a:cubicBezTo>
                      <a:pt x="4649" y="23180"/>
                      <a:pt x="4631" y="23144"/>
                      <a:pt x="4657" y="22948"/>
                    </a:cubicBezTo>
                    <a:cubicBezTo>
                      <a:pt x="4666" y="22841"/>
                      <a:pt x="4693" y="22734"/>
                      <a:pt x="4711" y="22618"/>
                    </a:cubicBezTo>
                    <a:cubicBezTo>
                      <a:pt x="4719" y="22570"/>
                      <a:pt x="4748" y="22536"/>
                      <a:pt x="4800" y="22536"/>
                    </a:cubicBezTo>
                    <a:close/>
                    <a:moveTo>
                      <a:pt x="6713" y="11864"/>
                    </a:moveTo>
                    <a:cubicBezTo>
                      <a:pt x="6744" y="11864"/>
                      <a:pt x="6776" y="11870"/>
                      <a:pt x="6807" y="11877"/>
                    </a:cubicBezTo>
                    <a:cubicBezTo>
                      <a:pt x="6923" y="11895"/>
                      <a:pt x="6977" y="11957"/>
                      <a:pt x="6968" y="12091"/>
                    </a:cubicBezTo>
                    <a:cubicBezTo>
                      <a:pt x="6968" y="12127"/>
                      <a:pt x="6959" y="12162"/>
                      <a:pt x="6950" y="12198"/>
                    </a:cubicBezTo>
                    <a:cubicBezTo>
                      <a:pt x="6736" y="13349"/>
                      <a:pt x="6522" y="14500"/>
                      <a:pt x="6308" y="15650"/>
                    </a:cubicBezTo>
                    <a:cubicBezTo>
                      <a:pt x="6263" y="15891"/>
                      <a:pt x="6228" y="16141"/>
                      <a:pt x="6174" y="16382"/>
                    </a:cubicBezTo>
                    <a:cubicBezTo>
                      <a:pt x="6147" y="16516"/>
                      <a:pt x="6058" y="16605"/>
                      <a:pt x="5942" y="16676"/>
                    </a:cubicBezTo>
                    <a:cubicBezTo>
                      <a:pt x="5523" y="16953"/>
                      <a:pt x="5237" y="17336"/>
                      <a:pt x="5103" y="17827"/>
                    </a:cubicBezTo>
                    <a:cubicBezTo>
                      <a:pt x="4907" y="18621"/>
                      <a:pt x="5121" y="19299"/>
                      <a:pt x="5710" y="19870"/>
                    </a:cubicBezTo>
                    <a:cubicBezTo>
                      <a:pt x="5755" y="19906"/>
                      <a:pt x="5790" y="19941"/>
                      <a:pt x="5835" y="19968"/>
                    </a:cubicBezTo>
                    <a:cubicBezTo>
                      <a:pt x="5960" y="20022"/>
                      <a:pt x="5960" y="20111"/>
                      <a:pt x="5933" y="20227"/>
                    </a:cubicBezTo>
                    <a:cubicBezTo>
                      <a:pt x="5808" y="20878"/>
                      <a:pt x="5683" y="21529"/>
                      <a:pt x="5567" y="22172"/>
                    </a:cubicBezTo>
                    <a:cubicBezTo>
                      <a:pt x="5538" y="22316"/>
                      <a:pt x="5515" y="22356"/>
                      <a:pt x="5417" y="22356"/>
                    </a:cubicBezTo>
                    <a:cubicBezTo>
                      <a:pt x="5394" y="22356"/>
                      <a:pt x="5367" y="22353"/>
                      <a:pt x="5335" y="22350"/>
                    </a:cubicBezTo>
                    <a:cubicBezTo>
                      <a:pt x="5148" y="22332"/>
                      <a:pt x="4961" y="22314"/>
                      <a:pt x="4773" y="22305"/>
                    </a:cubicBezTo>
                    <a:cubicBezTo>
                      <a:pt x="4762" y="22305"/>
                      <a:pt x="4751" y="22304"/>
                      <a:pt x="4740" y="22304"/>
                    </a:cubicBezTo>
                    <a:cubicBezTo>
                      <a:pt x="4619" y="22304"/>
                      <a:pt x="4557" y="22352"/>
                      <a:pt x="4533" y="22475"/>
                    </a:cubicBezTo>
                    <a:cubicBezTo>
                      <a:pt x="4479" y="22671"/>
                      <a:pt x="4443" y="22859"/>
                      <a:pt x="4425" y="23055"/>
                    </a:cubicBezTo>
                    <a:cubicBezTo>
                      <a:pt x="4408" y="23215"/>
                      <a:pt x="4506" y="23349"/>
                      <a:pt x="4666" y="23394"/>
                    </a:cubicBezTo>
                    <a:cubicBezTo>
                      <a:pt x="4943" y="23465"/>
                      <a:pt x="5228" y="23528"/>
                      <a:pt x="5514" y="23590"/>
                    </a:cubicBezTo>
                    <a:cubicBezTo>
                      <a:pt x="5666" y="23617"/>
                      <a:pt x="5826" y="23644"/>
                      <a:pt x="5978" y="23670"/>
                    </a:cubicBezTo>
                    <a:cubicBezTo>
                      <a:pt x="5978" y="23670"/>
                      <a:pt x="5978" y="23670"/>
                      <a:pt x="5978" y="23679"/>
                    </a:cubicBezTo>
                    <a:cubicBezTo>
                      <a:pt x="6468" y="23751"/>
                      <a:pt x="6959" y="23822"/>
                      <a:pt x="7450" y="23884"/>
                    </a:cubicBezTo>
                    <a:cubicBezTo>
                      <a:pt x="7508" y="23891"/>
                      <a:pt x="7558" y="23895"/>
                      <a:pt x="7600" y="23895"/>
                    </a:cubicBezTo>
                    <a:cubicBezTo>
                      <a:pt x="7791" y="23895"/>
                      <a:pt x="7836" y="23817"/>
                      <a:pt x="7887" y="23554"/>
                    </a:cubicBezTo>
                    <a:cubicBezTo>
                      <a:pt x="7914" y="23421"/>
                      <a:pt x="7931" y="23278"/>
                      <a:pt x="7940" y="23135"/>
                    </a:cubicBezTo>
                    <a:cubicBezTo>
                      <a:pt x="7949" y="22939"/>
                      <a:pt x="7887" y="22859"/>
                      <a:pt x="7691" y="22823"/>
                    </a:cubicBezTo>
                    <a:cubicBezTo>
                      <a:pt x="7468" y="22769"/>
                      <a:pt x="7253" y="22725"/>
                      <a:pt x="7039" y="22680"/>
                    </a:cubicBezTo>
                    <a:cubicBezTo>
                      <a:pt x="6923" y="22653"/>
                      <a:pt x="6906" y="22636"/>
                      <a:pt x="6923" y="22520"/>
                    </a:cubicBezTo>
                    <a:cubicBezTo>
                      <a:pt x="6959" y="22341"/>
                      <a:pt x="6986" y="22163"/>
                      <a:pt x="7021" y="21984"/>
                    </a:cubicBezTo>
                    <a:cubicBezTo>
                      <a:pt x="7111" y="21485"/>
                      <a:pt x="7200" y="20994"/>
                      <a:pt x="7280" y="20494"/>
                    </a:cubicBezTo>
                    <a:cubicBezTo>
                      <a:pt x="7298" y="20396"/>
                      <a:pt x="7334" y="20361"/>
                      <a:pt x="7441" y="20334"/>
                    </a:cubicBezTo>
                    <a:cubicBezTo>
                      <a:pt x="8297" y="20138"/>
                      <a:pt x="8832" y="19602"/>
                      <a:pt x="9020" y="18746"/>
                    </a:cubicBezTo>
                    <a:cubicBezTo>
                      <a:pt x="9145" y="18175"/>
                      <a:pt x="9002" y="17649"/>
                      <a:pt x="8663" y="17185"/>
                    </a:cubicBezTo>
                    <a:cubicBezTo>
                      <a:pt x="8609" y="17113"/>
                      <a:pt x="8565" y="17042"/>
                      <a:pt x="8502" y="16971"/>
                    </a:cubicBezTo>
                    <a:cubicBezTo>
                      <a:pt x="8413" y="16873"/>
                      <a:pt x="8404" y="16757"/>
                      <a:pt x="8422" y="16623"/>
                    </a:cubicBezTo>
                    <a:cubicBezTo>
                      <a:pt x="8663" y="15276"/>
                      <a:pt x="8895" y="13929"/>
                      <a:pt x="9136" y="12582"/>
                    </a:cubicBezTo>
                    <a:cubicBezTo>
                      <a:pt x="9136" y="12564"/>
                      <a:pt x="9136" y="12546"/>
                      <a:pt x="9145" y="12537"/>
                    </a:cubicBezTo>
                    <a:cubicBezTo>
                      <a:pt x="9177" y="12384"/>
                      <a:pt x="9263" y="12299"/>
                      <a:pt x="9385" y="12299"/>
                    </a:cubicBezTo>
                    <a:cubicBezTo>
                      <a:pt x="9433" y="12299"/>
                      <a:pt x="9488" y="12313"/>
                      <a:pt x="9546" y="12341"/>
                    </a:cubicBezTo>
                    <a:cubicBezTo>
                      <a:pt x="10153" y="12626"/>
                      <a:pt x="10706" y="12992"/>
                      <a:pt x="11170" y="13500"/>
                    </a:cubicBezTo>
                    <a:cubicBezTo>
                      <a:pt x="11678" y="14062"/>
                      <a:pt x="11928" y="14732"/>
                      <a:pt x="11937" y="15481"/>
                    </a:cubicBezTo>
                    <a:cubicBezTo>
                      <a:pt x="11946" y="15864"/>
                      <a:pt x="11848" y="16221"/>
                      <a:pt x="11714" y="16569"/>
                    </a:cubicBezTo>
                    <a:cubicBezTo>
                      <a:pt x="11598" y="16864"/>
                      <a:pt x="11482" y="17158"/>
                      <a:pt x="11366" y="17452"/>
                    </a:cubicBezTo>
                    <a:cubicBezTo>
                      <a:pt x="11179" y="17925"/>
                      <a:pt x="11179" y="18407"/>
                      <a:pt x="11304" y="18898"/>
                    </a:cubicBezTo>
                    <a:cubicBezTo>
                      <a:pt x="11411" y="19317"/>
                      <a:pt x="11589" y="19701"/>
                      <a:pt x="11785" y="20084"/>
                    </a:cubicBezTo>
                    <a:cubicBezTo>
                      <a:pt x="12026" y="20539"/>
                      <a:pt x="12231" y="21012"/>
                      <a:pt x="12374" y="21511"/>
                    </a:cubicBezTo>
                    <a:cubicBezTo>
                      <a:pt x="12561" y="22198"/>
                      <a:pt x="12553" y="22876"/>
                      <a:pt x="12365" y="23563"/>
                    </a:cubicBezTo>
                    <a:cubicBezTo>
                      <a:pt x="12187" y="24232"/>
                      <a:pt x="11875" y="24821"/>
                      <a:pt x="11428" y="25348"/>
                    </a:cubicBezTo>
                    <a:cubicBezTo>
                      <a:pt x="11045" y="25794"/>
                      <a:pt x="10581" y="26133"/>
                      <a:pt x="10064" y="26409"/>
                    </a:cubicBezTo>
                    <a:cubicBezTo>
                      <a:pt x="9198" y="26864"/>
                      <a:pt x="8262" y="27060"/>
                      <a:pt x="7289" y="27096"/>
                    </a:cubicBezTo>
                    <a:cubicBezTo>
                      <a:pt x="7179" y="27100"/>
                      <a:pt x="7069" y="27102"/>
                      <a:pt x="6958" y="27102"/>
                    </a:cubicBezTo>
                    <a:cubicBezTo>
                      <a:pt x="6578" y="27102"/>
                      <a:pt x="6200" y="27076"/>
                      <a:pt x="5826" y="27007"/>
                    </a:cubicBezTo>
                    <a:cubicBezTo>
                      <a:pt x="5442" y="26935"/>
                      <a:pt x="5068" y="26837"/>
                      <a:pt x="4702" y="26721"/>
                    </a:cubicBezTo>
                    <a:cubicBezTo>
                      <a:pt x="4086" y="26543"/>
                      <a:pt x="3480" y="26311"/>
                      <a:pt x="2927" y="25981"/>
                    </a:cubicBezTo>
                    <a:cubicBezTo>
                      <a:pt x="2570" y="25776"/>
                      <a:pt x="2222" y="25544"/>
                      <a:pt x="1892" y="25294"/>
                    </a:cubicBezTo>
                    <a:cubicBezTo>
                      <a:pt x="1687" y="25142"/>
                      <a:pt x="1526" y="24946"/>
                      <a:pt x="1366" y="24750"/>
                    </a:cubicBezTo>
                    <a:cubicBezTo>
                      <a:pt x="964" y="24250"/>
                      <a:pt x="643" y="23715"/>
                      <a:pt x="429" y="23108"/>
                    </a:cubicBezTo>
                    <a:cubicBezTo>
                      <a:pt x="233" y="22528"/>
                      <a:pt x="179" y="21949"/>
                      <a:pt x="277" y="21342"/>
                    </a:cubicBezTo>
                    <a:cubicBezTo>
                      <a:pt x="349" y="20851"/>
                      <a:pt x="465" y="20370"/>
                      <a:pt x="670" y="19915"/>
                    </a:cubicBezTo>
                    <a:cubicBezTo>
                      <a:pt x="928" y="19388"/>
                      <a:pt x="1294" y="18942"/>
                      <a:pt x="1713" y="18523"/>
                    </a:cubicBezTo>
                    <a:cubicBezTo>
                      <a:pt x="1990" y="18246"/>
                      <a:pt x="2258" y="17961"/>
                      <a:pt x="2534" y="17675"/>
                    </a:cubicBezTo>
                    <a:cubicBezTo>
                      <a:pt x="2650" y="17551"/>
                      <a:pt x="2775" y="17426"/>
                      <a:pt x="2882" y="17292"/>
                    </a:cubicBezTo>
                    <a:cubicBezTo>
                      <a:pt x="3194" y="16881"/>
                      <a:pt x="3310" y="16409"/>
                      <a:pt x="3257" y="15900"/>
                    </a:cubicBezTo>
                    <a:cubicBezTo>
                      <a:pt x="3221" y="15499"/>
                      <a:pt x="3177" y="15088"/>
                      <a:pt x="3212" y="14678"/>
                    </a:cubicBezTo>
                    <a:cubicBezTo>
                      <a:pt x="3275" y="13732"/>
                      <a:pt x="3721" y="13028"/>
                      <a:pt x="4533" y="12537"/>
                    </a:cubicBezTo>
                    <a:cubicBezTo>
                      <a:pt x="5193" y="12136"/>
                      <a:pt x="5915" y="11948"/>
                      <a:pt x="6674" y="11868"/>
                    </a:cubicBezTo>
                    <a:cubicBezTo>
                      <a:pt x="6687" y="11865"/>
                      <a:pt x="6700" y="11864"/>
                      <a:pt x="6713" y="11864"/>
                    </a:cubicBezTo>
                    <a:close/>
                    <a:moveTo>
                      <a:pt x="9736" y="1"/>
                    </a:moveTo>
                    <a:cubicBezTo>
                      <a:pt x="9583" y="1"/>
                      <a:pt x="9435" y="18"/>
                      <a:pt x="9287" y="48"/>
                    </a:cubicBezTo>
                    <a:cubicBezTo>
                      <a:pt x="8948" y="119"/>
                      <a:pt x="8716" y="315"/>
                      <a:pt x="8592" y="636"/>
                    </a:cubicBezTo>
                    <a:cubicBezTo>
                      <a:pt x="8502" y="619"/>
                      <a:pt x="8431" y="610"/>
                      <a:pt x="8351" y="592"/>
                    </a:cubicBezTo>
                    <a:cubicBezTo>
                      <a:pt x="8333" y="592"/>
                      <a:pt x="8315" y="583"/>
                      <a:pt x="8297" y="574"/>
                    </a:cubicBezTo>
                    <a:cubicBezTo>
                      <a:pt x="8288" y="547"/>
                      <a:pt x="8279" y="520"/>
                      <a:pt x="8270" y="494"/>
                    </a:cubicBezTo>
                    <a:cubicBezTo>
                      <a:pt x="8235" y="360"/>
                      <a:pt x="8128" y="288"/>
                      <a:pt x="7967" y="288"/>
                    </a:cubicBezTo>
                    <a:cubicBezTo>
                      <a:pt x="7956" y="288"/>
                      <a:pt x="7946" y="287"/>
                      <a:pt x="7936" y="287"/>
                    </a:cubicBezTo>
                    <a:cubicBezTo>
                      <a:pt x="7840" y="287"/>
                      <a:pt x="7785" y="329"/>
                      <a:pt x="7744" y="467"/>
                    </a:cubicBezTo>
                    <a:cubicBezTo>
                      <a:pt x="7691" y="672"/>
                      <a:pt x="7664" y="877"/>
                      <a:pt x="7628" y="1073"/>
                    </a:cubicBezTo>
                    <a:cubicBezTo>
                      <a:pt x="7610" y="1154"/>
                      <a:pt x="7664" y="1207"/>
                      <a:pt x="7735" y="1225"/>
                    </a:cubicBezTo>
                    <a:cubicBezTo>
                      <a:pt x="7818" y="1257"/>
                      <a:pt x="7905" y="1297"/>
                      <a:pt x="7988" y="1297"/>
                    </a:cubicBezTo>
                    <a:cubicBezTo>
                      <a:pt x="8065" y="1297"/>
                      <a:pt x="8139" y="1262"/>
                      <a:pt x="8199" y="1154"/>
                    </a:cubicBezTo>
                    <a:cubicBezTo>
                      <a:pt x="8288" y="1189"/>
                      <a:pt x="8360" y="1207"/>
                      <a:pt x="8440" y="1234"/>
                    </a:cubicBezTo>
                    <a:cubicBezTo>
                      <a:pt x="8413" y="1368"/>
                      <a:pt x="8395" y="1493"/>
                      <a:pt x="8369" y="1636"/>
                    </a:cubicBezTo>
                    <a:cubicBezTo>
                      <a:pt x="8270" y="1591"/>
                      <a:pt x="8146" y="1573"/>
                      <a:pt x="8110" y="1511"/>
                    </a:cubicBezTo>
                    <a:cubicBezTo>
                      <a:pt x="8030" y="1368"/>
                      <a:pt x="7914" y="1359"/>
                      <a:pt x="7780" y="1341"/>
                    </a:cubicBezTo>
                    <a:cubicBezTo>
                      <a:pt x="7772" y="1340"/>
                      <a:pt x="7764" y="1339"/>
                      <a:pt x="7757" y="1339"/>
                    </a:cubicBezTo>
                    <a:cubicBezTo>
                      <a:pt x="7706" y="1339"/>
                      <a:pt x="7668" y="1366"/>
                      <a:pt x="7637" y="1412"/>
                    </a:cubicBezTo>
                    <a:cubicBezTo>
                      <a:pt x="7539" y="1573"/>
                      <a:pt x="7503" y="1751"/>
                      <a:pt x="7476" y="1939"/>
                    </a:cubicBezTo>
                    <a:cubicBezTo>
                      <a:pt x="7468" y="2037"/>
                      <a:pt x="7530" y="2117"/>
                      <a:pt x="7628" y="2153"/>
                    </a:cubicBezTo>
                    <a:cubicBezTo>
                      <a:pt x="7687" y="2178"/>
                      <a:pt x="7736" y="2191"/>
                      <a:pt x="7780" y="2191"/>
                    </a:cubicBezTo>
                    <a:cubicBezTo>
                      <a:pt x="7864" y="2191"/>
                      <a:pt x="7930" y="2145"/>
                      <a:pt x="8012" y="2046"/>
                    </a:cubicBezTo>
                    <a:cubicBezTo>
                      <a:pt x="8110" y="2055"/>
                      <a:pt x="8199" y="2064"/>
                      <a:pt x="8315" y="2073"/>
                    </a:cubicBezTo>
                    <a:cubicBezTo>
                      <a:pt x="8297" y="2198"/>
                      <a:pt x="8288" y="2305"/>
                      <a:pt x="8270" y="2438"/>
                    </a:cubicBezTo>
                    <a:cubicBezTo>
                      <a:pt x="8172" y="2412"/>
                      <a:pt x="8074" y="2412"/>
                      <a:pt x="8030" y="2358"/>
                    </a:cubicBezTo>
                    <a:cubicBezTo>
                      <a:pt x="7940" y="2269"/>
                      <a:pt x="7842" y="2260"/>
                      <a:pt x="7744" y="2242"/>
                    </a:cubicBezTo>
                    <a:cubicBezTo>
                      <a:pt x="7734" y="2241"/>
                      <a:pt x="7724" y="2241"/>
                      <a:pt x="7714" y="2241"/>
                    </a:cubicBezTo>
                    <a:cubicBezTo>
                      <a:pt x="7587" y="2241"/>
                      <a:pt x="7491" y="2296"/>
                      <a:pt x="7450" y="2421"/>
                    </a:cubicBezTo>
                    <a:cubicBezTo>
                      <a:pt x="7405" y="2528"/>
                      <a:pt x="7396" y="2635"/>
                      <a:pt x="7360" y="2742"/>
                    </a:cubicBezTo>
                    <a:cubicBezTo>
                      <a:pt x="7325" y="2858"/>
                      <a:pt x="7378" y="2947"/>
                      <a:pt x="7459" y="3027"/>
                    </a:cubicBezTo>
                    <a:cubicBezTo>
                      <a:pt x="7511" y="3075"/>
                      <a:pt x="7602" y="3100"/>
                      <a:pt x="7689" y="3100"/>
                    </a:cubicBezTo>
                    <a:cubicBezTo>
                      <a:pt x="7781" y="3100"/>
                      <a:pt x="7868" y="3073"/>
                      <a:pt x="7905" y="3018"/>
                    </a:cubicBezTo>
                    <a:cubicBezTo>
                      <a:pt x="7948" y="2946"/>
                      <a:pt x="7992" y="2926"/>
                      <a:pt x="8049" y="2926"/>
                    </a:cubicBezTo>
                    <a:cubicBezTo>
                      <a:pt x="8063" y="2926"/>
                      <a:pt x="8077" y="2927"/>
                      <a:pt x="8092" y="2929"/>
                    </a:cubicBezTo>
                    <a:cubicBezTo>
                      <a:pt x="8154" y="2938"/>
                      <a:pt x="8208" y="2938"/>
                      <a:pt x="8244" y="2938"/>
                    </a:cubicBezTo>
                    <a:cubicBezTo>
                      <a:pt x="8324" y="3090"/>
                      <a:pt x="8377" y="3232"/>
                      <a:pt x="8458" y="3339"/>
                    </a:cubicBezTo>
                    <a:cubicBezTo>
                      <a:pt x="8547" y="3446"/>
                      <a:pt x="8574" y="3545"/>
                      <a:pt x="8547" y="3669"/>
                    </a:cubicBezTo>
                    <a:cubicBezTo>
                      <a:pt x="8511" y="3884"/>
                      <a:pt x="8467" y="4098"/>
                      <a:pt x="8422" y="4312"/>
                    </a:cubicBezTo>
                    <a:cubicBezTo>
                      <a:pt x="8297" y="4954"/>
                      <a:pt x="8181" y="5588"/>
                      <a:pt x="8056" y="6230"/>
                    </a:cubicBezTo>
                    <a:cubicBezTo>
                      <a:pt x="7896" y="7077"/>
                      <a:pt x="7744" y="7925"/>
                      <a:pt x="7584" y="8772"/>
                    </a:cubicBezTo>
                    <a:cubicBezTo>
                      <a:pt x="7459" y="9477"/>
                      <a:pt x="7334" y="10173"/>
                      <a:pt x="7200" y="10878"/>
                    </a:cubicBezTo>
                    <a:cubicBezTo>
                      <a:pt x="7173" y="11047"/>
                      <a:pt x="7129" y="11217"/>
                      <a:pt x="7093" y="11386"/>
                    </a:cubicBezTo>
                    <a:cubicBezTo>
                      <a:pt x="7057" y="11538"/>
                      <a:pt x="6950" y="11618"/>
                      <a:pt x="6790" y="11636"/>
                    </a:cubicBezTo>
                    <a:cubicBezTo>
                      <a:pt x="6700" y="11645"/>
                      <a:pt x="6602" y="11654"/>
                      <a:pt x="6504" y="11663"/>
                    </a:cubicBezTo>
                    <a:cubicBezTo>
                      <a:pt x="5692" y="11761"/>
                      <a:pt x="4925" y="12011"/>
                      <a:pt x="4247" y="12483"/>
                    </a:cubicBezTo>
                    <a:cubicBezTo>
                      <a:pt x="3426" y="13045"/>
                      <a:pt x="3016" y="13839"/>
                      <a:pt x="3007" y="14839"/>
                    </a:cubicBezTo>
                    <a:cubicBezTo>
                      <a:pt x="2998" y="15222"/>
                      <a:pt x="3034" y="15606"/>
                      <a:pt x="3069" y="15989"/>
                    </a:cubicBezTo>
                    <a:cubicBezTo>
                      <a:pt x="3114" y="16453"/>
                      <a:pt x="2980" y="16855"/>
                      <a:pt x="2677" y="17203"/>
                    </a:cubicBezTo>
                    <a:cubicBezTo>
                      <a:pt x="2383" y="17551"/>
                      <a:pt x="2044" y="17872"/>
                      <a:pt x="1722" y="18202"/>
                    </a:cubicBezTo>
                    <a:cubicBezTo>
                      <a:pt x="1366" y="18576"/>
                      <a:pt x="1018" y="18960"/>
                      <a:pt x="732" y="19397"/>
                    </a:cubicBezTo>
                    <a:cubicBezTo>
                      <a:pt x="536" y="19701"/>
                      <a:pt x="411" y="20031"/>
                      <a:pt x="304" y="20370"/>
                    </a:cubicBezTo>
                    <a:cubicBezTo>
                      <a:pt x="197" y="20753"/>
                      <a:pt x="81" y="21128"/>
                      <a:pt x="54" y="21529"/>
                    </a:cubicBezTo>
                    <a:cubicBezTo>
                      <a:pt x="1" y="22163"/>
                      <a:pt x="72" y="22778"/>
                      <a:pt x="304" y="23385"/>
                    </a:cubicBezTo>
                    <a:cubicBezTo>
                      <a:pt x="705" y="24446"/>
                      <a:pt x="1401" y="25276"/>
                      <a:pt x="2356" y="25883"/>
                    </a:cubicBezTo>
                    <a:cubicBezTo>
                      <a:pt x="3444" y="26596"/>
                      <a:pt x="4640" y="27042"/>
                      <a:pt x="5933" y="27230"/>
                    </a:cubicBezTo>
                    <a:cubicBezTo>
                      <a:pt x="6318" y="27283"/>
                      <a:pt x="6704" y="27311"/>
                      <a:pt x="7089" y="27311"/>
                    </a:cubicBezTo>
                    <a:cubicBezTo>
                      <a:pt x="7221" y="27311"/>
                      <a:pt x="7353" y="27308"/>
                      <a:pt x="7485" y="27301"/>
                    </a:cubicBezTo>
                    <a:cubicBezTo>
                      <a:pt x="8458" y="27257"/>
                      <a:pt x="9377" y="27025"/>
                      <a:pt x="10233" y="26552"/>
                    </a:cubicBezTo>
                    <a:cubicBezTo>
                      <a:pt x="10786" y="26249"/>
                      <a:pt x="11268" y="25874"/>
                      <a:pt x="11669" y="25392"/>
                    </a:cubicBezTo>
                    <a:cubicBezTo>
                      <a:pt x="12267" y="24670"/>
                      <a:pt x="12597" y="23849"/>
                      <a:pt x="12704" y="22939"/>
                    </a:cubicBezTo>
                    <a:cubicBezTo>
                      <a:pt x="12776" y="22261"/>
                      <a:pt x="12677" y="21601"/>
                      <a:pt x="12428" y="20967"/>
                    </a:cubicBezTo>
                    <a:cubicBezTo>
                      <a:pt x="12240" y="20521"/>
                      <a:pt x="12026" y="20093"/>
                      <a:pt x="11821" y="19656"/>
                    </a:cubicBezTo>
                    <a:cubicBezTo>
                      <a:pt x="11723" y="19433"/>
                      <a:pt x="11616" y="19210"/>
                      <a:pt x="11544" y="18978"/>
                    </a:cubicBezTo>
                    <a:cubicBezTo>
                      <a:pt x="11420" y="18541"/>
                      <a:pt x="11375" y="18095"/>
                      <a:pt x="11527" y="17649"/>
                    </a:cubicBezTo>
                    <a:cubicBezTo>
                      <a:pt x="11634" y="17319"/>
                      <a:pt x="11750" y="16989"/>
                      <a:pt x="11901" y="16667"/>
                    </a:cubicBezTo>
                    <a:cubicBezTo>
                      <a:pt x="12169" y="16105"/>
                      <a:pt x="12231" y="15517"/>
                      <a:pt x="12124" y="14910"/>
                    </a:cubicBezTo>
                    <a:cubicBezTo>
                      <a:pt x="11991" y="14187"/>
                      <a:pt x="11607" y="13607"/>
                      <a:pt x="11089" y="13108"/>
                    </a:cubicBezTo>
                    <a:cubicBezTo>
                      <a:pt x="10626" y="12662"/>
                      <a:pt x="10090" y="12323"/>
                      <a:pt x="9502" y="12073"/>
                    </a:cubicBezTo>
                    <a:cubicBezTo>
                      <a:pt x="9368" y="12011"/>
                      <a:pt x="9305" y="11921"/>
                      <a:pt x="9296" y="11788"/>
                    </a:cubicBezTo>
                    <a:cubicBezTo>
                      <a:pt x="9296" y="11698"/>
                      <a:pt x="9305" y="11609"/>
                      <a:pt x="9314" y="11529"/>
                    </a:cubicBezTo>
                    <a:cubicBezTo>
                      <a:pt x="9725" y="9209"/>
                      <a:pt x="10126" y="6881"/>
                      <a:pt x="10536" y="4562"/>
                    </a:cubicBezTo>
                    <a:cubicBezTo>
                      <a:pt x="10563" y="4383"/>
                      <a:pt x="10590" y="4205"/>
                      <a:pt x="10617" y="4017"/>
                    </a:cubicBezTo>
                    <a:cubicBezTo>
                      <a:pt x="10626" y="3919"/>
                      <a:pt x="10679" y="3839"/>
                      <a:pt x="10768" y="3777"/>
                    </a:cubicBezTo>
                    <a:cubicBezTo>
                      <a:pt x="10866" y="3696"/>
                      <a:pt x="10938" y="3598"/>
                      <a:pt x="11027" y="3500"/>
                    </a:cubicBezTo>
                    <a:cubicBezTo>
                      <a:pt x="11054" y="3473"/>
                      <a:pt x="11072" y="3446"/>
                      <a:pt x="11089" y="3411"/>
                    </a:cubicBezTo>
                    <a:cubicBezTo>
                      <a:pt x="11116" y="3420"/>
                      <a:pt x="11143" y="3429"/>
                      <a:pt x="11170" y="3438"/>
                    </a:cubicBezTo>
                    <a:cubicBezTo>
                      <a:pt x="11277" y="3455"/>
                      <a:pt x="11348" y="3500"/>
                      <a:pt x="11411" y="3607"/>
                    </a:cubicBezTo>
                    <a:cubicBezTo>
                      <a:pt x="11467" y="3712"/>
                      <a:pt x="11575" y="3751"/>
                      <a:pt x="11687" y="3751"/>
                    </a:cubicBezTo>
                    <a:cubicBezTo>
                      <a:pt x="11699" y="3751"/>
                      <a:pt x="11711" y="3751"/>
                      <a:pt x="11723" y="3750"/>
                    </a:cubicBezTo>
                    <a:cubicBezTo>
                      <a:pt x="11830" y="3741"/>
                      <a:pt x="11928" y="3696"/>
                      <a:pt x="11955" y="3580"/>
                    </a:cubicBezTo>
                    <a:cubicBezTo>
                      <a:pt x="11982" y="3446"/>
                      <a:pt x="12008" y="3313"/>
                      <a:pt x="12026" y="3170"/>
                    </a:cubicBezTo>
                    <a:cubicBezTo>
                      <a:pt x="12026" y="3125"/>
                      <a:pt x="12017" y="3072"/>
                      <a:pt x="11991" y="3036"/>
                    </a:cubicBezTo>
                    <a:cubicBezTo>
                      <a:pt x="11935" y="2968"/>
                      <a:pt x="11787" y="2912"/>
                      <a:pt x="11673" y="2912"/>
                    </a:cubicBezTo>
                    <a:cubicBezTo>
                      <a:pt x="11624" y="2912"/>
                      <a:pt x="11580" y="2923"/>
                      <a:pt x="11553" y="2947"/>
                    </a:cubicBezTo>
                    <a:cubicBezTo>
                      <a:pt x="11493" y="2994"/>
                      <a:pt x="11434" y="3006"/>
                      <a:pt x="11375" y="3006"/>
                    </a:cubicBezTo>
                    <a:cubicBezTo>
                      <a:pt x="11320" y="3006"/>
                      <a:pt x="11265" y="2996"/>
                      <a:pt x="11205" y="2991"/>
                    </a:cubicBezTo>
                    <a:cubicBezTo>
                      <a:pt x="11232" y="2920"/>
                      <a:pt x="11250" y="2849"/>
                      <a:pt x="11259" y="2786"/>
                    </a:cubicBezTo>
                    <a:cubicBezTo>
                      <a:pt x="11277" y="2724"/>
                      <a:pt x="11286" y="2661"/>
                      <a:pt x="11295" y="2590"/>
                    </a:cubicBezTo>
                    <a:cubicBezTo>
                      <a:pt x="11509" y="2644"/>
                      <a:pt x="11509" y="2644"/>
                      <a:pt x="11625" y="2795"/>
                    </a:cubicBezTo>
                    <a:cubicBezTo>
                      <a:pt x="11634" y="2813"/>
                      <a:pt x="11643" y="2831"/>
                      <a:pt x="11652" y="2840"/>
                    </a:cubicBezTo>
                    <a:cubicBezTo>
                      <a:pt x="11714" y="2902"/>
                      <a:pt x="11790" y="2932"/>
                      <a:pt x="11862" y="2932"/>
                    </a:cubicBezTo>
                    <a:cubicBezTo>
                      <a:pt x="11956" y="2932"/>
                      <a:pt x="12043" y="2882"/>
                      <a:pt x="12089" y="2786"/>
                    </a:cubicBezTo>
                    <a:cubicBezTo>
                      <a:pt x="12142" y="2644"/>
                      <a:pt x="12178" y="2483"/>
                      <a:pt x="12187" y="2322"/>
                    </a:cubicBezTo>
                    <a:cubicBezTo>
                      <a:pt x="12194" y="2193"/>
                      <a:pt x="12020" y="2057"/>
                      <a:pt x="11883" y="2057"/>
                    </a:cubicBezTo>
                    <a:cubicBezTo>
                      <a:pt x="11850" y="2057"/>
                      <a:pt x="11820" y="2064"/>
                      <a:pt x="11794" y="2082"/>
                    </a:cubicBezTo>
                    <a:cubicBezTo>
                      <a:pt x="11738" y="2123"/>
                      <a:pt x="11682" y="2138"/>
                      <a:pt x="11628" y="2138"/>
                    </a:cubicBezTo>
                    <a:cubicBezTo>
                      <a:pt x="11553" y="2138"/>
                      <a:pt x="11479" y="2111"/>
                      <a:pt x="11402" y="2090"/>
                    </a:cubicBezTo>
                    <a:cubicBezTo>
                      <a:pt x="11420" y="1974"/>
                      <a:pt x="11437" y="1859"/>
                      <a:pt x="11455" y="1743"/>
                    </a:cubicBezTo>
                    <a:cubicBezTo>
                      <a:pt x="11589" y="1760"/>
                      <a:pt x="11705" y="1743"/>
                      <a:pt x="11750" y="1912"/>
                    </a:cubicBezTo>
                    <a:cubicBezTo>
                      <a:pt x="11774" y="2005"/>
                      <a:pt x="11877" y="2053"/>
                      <a:pt x="11982" y="2053"/>
                    </a:cubicBezTo>
                    <a:cubicBezTo>
                      <a:pt x="12069" y="2053"/>
                      <a:pt x="12156" y="2021"/>
                      <a:pt x="12205" y="1957"/>
                    </a:cubicBezTo>
                    <a:cubicBezTo>
                      <a:pt x="12347" y="1760"/>
                      <a:pt x="12374" y="1528"/>
                      <a:pt x="12356" y="1297"/>
                    </a:cubicBezTo>
                    <a:cubicBezTo>
                      <a:pt x="12347" y="1198"/>
                      <a:pt x="12330" y="1091"/>
                      <a:pt x="12205" y="1056"/>
                    </a:cubicBezTo>
                    <a:cubicBezTo>
                      <a:pt x="12152" y="1041"/>
                      <a:pt x="12101" y="1029"/>
                      <a:pt x="12052" y="1029"/>
                    </a:cubicBezTo>
                    <a:cubicBezTo>
                      <a:pt x="11985" y="1029"/>
                      <a:pt x="11922" y="1051"/>
                      <a:pt x="11866" y="1118"/>
                    </a:cubicBezTo>
                    <a:cubicBezTo>
                      <a:pt x="11830" y="1154"/>
                      <a:pt x="11776" y="1189"/>
                      <a:pt x="11732" y="1189"/>
                    </a:cubicBezTo>
                    <a:cubicBezTo>
                      <a:pt x="11718" y="1191"/>
                      <a:pt x="11704" y="1192"/>
                      <a:pt x="11690" y="1192"/>
                    </a:cubicBezTo>
                    <a:cubicBezTo>
                      <a:pt x="11630" y="1192"/>
                      <a:pt x="11567" y="1179"/>
                      <a:pt x="11509" y="1172"/>
                    </a:cubicBezTo>
                    <a:cubicBezTo>
                      <a:pt x="11500" y="1100"/>
                      <a:pt x="11482" y="1038"/>
                      <a:pt x="11482" y="975"/>
                    </a:cubicBezTo>
                    <a:cubicBezTo>
                      <a:pt x="11455" y="770"/>
                      <a:pt x="11357" y="592"/>
                      <a:pt x="11188" y="467"/>
                    </a:cubicBezTo>
                    <a:cubicBezTo>
                      <a:pt x="11072" y="369"/>
                      <a:pt x="10938" y="280"/>
                      <a:pt x="10795" y="226"/>
                    </a:cubicBezTo>
                    <a:cubicBezTo>
                      <a:pt x="10483" y="110"/>
                      <a:pt x="10162" y="30"/>
                      <a:pt x="9832" y="3"/>
                    </a:cubicBezTo>
                    <a:cubicBezTo>
                      <a:pt x="9799" y="1"/>
                      <a:pt x="9768" y="1"/>
                      <a:pt x="9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3"/>
              <p:cNvSpPr/>
              <p:nvPr/>
            </p:nvSpPr>
            <p:spPr>
              <a:xfrm>
                <a:off x="5073469" y="1506195"/>
                <a:ext cx="50439" cy="118441"/>
              </a:xfrm>
              <a:custGeom>
                <a:avLst/>
                <a:gdLst/>
                <a:ahLst/>
                <a:cxnLst/>
                <a:rect l="l" t="t" r="r" b="b"/>
                <a:pathLst>
                  <a:path w="1054" h="2475" extrusionOk="0">
                    <a:moveTo>
                      <a:pt x="666" y="229"/>
                    </a:moveTo>
                    <a:cubicBezTo>
                      <a:pt x="678" y="229"/>
                      <a:pt x="691" y="230"/>
                      <a:pt x="705" y="233"/>
                    </a:cubicBezTo>
                    <a:cubicBezTo>
                      <a:pt x="803" y="251"/>
                      <a:pt x="839" y="296"/>
                      <a:pt x="821" y="394"/>
                    </a:cubicBezTo>
                    <a:cubicBezTo>
                      <a:pt x="777" y="679"/>
                      <a:pt x="589" y="1830"/>
                      <a:pt x="536" y="2116"/>
                    </a:cubicBezTo>
                    <a:cubicBezTo>
                      <a:pt x="521" y="2210"/>
                      <a:pt x="495" y="2245"/>
                      <a:pt x="427" y="2245"/>
                    </a:cubicBezTo>
                    <a:cubicBezTo>
                      <a:pt x="412" y="2245"/>
                      <a:pt x="395" y="2244"/>
                      <a:pt x="375" y="2240"/>
                    </a:cubicBezTo>
                    <a:cubicBezTo>
                      <a:pt x="268" y="2223"/>
                      <a:pt x="223" y="2178"/>
                      <a:pt x="241" y="2062"/>
                    </a:cubicBezTo>
                    <a:cubicBezTo>
                      <a:pt x="348" y="1500"/>
                      <a:pt x="447" y="938"/>
                      <a:pt x="554" y="376"/>
                    </a:cubicBezTo>
                    <a:cubicBezTo>
                      <a:pt x="569" y="271"/>
                      <a:pt x="603" y="229"/>
                      <a:pt x="666" y="229"/>
                    </a:cubicBezTo>
                    <a:close/>
                    <a:moveTo>
                      <a:pt x="683" y="1"/>
                    </a:moveTo>
                    <a:cubicBezTo>
                      <a:pt x="495" y="1"/>
                      <a:pt x="365" y="136"/>
                      <a:pt x="339" y="305"/>
                    </a:cubicBezTo>
                    <a:cubicBezTo>
                      <a:pt x="286" y="599"/>
                      <a:pt x="72" y="1768"/>
                      <a:pt x="18" y="2053"/>
                    </a:cubicBezTo>
                    <a:cubicBezTo>
                      <a:pt x="0" y="2187"/>
                      <a:pt x="9" y="2312"/>
                      <a:pt x="143" y="2392"/>
                    </a:cubicBezTo>
                    <a:cubicBezTo>
                      <a:pt x="230" y="2442"/>
                      <a:pt x="322" y="2474"/>
                      <a:pt x="417" y="2474"/>
                    </a:cubicBezTo>
                    <a:cubicBezTo>
                      <a:pt x="459" y="2474"/>
                      <a:pt x="501" y="2468"/>
                      <a:pt x="545" y="2455"/>
                    </a:cubicBezTo>
                    <a:cubicBezTo>
                      <a:pt x="634" y="2428"/>
                      <a:pt x="696" y="2374"/>
                      <a:pt x="714" y="2267"/>
                    </a:cubicBezTo>
                    <a:cubicBezTo>
                      <a:pt x="821" y="1687"/>
                      <a:pt x="937" y="1116"/>
                      <a:pt x="1044" y="537"/>
                    </a:cubicBezTo>
                    <a:cubicBezTo>
                      <a:pt x="1053" y="456"/>
                      <a:pt x="1053" y="385"/>
                      <a:pt x="1053" y="305"/>
                    </a:cubicBezTo>
                    <a:cubicBezTo>
                      <a:pt x="1053" y="206"/>
                      <a:pt x="1009" y="117"/>
                      <a:pt x="919" y="64"/>
                    </a:cubicBezTo>
                    <a:cubicBezTo>
                      <a:pt x="834" y="20"/>
                      <a:pt x="755"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3"/>
              <p:cNvSpPr/>
              <p:nvPr/>
            </p:nvSpPr>
            <p:spPr>
              <a:xfrm>
                <a:off x="5124292" y="1514091"/>
                <a:ext cx="45271" cy="120020"/>
              </a:xfrm>
              <a:custGeom>
                <a:avLst/>
                <a:gdLst/>
                <a:ahLst/>
                <a:cxnLst/>
                <a:rect l="l" t="t" r="r" b="b"/>
                <a:pathLst>
                  <a:path w="946" h="2508" extrusionOk="0">
                    <a:moveTo>
                      <a:pt x="641" y="237"/>
                    </a:moveTo>
                    <a:cubicBezTo>
                      <a:pt x="647" y="237"/>
                      <a:pt x="653" y="237"/>
                      <a:pt x="660" y="238"/>
                    </a:cubicBezTo>
                    <a:cubicBezTo>
                      <a:pt x="714" y="247"/>
                      <a:pt x="749" y="273"/>
                      <a:pt x="749" y="327"/>
                    </a:cubicBezTo>
                    <a:cubicBezTo>
                      <a:pt x="749" y="363"/>
                      <a:pt x="749" y="389"/>
                      <a:pt x="741" y="416"/>
                    </a:cubicBezTo>
                    <a:cubicBezTo>
                      <a:pt x="651" y="987"/>
                      <a:pt x="562" y="1558"/>
                      <a:pt x="473" y="2129"/>
                    </a:cubicBezTo>
                    <a:cubicBezTo>
                      <a:pt x="457" y="2242"/>
                      <a:pt x="419" y="2282"/>
                      <a:pt x="339" y="2282"/>
                    </a:cubicBezTo>
                    <a:cubicBezTo>
                      <a:pt x="331" y="2282"/>
                      <a:pt x="322" y="2281"/>
                      <a:pt x="312" y="2281"/>
                    </a:cubicBezTo>
                    <a:cubicBezTo>
                      <a:pt x="241" y="2263"/>
                      <a:pt x="196" y="2191"/>
                      <a:pt x="214" y="2084"/>
                    </a:cubicBezTo>
                    <a:cubicBezTo>
                      <a:pt x="250" y="1861"/>
                      <a:pt x="294" y="1638"/>
                      <a:pt x="339" y="1415"/>
                    </a:cubicBezTo>
                    <a:cubicBezTo>
                      <a:pt x="348" y="1362"/>
                      <a:pt x="491" y="639"/>
                      <a:pt x="544" y="336"/>
                    </a:cubicBezTo>
                    <a:cubicBezTo>
                      <a:pt x="552" y="279"/>
                      <a:pt x="575" y="237"/>
                      <a:pt x="641" y="237"/>
                    </a:cubicBezTo>
                    <a:close/>
                    <a:moveTo>
                      <a:pt x="591" y="0"/>
                    </a:moveTo>
                    <a:cubicBezTo>
                      <a:pt x="473" y="0"/>
                      <a:pt x="395" y="70"/>
                      <a:pt x="357" y="193"/>
                    </a:cubicBezTo>
                    <a:cubicBezTo>
                      <a:pt x="321" y="300"/>
                      <a:pt x="294" y="407"/>
                      <a:pt x="277" y="514"/>
                    </a:cubicBezTo>
                    <a:cubicBezTo>
                      <a:pt x="232" y="746"/>
                      <a:pt x="71" y="1745"/>
                      <a:pt x="27" y="2013"/>
                    </a:cubicBezTo>
                    <a:cubicBezTo>
                      <a:pt x="9" y="2075"/>
                      <a:pt x="0" y="2138"/>
                      <a:pt x="9" y="2200"/>
                    </a:cubicBezTo>
                    <a:cubicBezTo>
                      <a:pt x="9" y="2290"/>
                      <a:pt x="27" y="2379"/>
                      <a:pt x="116" y="2441"/>
                    </a:cubicBezTo>
                    <a:cubicBezTo>
                      <a:pt x="181" y="2486"/>
                      <a:pt x="253" y="2507"/>
                      <a:pt x="324" y="2507"/>
                    </a:cubicBezTo>
                    <a:cubicBezTo>
                      <a:pt x="477" y="2507"/>
                      <a:pt x="621" y="2407"/>
                      <a:pt x="651" y="2236"/>
                    </a:cubicBezTo>
                    <a:cubicBezTo>
                      <a:pt x="749" y="1710"/>
                      <a:pt x="839" y="1174"/>
                      <a:pt x="928" y="639"/>
                    </a:cubicBezTo>
                    <a:cubicBezTo>
                      <a:pt x="946" y="523"/>
                      <a:pt x="946" y="389"/>
                      <a:pt x="946" y="264"/>
                    </a:cubicBezTo>
                    <a:cubicBezTo>
                      <a:pt x="946" y="122"/>
                      <a:pt x="812" y="33"/>
                      <a:pt x="651" y="6"/>
                    </a:cubicBezTo>
                    <a:cubicBezTo>
                      <a:pt x="630" y="2"/>
                      <a:pt x="610" y="0"/>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3" name="Google Shape;983;p43"/>
          <p:cNvGrpSpPr/>
          <p:nvPr/>
        </p:nvGrpSpPr>
        <p:grpSpPr>
          <a:xfrm>
            <a:off x="5648325" y="1070131"/>
            <a:ext cx="2624399" cy="3053621"/>
            <a:chOff x="5648325" y="1070131"/>
            <a:chExt cx="2624399" cy="3053621"/>
          </a:xfrm>
        </p:grpSpPr>
        <p:sp>
          <p:nvSpPr>
            <p:cNvPr id="984" name="Google Shape;984;p43"/>
            <p:cNvSpPr/>
            <p:nvPr/>
          </p:nvSpPr>
          <p:spPr>
            <a:xfrm>
              <a:off x="8154125" y="2341726"/>
              <a:ext cx="118599" cy="283179"/>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3"/>
            <p:cNvSpPr/>
            <p:nvPr/>
          </p:nvSpPr>
          <p:spPr>
            <a:xfrm>
              <a:off x="5648325" y="1070131"/>
              <a:ext cx="145200" cy="14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3"/>
            <p:cNvSpPr/>
            <p:nvPr/>
          </p:nvSpPr>
          <p:spPr>
            <a:xfrm>
              <a:off x="5774262" y="2918579"/>
              <a:ext cx="118500" cy="118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3"/>
            <p:cNvSpPr/>
            <p:nvPr/>
          </p:nvSpPr>
          <p:spPr>
            <a:xfrm>
              <a:off x="7684079" y="1070156"/>
              <a:ext cx="195600" cy="195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3"/>
            <p:cNvSpPr/>
            <p:nvPr/>
          </p:nvSpPr>
          <p:spPr>
            <a:xfrm>
              <a:off x="6127286" y="3772461"/>
              <a:ext cx="293933" cy="31358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3"/>
            <p:cNvSpPr/>
            <p:nvPr/>
          </p:nvSpPr>
          <p:spPr>
            <a:xfrm>
              <a:off x="6822548" y="1363898"/>
              <a:ext cx="145112" cy="289421"/>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3"/>
            <p:cNvSpPr/>
            <p:nvPr/>
          </p:nvSpPr>
          <p:spPr>
            <a:xfrm>
              <a:off x="7655599" y="3978552"/>
              <a:ext cx="145200" cy="14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Rounded Corners 7">
            <a:extLst>
              <a:ext uri="{FF2B5EF4-FFF2-40B4-BE49-F238E27FC236}">
                <a16:creationId xmlns:a16="http://schemas.microsoft.com/office/drawing/2014/main" id="{85538C2A-80C9-ADC1-FD06-EA20E55AF175}"/>
              </a:ext>
            </a:extLst>
          </p:cNvPr>
          <p:cNvSpPr/>
          <p:nvPr/>
        </p:nvSpPr>
        <p:spPr>
          <a:xfrm>
            <a:off x="1551449" y="1402184"/>
            <a:ext cx="2830702" cy="891332"/>
          </a:xfrm>
          <a:prstGeom prst="roundRect">
            <a:avLst>
              <a:gd name="adj" fmla="val 9930"/>
            </a:avLst>
          </a:prstGeom>
          <a:solidFill>
            <a:srgbClr val="FFB34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lumMod val="10000"/>
                  </a:schemeClr>
                </a:solidFill>
              </a:rPr>
              <a:t>01</a:t>
            </a:r>
          </a:p>
        </p:txBody>
      </p:sp>
      <p:sp>
        <p:nvSpPr>
          <p:cNvPr id="10" name="TextBox 9">
            <a:extLst>
              <a:ext uri="{FF2B5EF4-FFF2-40B4-BE49-F238E27FC236}">
                <a16:creationId xmlns:a16="http://schemas.microsoft.com/office/drawing/2014/main" id="{E037690B-89A3-0127-1580-1E39A616D29E}"/>
              </a:ext>
            </a:extLst>
          </p:cNvPr>
          <p:cNvSpPr txBox="1"/>
          <p:nvPr/>
        </p:nvSpPr>
        <p:spPr>
          <a:xfrm>
            <a:off x="451382" y="2327136"/>
            <a:ext cx="5021384" cy="1651671"/>
          </a:xfrm>
          <a:prstGeom prst="rect">
            <a:avLst/>
          </a:prstGeom>
          <a:noFill/>
        </p:spPr>
        <p:txBody>
          <a:bodyPr wrap="square">
            <a:spAutoFit/>
          </a:bodyPr>
          <a:lstStyle/>
          <a:p>
            <a:pPr algn="ctr">
              <a:lnSpc>
                <a:spcPct val="150000"/>
              </a:lnSpc>
            </a:pPr>
            <a:r>
              <a:rPr lang="en-US" sz="3600" b="1">
                <a:solidFill>
                  <a:srgbClr val="3F2320"/>
                </a:solidFill>
              </a:rPr>
              <a:t>NHẮC LẠI </a:t>
            </a:r>
          </a:p>
          <a:p>
            <a:pPr algn="ctr">
              <a:lnSpc>
                <a:spcPct val="150000"/>
              </a:lnSpc>
            </a:pPr>
            <a:r>
              <a:rPr lang="en-US" sz="3600" b="1">
                <a:solidFill>
                  <a:srgbClr val="3F2320"/>
                </a:solidFill>
              </a:rPr>
              <a:t>KIẾN THỨC</a:t>
            </a: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5" name="TextBox 4">
            <a:extLst>
              <a:ext uri="{FF2B5EF4-FFF2-40B4-BE49-F238E27FC236}">
                <a16:creationId xmlns:a16="http://schemas.microsoft.com/office/drawing/2014/main" id="{7BD1FFE2-E5B9-E7DB-F2A8-6CAB68F4E36A}"/>
              </a:ext>
            </a:extLst>
          </p:cNvPr>
          <p:cNvSpPr txBox="1"/>
          <p:nvPr/>
        </p:nvSpPr>
        <p:spPr>
          <a:xfrm>
            <a:off x="2001814" y="472826"/>
            <a:ext cx="5140373" cy="461665"/>
          </a:xfrm>
          <a:prstGeom prst="rect">
            <a:avLst/>
          </a:prstGeom>
          <a:noFill/>
        </p:spPr>
        <p:txBody>
          <a:bodyPr wrap="square">
            <a:spAutoFit/>
          </a:bodyPr>
          <a:lstStyle/>
          <a:p>
            <a:pPr marL="342900" indent="-342900" algn="ctr" defTabSz="457200">
              <a:buClrTx/>
              <a:buFont typeface="Arial" panose="020B0604020202020204" pitchFamily="34" charset="0"/>
              <a:buChar char="•"/>
            </a:pPr>
            <a:r>
              <a:rPr lang="en-US" sz="2400" b="1" kern="1200">
                <a:solidFill>
                  <a:srgbClr val="BE3030"/>
                </a:solidFill>
                <a:latin typeface="Arial" panose="020B0604020202020204" pitchFamily="34" charset="0"/>
                <a:ea typeface="+mn-ea"/>
                <a:cs typeface="Arial" panose="020B0604020202020204" pitchFamily="34" charset="0"/>
              </a:rPr>
              <a:t>Giới thiệu một số hình nốt nhạc</a:t>
            </a:r>
          </a:p>
        </p:txBody>
      </p:sp>
      <p:sp>
        <p:nvSpPr>
          <p:cNvPr id="6" name="TextBox 5">
            <a:extLst>
              <a:ext uri="{FF2B5EF4-FFF2-40B4-BE49-F238E27FC236}">
                <a16:creationId xmlns:a16="http://schemas.microsoft.com/office/drawing/2014/main" id="{AF93638E-4DBF-146B-0491-D188FECE5498}"/>
              </a:ext>
            </a:extLst>
          </p:cNvPr>
          <p:cNvSpPr txBox="1"/>
          <p:nvPr/>
        </p:nvSpPr>
        <p:spPr>
          <a:xfrm>
            <a:off x="133350" y="973534"/>
            <a:ext cx="8877300" cy="958660"/>
          </a:xfrm>
          <a:prstGeom prst="rect">
            <a:avLst/>
          </a:prstGeom>
          <a:noFill/>
        </p:spPr>
        <p:txBody>
          <a:bodyPr wrap="square">
            <a:spAutoFit/>
          </a:bodyPr>
          <a:lstStyle/>
          <a:p>
            <a:pPr marL="228600" indent="-228600" algn="just" defTabSz="457200">
              <a:lnSpc>
                <a:spcPct val="150000"/>
              </a:lnSpc>
              <a:buClrTx/>
              <a:buFont typeface="Arial" panose="020B0604020202020204" pitchFamily="34" charset="0"/>
              <a:buChar char="•"/>
            </a:pPr>
            <a:r>
              <a:rPr lang="en-US" sz="2000" b="1" kern="1200">
                <a:solidFill>
                  <a:prstClr val="black"/>
                </a:solidFill>
                <a:latin typeface="Arial" panose="020B0604020202020204" pitchFamily="34" charset="0"/>
                <a:ea typeface="+mn-ea"/>
                <a:cs typeface="Arial" panose="020B0604020202020204" pitchFamily="34" charset="0"/>
              </a:rPr>
              <a:t>Khái niệm: </a:t>
            </a:r>
            <a:r>
              <a:rPr lang="vi-VN" sz="2000" kern="1200">
                <a:solidFill>
                  <a:prstClr val="black"/>
                </a:solidFill>
                <a:latin typeface="Arial" panose="020B0604020202020204" pitchFamily="34" charset="0"/>
                <a:ea typeface="+mn-ea"/>
                <a:cs typeface="Arial" panose="020B0604020202020204" pitchFamily="34" charset="0"/>
              </a:rPr>
              <a:t>là kí hiệu thể hiện độ ngân dài</a:t>
            </a:r>
            <a:r>
              <a:rPr lang="en-US" sz="2000" kern="1200">
                <a:solidFill>
                  <a:prstClr val="black"/>
                </a:solidFill>
                <a:latin typeface="Arial" panose="020B0604020202020204" pitchFamily="34" charset="0"/>
                <a:ea typeface="+mn-ea"/>
                <a:cs typeface="Arial" panose="020B0604020202020204" pitchFamily="34" charset="0"/>
              </a:rPr>
              <a:t> - </a:t>
            </a:r>
            <a:r>
              <a:rPr lang="vi-VN" sz="2000" kern="1200">
                <a:solidFill>
                  <a:prstClr val="black"/>
                </a:solidFill>
                <a:latin typeface="Arial" panose="020B0604020202020204" pitchFamily="34" charset="0"/>
                <a:ea typeface="+mn-ea"/>
                <a:cs typeface="Arial" panose="020B0604020202020204" pitchFamily="34" charset="0"/>
              </a:rPr>
              <a:t>ngắn </a:t>
            </a:r>
            <a:r>
              <a:rPr lang="en-US" sz="2000" kern="1200">
                <a:solidFill>
                  <a:prstClr val="black"/>
                </a:solidFill>
                <a:latin typeface="Arial" panose="020B0604020202020204" pitchFamily="34" charset="0"/>
                <a:ea typeface="+mn-ea"/>
                <a:cs typeface="Arial" panose="020B0604020202020204" pitchFamily="34" charset="0"/>
              </a:rPr>
              <a:t>khác nhau </a:t>
            </a:r>
            <a:r>
              <a:rPr lang="vi-VN" sz="2000" kern="1200">
                <a:solidFill>
                  <a:prstClr val="black"/>
                </a:solidFill>
                <a:latin typeface="Arial" panose="020B0604020202020204" pitchFamily="34" charset="0"/>
                <a:ea typeface="+mn-ea"/>
                <a:cs typeface="Arial" panose="020B0604020202020204" pitchFamily="34" charset="0"/>
              </a:rPr>
              <a:t>của âm thanh. </a:t>
            </a:r>
            <a:endParaRPr lang="en-US" sz="2000" kern="1200">
              <a:solidFill>
                <a:prstClr val="black"/>
              </a:solidFill>
              <a:latin typeface="Arial" panose="020B0604020202020204" pitchFamily="34" charset="0"/>
              <a:ea typeface="+mn-ea"/>
              <a:cs typeface="Arial" panose="020B0604020202020204" pitchFamily="34" charset="0"/>
            </a:endParaRPr>
          </a:p>
          <a:p>
            <a:pPr marL="228600" indent="-228600" algn="just" defTabSz="457200">
              <a:lnSpc>
                <a:spcPct val="150000"/>
              </a:lnSpc>
              <a:buClrTx/>
              <a:buFont typeface="Arial" panose="020B0604020202020204" pitchFamily="34" charset="0"/>
              <a:buChar char="•"/>
            </a:pPr>
            <a:r>
              <a:rPr lang="vi-VN" sz="2000" kern="1200">
                <a:solidFill>
                  <a:prstClr val="black"/>
                </a:solidFill>
                <a:latin typeface="Arial" panose="020B0604020202020204" pitchFamily="34" charset="0"/>
                <a:ea typeface="+mn-ea"/>
                <a:cs typeface="Arial" panose="020B0604020202020204" pitchFamily="34" charset="0"/>
              </a:rPr>
              <a:t>Có 5 hình nốt thường dùng là:</a:t>
            </a:r>
          </a:p>
        </p:txBody>
      </p:sp>
      <p:grpSp>
        <p:nvGrpSpPr>
          <p:cNvPr id="7" name="Group 6">
            <a:extLst>
              <a:ext uri="{FF2B5EF4-FFF2-40B4-BE49-F238E27FC236}">
                <a16:creationId xmlns:a16="http://schemas.microsoft.com/office/drawing/2014/main" id="{8B6DB52C-0FA4-9AC0-9567-E65B77435936}"/>
              </a:ext>
            </a:extLst>
          </p:cNvPr>
          <p:cNvGrpSpPr/>
          <p:nvPr/>
        </p:nvGrpSpPr>
        <p:grpSpPr>
          <a:xfrm>
            <a:off x="699643" y="3441586"/>
            <a:ext cx="1024757" cy="1426391"/>
            <a:chOff x="1347669" y="6627860"/>
            <a:chExt cx="2049513" cy="2852780"/>
          </a:xfrm>
        </p:grpSpPr>
        <p:pic>
          <p:nvPicPr>
            <p:cNvPr id="8" name="Picture 12">
              <a:extLst>
                <a:ext uri="{FF2B5EF4-FFF2-40B4-BE49-F238E27FC236}">
                  <a16:creationId xmlns:a16="http://schemas.microsoft.com/office/drawing/2014/main" id="{DC6DAA31-4915-EAB0-6CD7-5DFBDB45D0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68953" y="6627860"/>
              <a:ext cx="1264491" cy="904111"/>
            </a:xfrm>
            <a:prstGeom prst="rect">
              <a:avLst/>
            </a:prstGeom>
          </p:spPr>
        </p:pic>
        <p:sp>
          <p:nvSpPr>
            <p:cNvPr id="9" name="TextBox 8">
              <a:extLst>
                <a:ext uri="{FF2B5EF4-FFF2-40B4-BE49-F238E27FC236}">
                  <a16:creationId xmlns:a16="http://schemas.microsoft.com/office/drawing/2014/main" id="{3D8F6675-DB69-399B-8175-08A67694AF24}"/>
                </a:ext>
              </a:extLst>
            </p:cNvPr>
            <p:cNvSpPr txBox="1"/>
            <p:nvPr/>
          </p:nvSpPr>
          <p:spPr>
            <a:xfrm>
              <a:off x="1347669" y="7723493"/>
              <a:ext cx="2049513" cy="1757147"/>
            </a:xfrm>
            <a:prstGeom prst="rect">
              <a:avLst/>
            </a:prstGeom>
            <a:noFill/>
          </p:spPr>
          <p:txBody>
            <a:bodyPr wrap="square">
              <a:spAutoFit/>
            </a:bodyPr>
            <a:lstStyle/>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Hình nốt tròn</a:t>
              </a:r>
              <a:endParaRPr lang="en-US" sz="1800" kern="1200">
                <a:solidFill>
                  <a:prstClr val="black"/>
                </a:solidFill>
                <a:latin typeface="Calibri"/>
                <a:ea typeface="+mn-ea"/>
                <a:cs typeface="+mn-cs"/>
              </a:endParaRPr>
            </a:p>
          </p:txBody>
        </p:sp>
      </p:grpSp>
      <p:grpSp>
        <p:nvGrpSpPr>
          <p:cNvPr id="10" name="Group 9">
            <a:extLst>
              <a:ext uri="{FF2B5EF4-FFF2-40B4-BE49-F238E27FC236}">
                <a16:creationId xmlns:a16="http://schemas.microsoft.com/office/drawing/2014/main" id="{F986DE7B-E162-83D3-B1EA-2ECF33E666A1}"/>
              </a:ext>
            </a:extLst>
          </p:cNvPr>
          <p:cNvGrpSpPr/>
          <p:nvPr/>
        </p:nvGrpSpPr>
        <p:grpSpPr>
          <a:xfrm>
            <a:off x="2272448" y="2123483"/>
            <a:ext cx="1094949" cy="2733745"/>
            <a:chOff x="4357415" y="3991654"/>
            <a:chExt cx="2189897" cy="5467488"/>
          </a:xfrm>
        </p:grpSpPr>
        <p:pic>
          <p:nvPicPr>
            <p:cNvPr id="11" name="Picture 20">
              <a:extLst>
                <a:ext uri="{FF2B5EF4-FFF2-40B4-BE49-F238E27FC236}">
                  <a16:creationId xmlns:a16="http://schemas.microsoft.com/office/drawing/2014/main" id="{EDED4065-24ED-91E8-0A73-D2C4B07A70B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30402"/>
            <a:stretch/>
          </p:blipFill>
          <p:spPr>
            <a:xfrm>
              <a:off x="4767358" y="3991654"/>
              <a:ext cx="1370009" cy="3547937"/>
            </a:xfrm>
            <a:prstGeom prst="rect">
              <a:avLst/>
            </a:prstGeom>
          </p:spPr>
        </p:pic>
        <p:sp>
          <p:nvSpPr>
            <p:cNvPr id="12" name="TextBox 11">
              <a:extLst>
                <a:ext uri="{FF2B5EF4-FFF2-40B4-BE49-F238E27FC236}">
                  <a16:creationId xmlns:a16="http://schemas.microsoft.com/office/drawing/2014/main" id="{F089591D-10E7-BFC2-E0C1-3012F95237C1}"/>
                </a:ext>
              </a:extLst>
            </p:cNvPr>
            <p:cNvSpPr txBox="1"/>
            <p:nvPr/>
          </p:nvSpPr>
          <p:spPr>
            <a:xfrm>
              <a:off x="4357415" y="7701995"/>
              <a:ext cx="2189897" cy="1757147"/>
            </a:xfrm>
            <a:prstGeom prst="rect">
              <a:avLst/>
            </a:prstGeom>
            <a:noFill/>
          </p:spPr>
          <p:txBody>
            <a:bodyPr wrap="square">
              <a:spAutoFit/>
            </a:bodyPr>
            <a:lstStyle/>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Hình </a:t>
              </a:r>
            </a:p>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nốt trắng</a:t>
              </a:r>
              <a:endParaRPr lang="en-US" sz="1800" kern="1200">
                <a:solidFill>
                  <a:prstClr val="black"/>
                </a:solidFill>
                <a:latin typeface="Calibri"/>
                <a:ea typeface="+mn-ea"/>
                <a:cs typeface="+mn-cs"/>
              </a:endParaRPr>
            </a:p>
          </p:txBody>
        </p:sp>
      </p:grpSp>
      <p:grpSp>
        <p:nvGrpSpPr>
          <p:cNvPr id="13" name="Group 12">
            <a:extLst>
              <a:ext uri="{FF2B5EF4-FFF2-40B4-BE49-F238E27FC236}">
                <a16:creationId xmlns:a16="http://schemas.microsoft.com/office/drawing/2014/main" id="{CD8BC381-5579-2C4B-E68A-9AF1F59B3B17}"/>
              </a:ext>
            </a:extLst>
          </p:cNvPr>
          <p:cNvGrpSpPr/>
          <p:nvPr/>
        </p:nvGrpSpPr>
        <p:grpSpPr>
          <a:xfrm>
            <a:off x="3865272" y="2119673"/>
            <a:ext cx="1014001" cy="2748304"/>
            <a:chOff x="7543063" y="3984034"/>
            <a:chExt cx="2028001" cy="5496606"/>
          </a:xfrm>
        </p:grpSpPr>
        <p:pic>
          <p:nvPicPr>
            <p:cNvPr id="14" name="Picture 17">
              <a:extLst>
                <a:ext uri="{FF2B5EF4-FFF2-40B4-BE49-F238E27FC236}">
                  <a16:creationId xmlns:a16="http://schemas.microsoft.com/office/drawing/2014/main" id="{1C49CE20-CBDC-590D-BD93-FC04910BF9A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7872058" y="3984034"/>
              <a:ext cx="1370009" cy="3547937"/>
            </a:xfrm>
            <a:prstGeom prst="rect">
              <a:avLst/>
            </a:prstGeom>
          </p:spPr>
        </p:pic>
        <p:sp>
          <p:nvSpPr>
            <p:cNvPr id="15" name="TextBox 14">
              <a:extLst>
                <a:ext uri="{FF2B5EF4-FFF2-40B4-BE49-F238E27FC236}">
                  <a16:creationId xmlns:a16="http://schemas.microsoft.com/office/drawing/2014/main" id="{A7BA4615-A05E-D330-7DEA-86004FD4E6A9}"/>
                </a:ext>
              </a:extLst>
            </p:cNvPr>
            <p:cNvSpPr txBox="1"/>
            <p:nvPr/>
          </p:nvSpPr>
          <p:spPr>
            <a:xfrm>
              <a:off x="7543063" y="7723493"/>
              <a:ext cx="2028001" cy="1757147"/>
            </a:xfrm>
            <a:prstGeom prst="rect">
              <a:avLst/>
            </a:prstGeom>
            <a:noFill/>
          </p:spPr>
          <p:txBody>
            <a:bodyPr wrap="square">
              <a:spAutoFit/>
            </a:bodyPr>
            <a:lstStyle/>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Hình nốt đen</a:t>
              </a:r>
              <a:endParaRPr lang="en-US" sz="1800" kern="1200">
                <a:solidFill>
                  <a:prstClr val="black"/>
                </a:solidFill>
                <a:latin typeface="Calibri"/>
                <a:ea typeface="+mn-ea"/>
                <a:cs typeface="+mn-cs"/>
              </a:endParaRPr>
            </a:p>
          </p:txBody>
        </p:sp>
      </p:grpSp>
      <p:grpSp>
        <p:nvGrpSpPr>
          <p:cNvPr id="16" name="Group 15">
            <a:extLst>
              <a:ext uri="{FF2B5EF4-FFF2-40B4-BE49-F238E27FC236}">
                <a16:creationId xmlns:a16="http://schemas.microsoft.com/office/drawing/2014/main" id="{C411204C-105B-18CA-4B09-F7ACE42BB763}"/>
              </a:ext>
            </a:extLst>
          </p:cNvPr>
          <p:cNvGrpSpPr/>
          <p:nvPr/>
        </p:nvGrpSpPr>
        <p:grpSpPr>
          <a:xfrm>
            <a:off x="5339916" y="2123483"/>
            <a:ext cx="1773969" cy="2744494"/>
            <a:chOff x="10492351" y="3991654"/>
            <a:chExt cx="3547938" cy="5488988"/>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43D0EB45-0111-C563-3F24-A50B01EFC7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2351" y="3991654"/>
              <a:ext cx="3547938" cy="3547938"/>
            </a:xfrm>
            <a:prstGeom prst="rect">
              <a:avLst/>
            </a:prstGeom>
          </p:spPr>
        </p:pic>
        <p:sp>
          <p:nvSpPr>
            <p:cNvPr id="18" name="TextBox 17">
              <a:extLst>
                <a:ext uri="{FF2B5EF4-FFF2-40B4-BE49-F238E27FC236}">
                  <a16:creationId xmlns:a16="http://schemas.microsoft.com/office/drawing/2014/main" id="{EA74ADAE-6619-F784-1CE9-E5A3BEBC2939}"/>
                </a:ext>
              </a:extLst>
            </p:cNvPr>
            <p:cNvSpPr txBox="1"/>
            <p:nvPr/>
          </p:nvSpPr>
          <p:spPr>
            <a:xfrm>
              <a:off x="10667161" y="7723494"/>
              <a:ext cx="2189896" cy="1757148"/>
            </a:xfrm>
            <a:prstGeom prst="rect">
              <a:avLst/>
            </a:prstGeom>
            <a:noFill/>
          </p:spPr>
          <p:txBody>
            <a:bodyPr wrap="square">
              <a:spAutoFit/>
            </a:bodyPr>
            <a:lstStyle/>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Hình nốt móc đơn</a:t>
              </a:r>
              <a:endParaRPr lang="en-US" sz="1800" kern="1200">
                <a:solidFill>
                  <a:prstClr val="black"/>
                </a:solidFill>
                <a:latin typeface="Calibri"/>
                <a:ea typeface="+mn-ea"/>
                <a:cs typeface="+mn-cs"/>
              </a:endParaRPr>
            </a:p>
          </p:txBody>
        </p:sp>
      </p:grpSp>
      <p:grpSp>
        <p:nvGrpSpPr>
          <p:cNvPr id="19" name="Group 18">
            <a:extLst>
              <a:ext uri="{FF2B5EF4-FFF2-40B4-BE49-F238E27FC236}">
                <a16:creationId xmlns:a16="http://schemas.microsoft.com/office/drawing/2014/main" id="{71814730-9824-6965-8BF4-4C357C36CB9E}"/>
              </a:ext>
            </a:extLst>
          </p:cNvPr>
          <p:cNvGrpSpPr/>
          <p:nvPr/>
        </p:nvGrpSpPr>
        <p:grpSpPr>
          <a:xfrm>
            <a:off x="7142187" y="2123483"/>
            <a:ext cx="1171123" cy="2744494"/>
            <a:chOff x="14096894" y="3991654"/>
            <a:chExt cx="2342246" cy="5488986"/>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CF0F3D00-6503-769F-A115-6135C8F048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10340" y="3991654"/>
              <a:ext cx="1828800" cy="3547938"/>
            </a:xfrm>
            <a:prstGeom prst="rect">
              <a:avLst/>
            </a:prstGeom>
          </p:spPr>
        </p:pic>
        <p:sp>
          <p:nvSpPr>
            <p:cNvPr id="21" name="TextBox 20">
              <a:extLst>
                <a:ext uri="{FF2B5EF4-FFF2-40B4-BE49-F238E27FC236}">
                  <a16:creationId xmlns:a16="http://schemas.microsoft.com/office/drawing/2014/main" id="{068D304A-0054-775D-0948-8D9FE795ED04}"/>
                </a:ext>
              </a:extLst>
            </p:cNvPr>
            <p:cNvSpPr txBox="1"/>
            <p:nvPr/>
          </p:nvSpPr>
          <p:spPr>
            <a:xfrm>
              <a:off x="14096894" y="7723493"/>
              <a:ext cx="2189896" cy="1757147"/>
            </a:xfrm>
            <a:prstGeom prst="rect">
              <a:avLst/>
            </a:prstGeom>
            <a:noFill/>
          </p:spPr>
          <p:txBody>
            <a:bodyPr wrap="square">
              <a:spAutoFit/>
            </a:bodyPr>
            <a:lstStyle/>
            <a:p>
              <a:pPr algn="ctr" defTabSz="457200">
                <a:lnSpc>
                  <a:spcPct val="150000"/>
                </a:lnSpc>
                <a:buClrTx/>
              </a:pPr>
              <a:r>
                <a:rPr lang="en-US" sz="1800" kern="1200">
                  <a:solidFill>
                    <a:prstClr val="black"/>
                  </a:solidFill>
                  <a:latin typeface="Arial" panose="020B0604020202020204" pitchFamily="34" charset="0"/>
                  <a:ea typeface="+mn-ea"/>
                  <a:cs typeface="Arial" panose="020B0604020202020204" pitchFamily="34" charset="0"/>
                </a:rPr>
                <a:t>Hình nốt móc kép</a:t>
              </a:r>
              <a:endParaRPr lang="en-US" sz="1800" kern="1200">
                <a:solidFill>
                  <a:prstClr val="black"/>
                </a:solidFill>
                <a:latin typeface="Calibri"/>
                <a:ea typeface="+mn-ea"/>
                <a:cs typeface="+mn-cs"/>
              </a:endParaRPr>
            </a:p>
          </p:txBody>
        </p:sp>
      </p:grpSp>
    </p:spTree>
    <p:extLst>
      <p:ext uri="{BB962C8B-B14F-4D97-AF65-F5344CB8AC3E}">
        <p14:creationId xmlns:p14="http://schemas.microsoft.com/office/powerpoint/2010/main" val="260332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2" name="TextBox 1">
            <a:extLst>
              <a:ext uri="{FF2B5EF4-FFF2-40B4-BE49-F238E27FC236}">
                <a16:creationId xmlns:a16="http://schemas.microsoft.com/office/drawing/2014/main" id="{1C00314F-C238-0495-94C2-ABBE767C685C}"/>
              </a:ext>
            </a:extLst>
          </p:cNvPr>
          <p:cNvSpPr txBox="1"/>
          <p:nvPr/>
        </p:nvSpPr>
        <p:spPr>
          <a:xfrm>
            <a:off x="1689393" y="434287"/>
            <a:ext cx="5784312" cy="430887"/>
          </a:xfrm>
          <a:prstGeom prst="rect">
            <a:avLst/>
          </a:prstGeom>
          <a:noFill/>
        </p:spPr>
        <p:txBody>
          <a:bodyPr wrap="square">
            <a:spAutoFit/>
          </a:bodyPr>
          <a:lstStyle/>
          <a:p>
            <a:pPr marL="285750" indent="-285750" algn="ctr" defTabSz="457200">
              <a:buClrTx/>
              <a:buFont typeface="Arial" panose="020B0604020202020204" pitchFamily="34" charset="0"/>
              <a:buChar char="•"/>
            </a:pPr>
            <a:r>
              <a:rPr lang="en-US" sz="2200" b="1" kern="1200">
                <a:solidFill>
                  <a:srgbClr val="BE3030"/>
                </a:solidFill>
                <a:latin typeface="Arial" panose="020B0604020202020204" pitchFamily="34" charset="0"/>
                <a:ea typeface="+mn-ea"/>
                <a:cs typeface="Arial" panose="020B0604020202020204" pitchFamily="34" charset="0"/>
              </a:rPr>
              <a:t>Tương quan độ dài giữa các nốt nhạc</a:t>
            </a:r>
          </a:p>
        </p:txBody>
      </p:sp>
      <p:grpSp>
        <p:nvGrpSpPr>
          <p:cNvPr id="3" name="Group 2">
            <a:extLst>
              <a:ext uri="{FF2B5EF4-FFF2-40B4-BE49-F238E27FC236}">
                <a16:creationId xmlns:a16="http://schemas.microsoft.com/office/drawing/2014/main" id="{117F7CD2-ABF4-35A8-7BDF-EAB6EC3EB564}"/>
              </a:ext>
            </a:extLst>
          </p:cNvPr>
          <p:cNvGrpSpPr/>
          <p:nvPr/>
        </p:nvGrpSpPr>
        <p:grpSpPr>
          <a:xfrm>
            <a:off x="685748" y="1288928"/>
            <a:ext cx="3771952" cy="1397122"/>
            <a:chOff x="1371496" y="2577856"/>
            <a:chExt cx="7543904" cy="2794244"/>
          </a:xfrm>
        </p:grpSpPr>
        <p:pic>
          <p:nvPicPr>
            <p:cNvPr id="4" name="Picture 12">
              <a:extLst>
                <a:ext uri="{FF2B5EF4-FFF2-40B4-BE49-F238E27FC236}">
                  <a16:creationId xmlns:a16="http://schemas.microsoft.com/office/drawing/2014/main" id="{253CFEF4-71AC-8543-9411-5CB2F0078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71496" y="4489704"/>
              <a:ext cx="914400" cy="653796"/>
            </a:xfrm>
            <a:prstGeom prst="rect">
              <a:avLst/>
            </a:prstGeom>
          </p:spPr>
        </p:pic>
        <p:pic>
          <p:nvPicPr>
            <p:cNvPr id="5" name="Picture 20">
              <a:extLst>
                <a:ext uri="{FF2B5EF4-FFF2-40B4-BE49-F238E27FC236}">
                  <a16:creationId xmlns:a16="http://schemas.microsoft.com/office/drawing/2014/main" id="{7C2781F5-3F33-07E3-6342-FEDAC4403AD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30402"/>
            <a:stretch/>
          </p:blipFill>
          <p:spPr>
            <a:xfrm>
              <a:off x="4373776" y="2577856"/>
              <a:ext cx="990704" cy="2565644"/>
            </a:xfrm>
            <a:prstGeom prst="rect">
              <a:avLst/>
            </a:prstGeom>
          </p:spPr>
        </p:pic>
        <p:sp>
          <p:nvSpPr>
            <p:cNvPr id="6" name="Equals 5">
              <a:extLst>
                <a:ext uri="{FF2B5EF4-FFF2-40B4-BE49-F238E27FC236}">
                  <a16:creationId xmlns:a16="http://schemas.microsoft.com/office/drawing/2014/main" id="{423EADA1-FBCE-0DB8-1448-E819C86C91BF}"/>
                </a:ext>
              </a:extLst>
            </p:cNvPr>
            <p:cNvSpPr/>
            <p:nvPr/>
          </p:nvSpPr>
          <p:spPr>
            <a:xfrm>
              <a:off x="2544976" y="4261104"/>
              <a:ext cx="1600200" cy="1110996"/>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7" name="Plus Sign 6">
              <a:extLst>
                <a:ext uri="{FF2B5EF4-FFF2-40B4-BE49-F238E27FC236}">
                  <a16:creationId xmlns:a16="http://schemas.microsoft.com/office/drawing/2014/main" id="{B7DC4337-29A3-EDEB-917D-1D2011B32100}"/>
                </a:ext>
              </a:extLst>
            </p:cNvPr>
            <p:cNvSpPr/>
            <p:nvPr/>
          </p:nvSpPr>
          <p:spPr>
            <a:xfrm>
              <a:off x="6095896" y="3174878"/>
              <a:ext cx="1371600" cy="13716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8" name="Picture 20">
              <a:extLst>
                <a:ext uri="{FF2B5EF4-FFF2-40B4-BE49-F238E27FC236}">
                  <a16:creationId xmlns:a16="http://schemas.microsoft.com/office/drawing/2014/main" id="{625C3F06-9AB7-321A-86E8-CA1A75E44F4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30402"/>
            <a:stretch/>
          </p:blipFill>
          <p:spPr>
            <a:xfrm>
              <a:off x="7924696" y="2577856"/>
              <a:ext cx="990704" cy="2565644"/>
            </a:xfrm>
            <a:prstGeom prst="rect">
              <a:avLst/>
            </a:prstGeom>
          </p:spPr>
        </p:pic>
      </p:grpSp>
      <p:grpSp>
        <p:nvGrpSpPr>
          <p:cNvPr id="9" name="Group 8">
            <a:extLst>
              <a:ext uri="{FF2B5EF4-FFF2-40B4-BE49-F238E27FC236}">
                <a16:creationId xmlns:a16="http://schemas.microsoft.com/office/drawing/2014/main" id="{5C4CB527-D878-A269-2655-910BABC5FF7D}"/>
              </a:ext>
            </a:extLst>
          </p:cNvPr>
          <p:cNvGrpSpPr/>
          <p:nvPr/>
        </p:nvGrpSpPr>
        <p:grpSpPr>
          <a:xfrm>
            <a:off x="571448" y="3143250"/>
            <a:ext cx="3886252" cy="1294252"/>
            <a:chOff x="1142896" y="6286500"/>
            <a:chExt cx="7772504" cy="2588504"/>
          </a:xfrm>
        </p:grpSpPr>
        <p:pic>
          <p:nvPicPr>
            <p:cNvPr id="10" name="Picture 20">
              <a:extLst>
                <a:ext uri="{FF2B5EF4-FFF2-40B4-BE49-F238E27FC236}">
                  <a16:creationId xmlns:a16="http://schemas.microsoft.com/office/drawing/2014/main" id="{790A9A3E-0B4F-9DA4-78AA-61F94881DAC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30402"/>
            <a:stretch/>
          </p:blipFill>
          <p:spPr>
            <a:xfrm>
              <a:off x="1142896" y="6286500"/>
              <a:ext cx="990704" cy="2565644"/>
            </a:xfrm>
            <a:prstGeom prst="rect">
              <a:avLst/>
            </a:prstGeom>
          </p:spPr>
        </p:pic>
        <p:pic>
          <p:nvPicPr>
            <p:cNvPr id="11" name="Picture 17">
              <a:extLst>
                <a:ext uri="{FF2B5EF4-FFF2-40B4-BE49-F238E27FC236}">
                  <a16:creationId xmlns:a16="http://schemas.microsoft.com/office/drawing/2014/main" id="{7DE36382-C6DB-9BE0-D893-489CBE9DCDB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4114696" y="6286500"/>
              <a:ext cx="990704" cy="2565644"/>
            </a:xfrm>
            <a:prstGeom prst="rect">
              <a:avLst/>
            </a:prstGeom>
          </p:spPr>
        </p:pic>
        <p:sp>
          <p:nvSpPr>
            <p:cNvPr id="12" name="Equals 11">
              <a:extLst>
                <a:ext uri="{FF2B5EF4-FFF2-40B4-BE49-F238E27FC236}">
                  <a16:creationId xmlns:a16="http://schemas.microsoft.com/office/drawing/2014/main" id="{3DCC5CBF-835F-7EE2-254E-8A6C7BED74D4}"/>
                </a:ext>
              </a:extLst>
            </p:cNvPr>
            <p:cNvSpPr/>
            <p:nvPr/>
          </p:nvSpPr>
          <p:spPr>
            <a:xfrm>
              <a:off x="2544976" y="7764008"/>
              <a:ext cx="1600200" cy="1110996"/>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13" name="Plus Sign 12">
              <a:extLst>
                <a:ext uri="{FF2B5EF4-FFF2-40B4-BE49-F238E27FC236}">
                  <a16:creationId xmlns:a16="http://schemas.microsoft.com/office/drawing/2014/main" id="{986F107B-4069-1664-EF12-557FD26B70ED}"/>
                </a:ext>
              </a:extLst>
            </p:cNvPr>
            <p:cNvSpPr/>
            <p:nvPr/>
          </p:nvSpPr>
          <p:spPr>
            <a:xfrm>
              <a:off x="6095896" y="6677782"/>
              <a:ext cx="1371600" cy="13716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14" name="Picture 17">
              <a:extLst>
                <a:ext uri="{FF2B5EF4-FFF2-40B4-BE49-F238E27FC236}">
                  <a16:creationId xmlns:a16="http://schemas.microsoft.com/office/drawing/2014/main" id="{2F8EF022-723C-5EA1-9F8F-124CFF01A14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470" t="26275" r="-1"/>
            <a:stretch/>
          </p:blipFill>
          <p:spPr>
            <a:xfrm>
              <a:off x="7924696" y="6309360"/>
              <a:ext cx="990704" cy="2565644"/>
            </a:xfrm>
            <a:prstGeom prst="rect">
              <a:avLst/>
            </a:prstGeom>
          </p:spPr>
        </p:pic>
      </p:grpSp>
      <p:grpSp>
        <p:nvGrpSpPr>
          <p:cNvPr id="15" name="Group 14">
            <a:extLst>
              <a:ext uri="{FF2B5EF4-FFF2-40B4-BE49-F238E27FC236}">
                <a16:creationId xmlns:a16="http://schemas.microsoft.com/office/drawing/2014/main" id="{147B4D5D-E68D-0CDB-917E-5A02959F7BF0}"/>
              </a:ext>
            </a:extLst>
          </p:cNvPr>
          <p:cNvGrpSpPr/>
          <p:nvPr/>
        </p:nvGrpSpPr>
        <p:grpSpPr>
          <a:xfrm>
            <a:off x="4876800" y="1609307"/>
            <a:ext cx="3779624" cy="540295"/>
            <a:chOff x="9753600" y="3218614"/>
            <a:chExt cx="7559248" cy="1080590"/>
          </a:xfrm>
        </p:grpSpPr>
        <p:sp>
          <p:nvSpPr>
            <p:cNvPr id="16" name="Arrow: Notched Right 15">
              <a:extLst>
                <a:ext uri="{FF2B5EF4-FFF2-40B4-BE49-F238E27FC236}">
                  <a16:creationId xmlns:a16="http://schemas.microsoft.com/office/drawing/2014/main" id="{0E6E16D4-0B08-80E3-4CB6-9C0CE9CC1DB7}"/>
                </a:ext>
              </a:extLst>
            </p:cNvPr>
            <p:cNvSpPr/>
            <p:nvPr/>
          </p:nvSpPr>
          <p:spPr>
            <a:xfrm>
              <a:off x="9753600" y="3293364"/>
              <a:ext cx="1280160" cy="10058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7" name="TextBox 16">
              <a:extLst>
                <a:ext uri="{FF2B5EF4-FFF2-40B4-BE49-F238E27FC236}">
                  <a16:creationId xmlns:a16="http://schemas.microsoft.com/office/drawing/2014/main" id="{55750E3A-F899-AAAA-8C64-FEDE7A1E8E83}"/>
                </a:ext>
              </a:extLst>
            </p:cNvPr>
            <p:cNvSpPr txBox="1"/>
            <p:nvPr/>
          </p:nvSpPr>
          <p:spPr>
            <a:xfrm>
              <a:off x="11491064" y="3218614"/>
              <a:ext cx="5821784" cy="993992"/>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1 nốt tròn = 2 nốt trắng.</a:t>
              </a:r>
            </a:p>
          </p:txBody>
        </p:sp>
      </p:grpSp>
      <p:grpSp>
        <p:nvGrpSpPr>
          <p:cNvPr id="18" name="Group 17">
            <a:extLst>
              <a:ext uri="{FF2B5EF4-FFF2-40B4-BE49-F238E27FC236}">
                <a16:creationId xmlns:a16="http://schemas.microsoft.com/office/drawing/2014/main" id="{0DFA314B-477E-8037-55FD-DC90F9376ED4}"/>
              </a:ext>
            </a:extLst>
          </p:cNvPr>
          <p:cNvGrpSpPr/>
          <p:nvPr/>
        </p:nvGrpSpPr>
        <p:grpSpPr>
          <a:xfrm>
            <a:off x="4884524" y="3691819"/>
            <a:ext cx="3771900" cy="529483"/>
            <a:chOff x="9753600" y="3240239"/>
            <a:chExt cx="7543799" cy="1058965"/>
          </a:xfrm>
        </p:grpSpPr>
        <p:sp>
          <p:nvSpPr>
            <p:cNvPr id="19" name="Arrow: Notched Right 18">
              <a:extLst>
                <a:ext uri="{FF2B5EF4-FFF2-40B4-BE49-F238E27FC236}">
                  <a16:creationId xmlns:a16="http://schemas.microsoft.com/office/drawing/2014/main" id="{AF3319F9-4C96-B92A-5EFB-1FC72CD5F128}"/>
                </a:ext>
              </a:extLst>
            </p:cNvPr>
            <p:cNvSpPr/>
            <p:nvPr/>
          </p:nvSpPr>
          <p:spPr>
            <a:xfrm>
              <a:off x="9753600" y="3293364"/>
              <a:ext cx="1280160" cy="10058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0" name="TextBox 19">
              <a:extLst>
                <a:ext uri="{FF2B5EF4-FFF2-40B4-BE49-F238E27FC236}">
                  <a16:creationId xmlns:a16="http://schemas.microsoft.com/office/drawing/2014/main" id="{6F9D5AE9-4A5C-886A-8F2A-DB9A4B492792}"/>
                </a:ext>
              </a:extLst>
            </p:cNvPr>
            <p:cNvSpPr txBox="1"/>
            <p:nvPr/>
          </p:nvSpPr>
          <p:spPr>
            <a:xfrm>
              <a:off x="11475616" y="3240239"/>
              <a:ext cx="5821783" cy="993991"/>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1 nốt trắng = 2 nốt đen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E99E6A4-6FB5-B2E1-36F7-A1E10A04B781}"/>
              </a:ext>
            </a:extLst>
          </p:cNvPr>
          <p:cNvGrpSpPr/>
          <p:nvPr/>
        </p:nvGrpSpPr>
        <p:grpSpPr>
          <a:xfrm>
            <a:off x="382515" y="244611"/>
            <a:ext cx="4513307" cy="1282823"/>
            <a:chOff x="1249576" y="2806455"/>
            <a:chExt cx="9026614" cy="2565645"/>
          </a:xfrm>
        </p:grpSpPr>
        <p:pic>
          <p:nvPicPr>
            <p:cNvPr id="16" name="Picture 17">
              <a:extLst>
                <a:ext uri="{FF2B5EF4-FFF2-40B4-BE49-F238E27FC236}">
                  <a16:creationId xmlns:a16="http://schemas.microsoft.com/office/drawing/2014/main" id="{CEBBA2CE-80FF-8CA7-2A92-EFE08398C5E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470" t="26275" r="-1"/>
            <a:stretch/>
          </p:blipFill>
          <p:spPr>
            <a:xfrm>
              <a:off x="1249576" y="2806456"/>
              <a:ext cx="990704" cy="2565644"/>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1275F4A5-F7F8-50C3-650B-11C576D36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3627" y="2806455"/>
              <a:ext cx="2565645" cy="2565645"/>
            </a:xfrm>
            <a:prstGeom prst="rect">
              <a:avLst/>
            </a:prstGeom>
          </p:spPr>
        </p:pic>
        <p:sp>
          <p:nvSpPr>
            <p:cNvPr id="18" name="Equals 17">
              <a:extLst>
                <a:ext uri="{FF2B5EF4-FFF2-40B4-BE49-F238E27FC236}">
                  <a16:creationId xmlns:a16="http://schemas.microsoft.com/office/drawing/2014/main" id="{BA2A08EC-4795-E14C-464F-AE195B521013}"/>
                </a:ext>
              </a:extLst>
            </p:cNvPr>
            <p:cNvSpPr/>
            <p:nvPr/>
          </p:nvSpPr>
          <p:spPr>
            <a:xfrm>
              <a:off x="2544976" y="4261104"/>
              <a:ext cx="1600200" cy="1110996"/>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19" name="Plus Sign 18">
              <a:extLst>
                <a:ext uri="{FF2B5EF4-FFF2-40B4-BE49-F238E27FC236}">
                  <a16:creationId xmlns:a16="http://schemas.microsoft.com/office/drawing/2014/main" id="{19249FE8-D09A-E6F8-D26E-E186D493DB23}"/>
                </a:ext>
              </a:extLst>
            </p:cNvPr>
            <p:cNvSpPr/>
            <p:nvPr/>
          </p:nvSpPr>
          <p:spPr>
            <a:xfrm>
              <a:off x="6569272" y="3314700"/>
              <a:ext cx="1371600" cy="13716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ACE62290-6C43-C4BF-9B01-E08752A8AD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545" y="2806455"/>
              <a:ext cx="2565645" cy="2565645"/>
            </a:xfrm>
            <a:prstGeom prst="rect">
              <a:avLst/>
            </a:prstGeom>
          </p:spPr>
        </p:pic>
      </p:grpSp>
      <p:grpSp>
        <p:nvGrpSpPr>
          <p:cNvPr id="21" name="Group 20">
            <a:extLst>
              <a:ext uri="{FF2B5EF4-FFF2-40B4-BE49-F238E27FC236}">
                <a16:creationId xmlns:a16="http://schemas.microsoft.com/office/drawing/2014/main" id="{84F8799A-B1B7-454D-5C14-19BCA643331F}"/>
              </a:ext>
            </a:extLst>
          </p:cNvPr>
          <p:cNvGrpSpPr/>
          <p:nvPr/>
        </p:nvGrpSpPr>
        <p:grpSpPr>
          <a:xfrm>
            <a:off x="-11220" y="1957127"/>
            <a:ext cx="4546321" cy="1338523"/>
            <a:chOff x="462105" y="6231487"/>
            <a:chExt cx="9092642" cy="2677046"/>
          </a:xfrm>
        </p:grpSpPr>
        <p:pic>
          <p:nvPicPr>
            <p:cNvPr id="22" name="Picture 21" descr="A black background with a black square&#10;&#10;Description automatically generated with medium confidence">
              <a:extLst>
                <a:ext uri="{FF2B5EF4-FFF2-40B4-BE49-F238E27FC236}">
                  <a16:creationId xmlns:a16="http://schemas.microsoft.com/office/drawing/2014/main" id="{AC75F254-5E4A-21F8-E3D4-3B3FA6AC06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987" y="6231488"/>
              <a:ext cx="1322473" cy="2565645"/>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0C66B464-B879-EC3A-C541-49C48D867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05" y="6231489"/>
              <a:ext cx="2565645" cy="2565645"/>
            </a:xfrm>
            <a:prstGeom prst="rect">
              <a:avLst/>
            </a:prstGeom>
          </p:spPr>
        </p:pic>
        <p:sp>
          <p:nvSpPr>
            <p:cNvPr id="24" name="Equals 23">
              <a:extLst>
                <a:ext uri="{FF2B5EF4-FFF2-40B4-BE49-F238E27FC236}">
                  <a16:creationId xmlns:a16="http://schemas.microsoft.com/office/drawing/2014/main" id="{4F46124A-1D7C-7BA9-F739-A373F8C6DEE9}"/>
                </a:ext>
              </a:extLst>
            </p:cNvPr>
            <p:cNvSpPr/>
            <p:nvPr/>
          </p:nvSpPr>
          <p:spPr>
            <a:xfrm>
              <a:off x="2544976" y="7797537"/>
              <a:ext cx="1600200" cy="1110996"/>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sp>
          <p:nvSpPr>
            <p:cNvPr id="25" name="Plus Sign 24">
              <a:extLst>
                <a:ext uri="{FF2B5EF4-FFF2-40B4-BE49-F238E27FC236}">
                  <a16:creationId xmlns:a16="http://schemas.microsoft.com/office/drawing/2014/main" id="{2542561B-54DB-4FFF-E483-B2E3FE7BFE06}"/>
                </a:ext>
              </a:extLst>
            </p:cNvPr>
            <p:cNvSpPr/>
            <p:nvPr/>
          </p:nvSpPr>
          <p:spPr>
            <a:xfrm>
              <a:off x="6569272" y="6851133"/>
              <a:ext cx="1371600" cy="13716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EB4500B3-554A-820F-1C2F-2B324E1FD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2274" y="6231487"/>
              <a:ext cx="1322473" cy="2565645"/>
            </a:xfrm>
            <a:prstGeom prst="rect">
              <a:avLst/>
            </a:prstGeom>
          </p:spPr>
        </p:pic>
      </p:grpSp>
      <p:grpSp>
        <p:nvGrpSpPr>
          <p:cNvPr id="27" name="Group 26">
            <a:extLst>
              <a:ext uri="{FF2B5EF4-FFF2-40B4-BE49-F238E27FC236}">
                <a16:creationId xmlns:a16="http://schemas.microsoft.com/office/drawing/2014/main" id="{01F50B60-5C47-0BF8-FC45-0BBC3C08800B}"/>
              </a:ext>
            </a:extLst>
          </p:cNvPr>
          <p:cNvGrpSpPr/>
          <p:nvPr/>
        </p:nvGrpSpPr>
        <p:grpSpPr>
          <a:xfrm>
            <a:off x="4897828" y="667025"/>
            <a:ext cx="3863656" cy="521927"/>
            <a:chOff x="9753600" y="3255351"/>
            <a:chExt cx="7727311" cy="1043853"/>
          </a:xfrm>
        </p:grpSpPr>
        <p:sp>
          <p:nvSpPr>
            <p:cNvPr id="28" name="Arrow: Notched Right 27">
              <a:extLst>
                <a:ext uri="{FF2B5EF4-FFF2-40B4-BE49-F238E27FC236}">
                  <a16:creationId xmlns:a16="http://schemas.microsoft.com/office/drawing/2014/main" id="{0E71334B-636A-E726-9906-02AA444D2034}"/>
                </a:ext>
              </a:extLst>
            </p:cNvPr>
            <p:cNvSpPr/>
            <p:nvPr/>
          </p:nvSpPr>
          <p:spPr>
            <a:xfrm>
              <a:off x="9753600" y="3293364"/>
              <a:ext cx="1280160" cy="10058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9" name="TextBox 28">
              <a:extLst>
                <a:ext uri="{FF2B5EF4-FFF2-40B4-BE49-F238E27FC236}">
                  <a16:creationId xmlns:a16="http://schemas.microsoft.com/office/drawing/2014/main" id="{1D74F4C5-40EF-5455-2669-F83BBA19C051}"/>
                </a:ext>
              </a:extLst>
            </p:cNvPr>
            <p:cNvSpPr txBox="1"/>
            <p:nvPr/>
          </p:nvSpPr>
          <p:spPr>
            <a:xfrm>
              <a:off x="11149522" y="3255351"/>
              <a:ext cx="6331389" cy="993991"/>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1 nốt đen = 2 nốt móc đơn</a:t>
              </a:r>
            </a:p>
          </p:txBody>
        </p:sp>
      </p:grpSp>
      <p:grpSp>
        <p:nvGrpSpPr>
          <p:cNvPr id="30" name="Group 29">
            <a:extLst>
              <a:ext uri="{FF2B5EF4-FFF2-40B4-BE49-F238E27FC236}">
                <a16:creationId xmlns:a16="http://schemas.microsoft.com/office/drawing/2014/main" id="{5BD9C3EB-E738-E32F-F60A-913CE7C9A403}"/>
              </a:ext>
            </a:extLst>
          </p:cNvPr>
          <p:cNvGrpSpPr/>
          <p:nvPr/>
        </p:nvGrpSpPr>
        <p:grpSpPr>
          <a:xfrm>
            <a:off x="4895822" y="2190750"/>
            <a:ext cx="3865662" cy="958660"/>
            <a:chOff x="9753600" y="2883822"/>
            <a:chExt cx="7731324" cy="1917320"/>
          </a:xfrm>
        </p:grpSpPr>
        <p:sp>
          <p:nvSpPr>
            <p:cNvPr id="31" name="Arrow: Notched Right 30">
              <a:extLst>
                <a:ext uri="{FF2B5EF4-FFF2-40B4-BE49-F238E27FC236}">
                  <a16:creationId xmlns:a16="http://schemas.microsoft.com/office/drawing/2014/main" id="{DA960856-E48A-70B6-E8EA-60C558210228}"/>
                </a:ext>
              </a:extLst>
            </p:cNvPr>
            <p:cNvSpPr/>
            <p:nvPr/>
          </p:nvSpPr>
          <p:spPr>
            <a:xfrm>
              <a:off x="9753600" y="3293364"/>
              <a:ext cx="1280160" cy="10058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2" name="TextBox 31">
              <a:extLst>
                <a:ext uri="{FF2B5EF4-FFF2-40B4-BE49-F238E27FC236}">
                  <a16:creationId xmlns:a16="http://schemas.microsoft.com/office/drawing/2014/main" id="{FD385ED8-D67B-0C49-DB70-8FF071ADEA6B}"/>
                </a:ext>
              </a:extLst>
            </p:cNvPr>
            <p:cNvSpPr txBox="1"/>
            <p:nvPr/>
          </p:nvSpPr>
          <p:spPr>
            <a:xfrm>
              <a:off x="11153534" y="2883822"/>
              <a:ext cx="6331390" cy="1917320"/>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1 nốt móc đơn = 2 nốt móc kép.</a:t>
              </a:r>
            </a:p>
          </p:txBody>
        </p:sp>
      </p:grpSp>
      <p:grpSp>
        <p:nvGrpSpPr>
          <p:cNvPr id="54" name="Group 53">
            <a:extLst>
              <a:ext uri="{FF2B5EF4-FFF2-40B4-BE49-F238E27FC236}">
                <a16:creationId xmlns:a16="http://schemas.microsoft.com/office/drawing/2014/main" id="{A4346F59-EBCF-4CF6-5D0E-49B6814CD81D}"/>
              </a:ext>
            </a:extLst>
          </p:cNvPr>
          <p:cNvGrpSpPr/>
          <p:nvPr/>
        </p:nvGrpSpPr>
        <p:grpSpPr>
          <a:xfrm>
            <a:off x="95480" y="3422449"/>
            <a:ext cx="8972550" cy="1648357"/>
            <a:chOff x="95480" y="3422449"/>
            <a:chExt cx="8972550" cy="1648357"/>
          </a:xfrm>
        </p:grpSpPr>
        <p:sp>
          <p:nvSpPr>
            <p:cNvPr id="34" name="Rectangle 33">
              <a:extLst>
                <a:ext uri="{FF2B5EF4-FFF2-40B4-BE49-F238E27FC236}">
                  <a16:creationId xmlns:a16="http://schemas.microsoft.com/office/drawing/2014/main" id="{A120EE4B-6A79-EC85-83BB-79E373C9507D}"/>
                </a:ext>
              </a:extLst>
            </p:cNvPr>
            <p:cNvSpPr/>
            <p:nvPr/>
          </p:nvSpPr>
          <p:spPr>
            <a:xfrm>
              <a:off x="95480" y="3422449"/>
              <a:ext cx="8972550" cy="1499578"/>
            </a:xfrm>
            <a:prstGeom prst="rect">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5" name="Equals 34">
              <a:extLst>
                <a:ext uri="{FF2B5EF4-FFF2-40B4-BE49-F238E27FC236}">
                  <a16:creationId xmlns:a16="http://schemas.microsoft.com/office/drawing/2014/main" id="{81454F1E-1778-08E2-2C5B-52AF2C869879}"/>
                </a:ext>
              </a:extLst>
            </p:cNvPr>
            <p:cNvSpPr/>
            <p:nvPr/>
          </p:nvSpPr>
          <p:spPr>
            <a:xfrm>
              <a:off x="1089055" y="4366529"/>
              <a:ext cx="800100" cy="555498"/>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grpSp>
          <p:nvGrpSpPr>
            <p:cNvPr id="36" name="Group 35">
              <a:extLst>
                <a:ext uri="{FF2B5EF4-FFF2-40B4-BE49-F238E27FC236}">
                  <a16:creationId xmlns:a16="http://schemas.microsoft.com/office/drawing/2014/main" id="{329C27A2-6664-C757-501F-5B53EB83A0AA}"/>
                </a:ext>
              </a:extLst>
            </p:cNvPr>
            <p:cNvGrpSpPr/>
            <p:nvPr/>
          </p:nvGrpSpPr>
          <p:grpSpPr>
            <a:xfrm>
              <a:off x="123300" y="4093615"/>
              <a:ext cx="950191" cy="977191"/>
              <a:chOff x="2097881" y="7933985"/>
              <a:chExt cx="1900382" cy="1954381"/>
            </a:xfrm>
          </p:grpSpPr>
          <p:pic>
            <p:nvPicPr>
              <p:cNvPr id="52" name="Picture 12">
                <a:extLst>
                  <a:ext uri="{FF2B5EF4-FFF2-40B4-BE49-F238E27FC236}">
                    <a16:creationId xmlns:a16="http://schemas.microsoft.com/office/drawing/2014/main" id="{12F297C7-3D4B-6BD0-F754-08B52202CD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83863" y="8708414"/>
                <a:ext cx="914400" cy="653796"/>
              </a:xfrm>
              <a:prstGeom prst="rect">
                <a:avLst/>
              </a:prstGeom>
            </p:spPr>
          </p:pic>
          <p:sp>
            <p:nvSpPr>
              <p:cNvPr id="53" name="TextBox 52">
                <a:extLst>
                  <a:ext uri="{FF2B5EF4-FFF2-40B4-BE49-F238E27FC236}">
                    <a16:creationId xmlns:a16="http://schemas.microsoft.com/office/drawing/2014/main" id="{24C24EB8-EAE5-52EB-F6A0-D005C0EE1DFB}"/>
                  </a:ext>
                </a:extLst>
              </p:cNvPr>
              <p:cNvSpPr txBox="1"/>
              <p:nvPr/>
            </p:nvSpPr>
            <p:spPr>
              <a:xfrm>
                <a:off x="2097881" y="7933985"/>
                <a:ext cx="1046714" cy="1954381"/>
              </a:xfrm>
              <a:prstGeom prst="rect">
                <a:avLst/>
              </a:prstGeom>
              <a:noFill/>
            </p:spPr>
            <p:txBody>
              <a:bodyPr wrap="square" rtlCol="0">
                <a:spAutoFit/>
              </a:bodyPr>
              <a:lstStyle/>
              <a:p>
                <a:pPr defTabSz="457200">
                  <a:buClrTx/>
                </a:pPr>
                <a:r>
                  <a:rPr lang="en-US" sz="5750" b="1" kern="1200">
                    <a:solidFill>
                      <a:srgbClr val="2F2B69"/>
                    </a:solidFill>
                    <a:latin typeface="Arial" panose="020B0604020202020204" pitchFamily="34" charset="0"/>
                    <a:ea typeface="+mn-ea"/>
                    <a:cs typeface="Arial" panose="020B0604020202020204" pitchFamily="34" charset="0"/>
                  </a:rPr>
                  <a:t>1</a:t>
                </a:r>
              </a:p>
            </p:txBody>
          </p:sp>
        </p:grpSp>
        <p:grpSp>
          <p:nvGrpSpPr>
            <p:cNvPr id="37" name="Group 36">
              <a:extLst>
                <a:ext uri="{FF2B5EF4-FFF2-40B4-BE49-F238E27FC236}">
                  <a16:creationId xmlns:a16="http://schemas.microsoft.com/office/drawing/2014/main" id="{E526D280-F868-E9A3-A11A-7E0EC36659EE}"/>
                </a:ext>
              </a:extLst>
            </p:cNvPr>
            <p:cNvGrpSpPr/>
            <p:nvPr/>
          </p:nvGrpSpPr>
          <p:grpSpPr>
            <a:xfrm>
              <a:off x="1864860" y="3524905"/>
              <a:ext cx="1018709" cy="1527530"/>
              <a:chOff x="5581001" y="6796566"/>
              <a:chExt cx="2037417" cy="3055060"/>
            </a:xfrm>
          </p:grpSpPr>
          <p:pic>
            <p:nvPicPr>
              <p:cNvPr id="50" name="Picture 20">
                <a:extLst>
                  <a:ext uri="{FF2B5EF4-FFF2-40B4-BE49-F238E27FC236}">
                    <a16:creationId xmlns:a16="http://schemas.microsoft.com/office/drawing/2014/main" id="{2C937BA6-0F3F-1198-B299-0541AD82A2F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402"/>
              <a:stretch/>
            </p:blipFill>
            <p:spPr>
              <a:xfrm>
                <a:off x="6627714" y="6796566"/>
                <a:ext cx="990704" cy="2565644"/>
              </a:xfrm>
              <a:prstGeom prst="rect">
                <a:avLst/>
              </a:prstGeom>
            </p:spPr>
          </p:pic>
          <p:sp>
            <p:nvSpPr>
              <p:cNvPr id="51" name="TextBox 50">
                <a:extLst>
                  <a:ext uri="{FF2B5EF4-FFF2-40B4-BE49-F238E27FC236}">
                    <a16:creationId xmlns:a16="http://schemas.microsoft.com/office/drawing/2014/main" id="{B600ABAA-1099-0D0A-47C9-E2C24B67942A}"/>
                  </a:ext>
                </a:extLst>
              </p:cNvPr>
              <p:cNvSpPr txBox="1"/>
              <p:nvPr/>
            </p:nvSpPr>
            <p:spPr>
              <a:xfrm>
                <a:off x="5581001" y="7897244"/>
                <a:ext cx="1046713" cy="1954382"/>
              </a:xfrm>
              <a:prstGeom prst="rect">
                <a:avLst/>
              </a:prstGeom>
              <a:noFill/>
            </p:spPr>
            <p:txBody>
              <a:bodyPr wrap="square" rtlCol="0">
                <a:spAutoFit/>
              </a:bodyPr>
              <a:lstStyle/>
              <a:p>
                <a:pPr defTabSz="457200">
                  <a:buClrTx/>
                </a:pPr>
                <a:r>
                  <a:rPr lang="en-US" sz="5750" b="1" kern="1200">
                    <a:solidFill>
                      <a:srgbClr val="2F2B69"/>
                    </a:solidFill>
                    <a:latin typeface="Arial" panose="020B0604020202020204" pitchFamily="34" charset="0"/>
                    <a:ea typeface="+mn-ea"/>
                    <a:cs typeface="Arial" panose="020B0604020202020204" pitchFamily="34" charset="0"/>
                  </a:rPr>
                  <a:t>2</a:t>
                </a:r>
              </a:p>
            </p:txBody>
          </p:sp>
        </p:grpSp>
        <p:sp>
          <p:nvSpPr>
            <p:cNvPr id="38" name="Equals 37">
              <a:extLst>
                <a:ext uri="{FF2B5EF4-FFF2-40B4-BE49-F238E27FC236}">
                  <a16:creationId xmlns:a16="http://schemas.microsoft.com/office/drawing/2014/main" id="{FE5B6FC8-6BF5-329B-3DB4-0CFD86953B98}"/>
                </a:ext>
              </a:extLst>
            </p:cNvPr>
            <p:cNvSpPr/>
            <p:nvPr/>
          </p:nvSpPr>
          <p:spPr>
            <a:xfrm>
              <a:off x="3044795" y="4314574"/>
              <a:ext cx="800100" cy="555498"/>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grpSp>
          <p:nvGrpSpPr>
            <p:cNvPr id="39" name="Group 38">
              <a:extLst>
                <a:ext uri="{FF2B5EF4-FFF2-40B4-BE49-F238E27FC236}">
                  <a16:creationId xmlns:a16="http://schemas.microsoft.com/office/drawing/2014/main" id="{3E62CBEC-35B5-DB92-7705-39952712ABC6}"/>
                </a:ext>
              </a:extLst>
            </p:cNvPr>
            <p:cNvGrpSpPr/>
            <p:nvPr/>
          </p:nvGrpSpPr>
          <p:grpSpPr>
            <a:xfrm>
              <a:off x="3789312" y="3524905"/>
              <a:ext cx="1013673" cy="1455739"/>
              <a:chOff x="9429906" y="6796566"/>
              <a:chExt cx="2027346" cy="2911478"/>
            </a:xfrm>
          </p:grpSpPr>
          <p:pic>
            <p:nvPicPr>
              <p:cNvPr id="48" name="Picture 17">
                <a:extLst>
                  <a:ext uri="{FF2B5EF4-FFF2-40B4-BE49-F238E27FC236}">
                    <a16:creationId xmlns:a16="http://schemas.microsoft.com/office/drawing/2014/main" id="{8C9C9DB5-4B63-CC36-FE21-F0B58325A0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470" t="26275" r="-1"/>
              <a:stretch/>
            </p:blipFill>
            <p:spPr>
              <a:xfrm>
                <a:off x="10466548" y="6796566"/>
                <a:ext cx="990704" cy="2565644"/>
              </a:xfrm>
              <a:prstGeom prst="rect">
                <a:avLst/>
              </a:prstGeom>
            </p:spPr>
          </p:pic>
          <p:sp>
            <p:nvSpPr>
              <p:cNvPr id="49" name="TextBox 48">
                <a:extLst>
                  <a:ext uri="{FF2B5EF4-FFF2-40B4-BE49-F238E27FC236}">
                    <a16:creationId xmlns:a16="http://schemas.microsoft.com/office/drawing/2014/main" id="{1AF7CC09-42C6-E85F-8712-FD3AA0E357EB}"/>
                  </a:ext>
                </a:extLst>
              </p:cNvPr>
              <p:cNvSpPr txBox="1"/>
              <p:nvPr/>
            </p:nvSpPr>
            <p:spPr>
              <a:xfrm>
                <a:off x="9429906" y="7753662"/>
                <a:ext cx="1046714" cy="1954382"/>
              </a:xfrm>
              <a:prstGeom prst="rect">
                <a:avLst/>
              </a:prstGeom>
              <a:noFill/>
            </p:spPr>
            <p:txBody>
              <a:bodyPr wrap="square" rtlCol="0">
                <a:spAutoFit/>
              </a:bodyPr>
              <a:lstStyle/>
              <a:p>
                <a:pPr defTabSz="457200">
                  <a:buClrTx/>
                </a:pPr>
                <a:r>
                  <a:rPr lang="en-US" sz="5750" b="1" kern="1200">
                    <a:solidFill>
                      <a:srgbClr val="2F2B69"/>
                    </a:solidFill>
                    <a:latin typeface="Arial" panose="020B0604020202020204" pitchFamily="34" charset="0"/>
                    <a:ea typeface="+mn-ea"/>
                    <a:cs typeface="Arial" panose="020B0604020202020204" pitchFamily="34" charset="0"/>
                  </a:rPr>
                  <a:t>4</a:t>
                </a:r>
              </a:p>
            </p:txBody>
          </p:sp>
        </p:grpSp>
        <p:sp>
          <p:nvSpPr>
            <p:cNvPr id="40" name="Equals 39">
              <a:extLst>
                <a:ext uri="{FF2B5EF4-FFF2-40B4-BE49-F238E27FC236}">
                  <a16:creationId xmlns:a16="http://schemas.microsoft.com/office/drawing/2014/main" id="{8D075CF2-F743-41CF-CD91-38C3576F61AA}"/>
                </a:ext>
              </a:extLst>
            </p:cNvPr>
            <p:cNvSpPr/>
            <p:nvPr/>
          </p:nvSpPr>
          <p:spPr>
            <a:xfrm>
              <a:off x="4844888" y="4314574"/>
              <a:ext cx="800100" cy="555498"/>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grpSp>
          <p:nvGrpSpPr>
            <p:cNvPr id="41" name="Group 40">
              <a:extLst>
                <a:ext uri="{FF2B5EF4-FFF2-40B4-BE49-F238E27FC236}">
                  <a16:creationId xmlns:a16="http://schemas.microsoft.com/office/drawing/2014/main" id="{68298570-2336-749B-6354-D034E696AF3D}"/>
                </a:ext>
              </a:extLst>
            </p:cNvPr>
            <p:cNvGrpSpPr/>
            <p:nvPr/>
          </p:nvGrpSpPr>
          <p:grpSpPr>
            <a:xfrm>
              <a:off x="5623757" y="3524905"/>
              <a:ext cx="1532693" cy="1445715"/>
              <a:chOff x="13098795" y="6796565"/>
              <a:chExt cx="3065385" cy="2891429"/>
            </a:xfrm>
          </p:grpSpPr>
          <p:sp>
            <p:nvSpPr>
              <p:cNvPr id="46" name="TextBox 45">
                <a:extLst>
                  <a:ext uri="{FF2B5EF4-FFF2-40B4-BE49-F238E27FC236}">
                    <a16:creationId xmlns:a16="http://schemas.microsoft.com/office/drawing/2014/main" id="{BB74242E-DDC7-801D-276B-836DA1D7E4D7}"/>
                  </a:ext>
                </a:extLst>
              </p:cNvPr>
              <p:cNvSpPr txBox="1"/>
              <p:nvPr/>
            </p:nvSpPr>
            <p:spPr>
              <a:xfrm>
                <a:off x="13098795" y="7733613"/>
                <a:ext cx="1046714" cy="1954381"/>
              </a:xfrm>
              <a:prstGeom prst="rect">
                <a:avLst/>
              </a:prstGeom>
              <a:noFill/>
            </p:spPr>
            <p:txBody>
              <a:bodyPr wrap="square" rtlCol="0">
                <a:spAutoFit/>
              </a:bodyPr>
              <a:lstStyle/>
              <a:p>
                <a:pPr defTabSz="457200">
                  <a:buClrTx/>
                </a:pPr>
                <a:r>
                  <a:rPr lang="en-US" sz="5750" b="1" kern="1200">
                    <a:solidFill>
                      <a:srgbClr val="2F2B69"/>
                    </a:solidFill>
                    <a:latin typeface="Arial" panose="020B0604020202020204" pitchFamily="34" charset="0"/>
                    <a:ea typeface="+mn-ea"/>
                    <a:cs typeface="Arial" panose="020B0604020202020204" pitchFamily="34" charset="0"/>
                  </a:rPr>
                  <a:t>8</a:t>
                </a:r>
              </a:p>
            </p:txBody>
          </p:sp>
          <p:pic>
            <p:nvPicPr>
              <p:cNvPr id="47" name="Picture 46" descr="A black background with a black square&#10;&#10;Description automatically generated with medium confidence">
                <a:extLst>
                  <a:ext uri="{FF2B5EF4-FFF2-40B4-BE49-F238E27FC236}">
                    <a16:creationId xmlns:a16="http://schemas.microsoft.com/office/drawing/2014/main" id="{23FF615E-9CCE-65C4-4B0A-CE1CEC669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98535" y="6796565"/>
                <a:ext cx="2565645" cy="2565645"/>
              </a:xfrm>
              <a:prstGeom prst="rect">
                <a:avLst/>
              </a:prstGeom>
            </p:spPr>
          </p:pic>
        </p:grpSp>
        <p:sp>
          <p:nvSpPr>
            <p:cNvPr id="42" name="Equals 41">
              <a:extLst>
                <a:ext uri="{FF2B5EF4-FFF2-40B4-BE49-F238E27FC236}">
                  <a16:creationId xmlns:a16="http://schemas.microsoft.com/office/drawing/2014/main" id="{B1E37F20-59DA-894A-7210-FA10FABD222C}"/>
                </a:ext>
              </a:extLst>
            </p:cNvPr>
            <p:cNvSpPr/>
            <p:nvPr/>
          </p:nvSpPr>
          <p:spPr>
            <a:xfrm>
              <a:off x="6761784" y="4314574"/>
              <a:ext cx="800100" cy="555498"/>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black"/>
                </a:solidFill>
                <a:latin typeface="Calibri"/>
              </a:endParaRPr>
            </a:p>
          </p:txBody>
        </p:sp>
        <p:grpSp>
          <p:nvGrpSpPr>
            <p:cNvPr id="43" name="Group 42">
              <a:extLst>
                <a:ext uri="{FF2B5EF4-FFF2-40B4-BE49-F238E27FC236}">
                  <a16:creationId xmlns:a16="http://schemas.microsoft.com/office/drawing/2014/main" id="{C022AD24-0BB3-63A2-F4A6-BCD0F675883C}"/>
                </a:ext>
              </a:extLst>
            </p:cNvPr>
            <p:cNvGrpSpPr/>
            <p:nvPr/>
          </p:nvGrpSpPr>
          <p:grpSpPr>
            <a:xfrm>
              <a:off x="7374526" y="3524905"/>
              <a:ext cx="1598024" cy="1471512"/>
              <a:chOff x="16066701" y="6796564"/>
              <a:chExt cx="3196047" cy="2943024"/>
            </a:xfrm>
          </p:grpSpPr>
          <p:pic>
            <p:nvPicPr>
              <p:cNvPr id="44" name="Picture 43" descr="A black background with a black square&#10;&#10;Description automatically generated with medium confidence">
                <a:extLst>
                  <a:ext uri="{FF2B5EF4-FFF2-40B4-BE49-F238E27FC236}">
                    <a16:creationId xmlns:a16="http://schemas.microsoft.com/office/drawing/2014/main" id="{9D3A9150-0098-0FF6-6C5F-555AF973D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275" y="6796564"/>
                <a:ext cx="1322473" cy="2565645"/>
              </a:xfrm>
              <a:prstGeom prst="rect">
                <a:avLst/>
              </a:prstGeom>
            </p:spPr>
          </p:pic>
          <p:sp>
            <p:nvSpPr>
              <p:cNvPr id="45" name="TextBox 44">
                <a:extLst>
                  <a:ext uri="{FF2B5EF4-FFF2-40B4-BE49-F238E27FC236}">
                    <a16:creationId xmlns:a16="http://schemas.microsoft.com/office/drawing/2014/main" id="{1EF7F855-CEC9-E70F-A1E2-48E4FA2B7940}"/>
                  </a:ext>
                </a:extLst>
              </p:cNvPr>
              <p:cNvSpPr txBox="1"/>
              <p:nvPr/>
            </p:nvSpPr>
            <p:spPr>
              <a:xfrm>
                <a:off x="16066701" y="7785206"/>
                <a:ext cx="2111723" cy="1954382"/>
              </a:xfrm>
              <a:prstGeom prst="rect">
                <a:avLst/>
              </a:prstGeom>
              <a:noFill/>
            </p:spPr>
            <p:txBody>
              <a:bodyPr wrap="square" rtlCol="0">
                <a:spAutoFit/>
              </a:bodyPr>
              <a:lstStyle/>
              <a:p>
                <a:pPr defTabSz="457200">
                  <a:buClrTx/>
                </a:pPr>
                <a:r>
                  <a:rPr lang="en-US" sz="5750" b="1" kern="1200">
                    <a:solidFill>
                      <a:srgbClr val="2F2B69"/>
                    </a:solidFill>
                    <a:latin typeface="Arial" panose="020B0604020202020204" pitchFamily="34" charset="0"/>
                    <a:ea typeface="+mn-ea"/>
                    <a:cs typeface="Arial" panose="020B0604020202020204" pitchFamily="34" charset="0"/>
                  </a:rPr>
                  <a:t>16</a:t>
                </a:r>
              </a:p>
            </p:txBody>
          </p:sp>
        </p:grpSp>
      </p:grpSp>
    </p:spTree>
    <p:extLst>
      <p:ext uri="{BB962C8B-B14F-4D97-AF65-F5344CB8AC3E}">
        <p14:creationId xmlns:p14="http://schemas.microsoft.com/office/powerpoint/2010/main" val="240341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randombar(horizontal)">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grpSp>
        <p:nvGrpSpPr>
          <p:cNvPr id="1416" name="Google Shape;1416;p56"/>
          <p:cNvGrpSpPr/>
          <p:nvPr/>
        </p:nvGrpSpPr>
        <p:grpSpPr>
          <a:xfrm rot="-4701868">
            <a:off x="1522600" y="-921747"/>
            <a:ext cx="3235985" cy="3580632"/>
            <a:chOff x="2828522" y="2361700"/>
            <a:chExt cx="2320948" cy="2568140"/>
          </a:xfrm>
        </p:grpSpPr>
        <p:sp>
          <p:nvSpPr>
            <p:cNvPr id="1417" name="Google Shape;1417;p56"/>
            <p:cNvSpPr/>
            <p:nvPr/>
          </p:nvSpPr>
          <p:spPr>
            <a:xfrm>
              <a:off x="2944846" y="2802609"/>
              <a:ext cx="1922496" cy="2127232"/>
            </a:xfrm>
            <a:custGeom>
              <a:avLst/>
              <a:gdLst/>
              <a:ahLst/>
              <a:cxnLst/>
              <a:rect l="l" t="t" r="r" b="b"/>
              <a:pathLst>
                <a:path w="29485" h="32625" fill="none" extrusionOk="0">
                  <a:moveTo>
                    <a:pt x="29484" y="31705"/>
                  </a:moveTo>
                  <a:cubicBezTo>
                    <a:pt x="29484" y="31705"/>
                    <a:pt x="20510" y="32624"/>
                    <a:pt x="15683" y="16816"/>
                  </a:cubicBezTo>
                  <a:cubicBezTo>
                    <a:pt x="10545" y="0"/>
                    <a:pt x="0" y="3390"/>
                    <a:pt x="0" y="339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6"/>
            <p:cNvSpPr/>
            <p:nvPr/>
          </p:nvSpPr>
          <p:spPr>
            <a:xfrm>
              <a:off x="2975687" y="2722929"/>
              <a:ext cx="1962008" cy="2127232"/>
            </a:xfrm>
            <a:custGeom>
              <a:avLst/>
              <a:gdLst/>
              <a:ahLst/>
              <a:cxnLst/>
              <a:rect l="l" t="t" r="r" b="b"/>
              <a:pathLst>
                <a:path w="30091" h="32625" fill="none" extrusionOk="0">
                  <a:moveTo>
                    <a:pt x="30091" y="31705"/>
                  </a:moveTo>
                  <a:cubicBezTo>
                    <a:pt x="30091" y="31705"/>
                    <a:pt x="21116" y="32624"/>
                    <a:pt x="16290" y="16816"/>
                  </a:cubicBezTo>
                  <a:cubicBezTo>
                    <a:pt x="11160" y="0"/>
                    <a:pt x="0" y="3078"/>
                    <a:pt x="0" y="3078"/>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6"/>
            <p:cNvSpPr/>
            <p:nvPr/>
          </p:nvSpPr>
          <p:spPr>
            <a:xfrm>
              <a:off x="2922742" y="2601324"/>
              <a:ext cx="2085958" cy="2174373"/>
            </a:xfrm>
            <a:custGeom>
              <a:avLst/>
              <a:gdLst/>
              <a:ahLst/>
              <a:cxnLst/>
              <a:rect l="l" t="t" r="r" b="b"/>
              <a:pathLst>
                <a:path w="31992" h="33348" fill="none" extrusionOk="0">
                  <a:moveTo>
                    <a:pt x="31991" y="32348"/>
                  </a:moveTo>
                  <a:cubicBezTo>
                    <a:pt x="31991" y="32348"/>
                    <a:pt x="22758" y="33347"/>
                    <a:pt x="18190" y="17459"/>
                  </a:cubicBezTo>
                  <a:cubicBezTo>
                    <a:pt x="13168" y="1"/>
                    <a:pt x="0" y="3730"/>
                    <a:pt x="0" y="3730"/>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6"/>
            <p:cNvSpPr/>
            <p:nvPr/>
          </p:nvSpPr>
          <p:spPr>
            <a:xfrm>
              <a:off x="2867449" y="2455333"/>
              <a:ext cx="2211604" cy="2247661"/>
            </a:xfrm>
            <a:custGeom>
              <a:avLst/>
              <a:gdLst/>
              <a:ahLst/>
              <a:cxnLst/>
              <a:rect l="l" t="t" r="r" b="b"/>
              <a:pathLst>
                <a:path w="33919" h="34472" fill="none" extrusionOk="0">
                  <a:moveTo>
                    <a:pt x="33919" y="33374"/>
                  </a:moveTo>
                  <a:cubicBezTo>
                    <a:pt x="33919" y="33374"/>
                    <a:pt x="24650" y="34471"/>
                    <a:pt x="20118" y="18485"/>
                  </a:cubicBezTo>
                  <a:cubicBezTo>
                    <a:pt x="14872" y="0"/>
                    <a:pt x="1" y="4702"/>
                    <a:pt x="1" y="4702"/>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6"/>
            <p:cNvSpPr/>
            <p:nvPr/>
          </p:nvSpPr>
          <p:spPr>
            <a:xfrm>
              <a:off x="2828522" y="2361700"/>
              <a:ext cx="2320948" cy="2256919"/>
            </a:xfrm>
            <a:custGeom>
              <a:avLst/>
              <a:gdLst/>
              <a:ahLst/>
              <a:cxnLst/>
              <a:rect l="l" t="t" r="r" b="b"/>
              <a:pathLst>
                <a:path w="35596" h="34614" fill="none" extrusionOk="0">
                  <a:moveTo>
                    <a:pt x="35595" y="33588"/>
                  </a:moveTo>
                  <a:cubicBezTo>
                    <a:pt x="35595" y="33588"/>
                    <a:pt x="26237" y="34614"/>
                    <a:pt x="21794" y="18699"/>
                  </a:cubicBezTo>
                  <a:cubicBezTo>
                    <a:pt x="16575" y="0"/>
                    <a:pt x="0" y="4701"/>
                    <a:pt x="0" y="4701"/>
                  </a:cubicBezTo>
                </a:path>
              </a:pathLst>
            </a:custGeom>
            <a:noFill/>
            <a:ln w="176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56"/>
          <p:cNvGrpSpPr/>
          <p:nvPr/>
        </p:nvGrpSpPr>
        <p:grpSpPr>
          <a:xfrm>
            <a:off x="806011" y="1790193"/>
            <a:ext cx="2027895" cy="841786"/>
            <a:chOff x="1398469" y="2053495"/>
            <a:chExt cx="1112150" cy="461657"/>
          </a:xfrm>
        </p:grpSpPr>
        <p:sp>
          <p:nvSpPr>
            <p:cNvPr id="1423" name="Google Shape;1423;p56"/>
            <p:cNvSpPr/>
            <p:nvPr/>
          </p:nvSpPr>
          <p:spPr>
            <a:xfrm>
              <a:off x="1398469" y="2053495"/>
              <a:ext cx="1112150" cy="461657"/>
            </a:xfrm>
            <a:custGeom>
              <a:avLst/>
              <a:gdLst/>
              <a:ahLst/>
              <a:cxnLst/>
              <a:rect l="l" t="t" r="r" b="b"/>
              <a:pathLst>
                <a:path w="23240" h="9647" extrusionOk="0">
                  <a:moveTo>
                    <a:pt x="12097" y="2822"/>
                  </a:moveTo>
                  <a:cubicBezTo>
                    <a:pt x="12293" y="2849"/>
                    <a:pt x="12481" y="2867"/>
                    <a:pt x="12695" y="2893"/>
                  </a:cubicBezTo>
                  <a:cubicBezTo>
                    <a:pt x="12677" y="2983"/>
                    <a:pt x="12659" y="3063"/>
                    <a:pt x="12641" y="3143"/>
                  </a:cubicBezTo>
                  <a:cubicBezTo>
                    <a:pt x="12427" y="3179"/>
                    <a:pt x="12427" y="3179"/>
                    <a:pt x="12391" y="3384"/>
                  </a:cubicBezTo>
                  <a:cubicBezTo>
                    <a:pt x="12374" y="3518"/>
                    <a:pt x="12347" y="3661"/>
                    <a:pt x="12329" y="3803"/>
                  </a:cubicBezTo>
                  <a:cubicBezTo>
                    <a:pt x="12284" y="3795"/>
                    <a:pt x="12258" y="3795"/>
                    <a:pt x="12213" y="3795"/>
                  </a:cubicBezTo>
                  <a:cubicBezTo>
                    <a:pt x="12231" y="3643"/>
                    <a:pt x="12249" y="3509"/>
                    <a:pt x="12258" y="3375"/>
                  </a:cubicBezTo>
                  <a:cubicBezTo>
                    <a:pt x="12275" y="3179"/>
                    <a:pt x="12258" y="3143"/>
                    <a:pt x="12088" y="3054"/>
                  </a:cubicBezTo>
                  <a:cubicBezTo>
                    <a:pt x="12088" y="2983"/>
                    <a:pt x="12088" y="2902"/>
                    <a:pt x="12097" y="2822"/>
                  </a:cubicBezTo>
                  <a:close/>
                  <a:moveTo>
                    <a:pt x="13168" y="2965"/>
                  </a:moveTo>
                  <a:cubicBezTo>
                    <a:pt x="13346" y="2983"/>
                    <a:pt x="13515" y="3001"/>
                    <a:pt x="13685" y="3027"/>
                  </a:cubicBezTo>
                  <a:cubicBezTo>
                    <a:pt x="13747" y="3027"/>
                    <a:pt x="13774" y="3063"/>
                    <a:pt x="13765" y="3125"/>
                  </a:cubicBezTo>
                  <a:cubicBezTo>
                    <a:pt x="13765" y="3170"/>
                    <a:pt x="13756" y="3206"/>
                    <a:pt x="13756" y="3259"/>
                  </a:cubicBezTo>
                  <a:cubicBezTo>
                    <a:pt x="13587" y="3259"/>
                    <a:pt x="13542" y="3366"/>
                    <a:pt x="13524" y="3500"/>
                  </a:cubicBezTo>
                  <a:cubicBezTo>
                    <a:pt x="13507" y="3661"/>
                    <a:pt x="13489" y="3812"/>
                    <a:pt x="13462" y="3991"/>
                  </a:cubicBezTo>
                  <a:cubicBezTo>
                    <a:pt x="13382" y="3982"/>
                    <a:pt x="13328" y="3973"/>
                    <a:pt x="13266" y="3955"/>
                  </a:cubicBezTo>
                  <a:cubicBezTo>
                    <a:pt x="13283" y="3866"/>
                    <a:pt x="13292" y="3777"/>
                    <a:pt x="13301" y="3696"/>
                  </a:cubicBezTo>
                  <a:cubicBezTo>
                    <a:pt x="13310" y="3625"/>
                    <a:pt x="13310" y="3563"/>
                    <a:pt x="13310" y="3491"/>
                  </a:cubicBezTo>
                  <a:cubicBezTo>
                    <a:pt x="13319" y="3366"/>
                    <a:pt x="13301" y="3250"/>
                    <a:pt x="13132" y="3224"/>
                  </a:cubicBezTo>
                  <a:cubicBezTo>
                    <a:pt x="13150" y="3134"/>
                    <a:pt x="13159" y="3045"/>
                    <a:pt x="13168" y="2965"/>
                  </a:cubicBezTo>
                  <a:close/>
                  <a:moveTo>
                    <a:pt x="14265" y="3090"/>
                  </a:moveTo>
                  <a:lnTo>
                    <a:pt x="14265" y="3090"/>
                  </a:lnTo>
                  <a:cubicBezTo>
                    <a:pt x="14470" y="3117"/>
                    <a:pt x="14639" y="3134"/>
                    <a:pt x="14809" y="3161"/>
                  </a:cubicBezTo>
                  <a:cubicBezTo>
                    <a:pt x="14836" y="3340"/>
                    <a:pt x="14836" y="3348"/>
                    <a:pt x="14675" y="3384"/>
                  </a:cubicBezTo>
                  <a:cubicBezTo>
                    <a:pt x="14604" y="3402"/>
                    <a:pt x="14577" y="3447"/>
                    <a:pt x="14559" y="3500"/>
                  </a:cubicBezTo>
                  <a:cubicBezTo>
                    <a:pt x="14541" y="3607"/>
                    <a:pt x="14524" y="3723"/>
                    <a:pt x="14506" y="3830"/>
                  </a:cubicBezTo>
                  <a:cubicBezTo>
                    <a:pt x="14488" y="3919"/>
                    <a:pt x="14488" y="4009"/>
                    <a:pt x="14470" y="4116"/>
                  </a:cubicBezTo>
                  <a:cubicBezTo>
                    <a:pt x="14425" y="4116"/>
                    <a:pt x="14381" y="4107"/>
                    <a:pt x="14318" y="4107"/>
                  </a:cubicBezTo>
                  <a:cubicBezTo>
                    <a:pt x="14336" y="3928"/>
                    <a:pt x="14354" y="3759"/>
                    <a:pt x="14381" y="3589"/>
                  </a:cubicBezTo>
                  <a:cubicBezTo>
                    <a:pt x="14399" y="3473"/>
                    <a:pt x="14434" y="3357"/>
                    <a:pt x="14292" y="3286"/>
                  </a:cubicBezTo>
                  <a:cubicBezTo>
                    <a:pt x="14256" y="3277"/>
                    <a:pt x="14274" y="3170"/>
                    <a:pt x="14265" y="3090"/>
                  </a:cubicBezTo>
                  <a:close/>
                  <a:moveTo>
                    <a:pt x="22628" y="5176"/>
                  </a:moveTo>
                  <a:cubicBezTo>
                    <a:pt x="22706" y="5176"/>
                    <a:pt x="22786" y="5186"/>
                    <a:pt x="22865" y="5195"/>
                  </a:cubicBezTo>
                  <a:cubicBezTo>
                    <a:pt x="22900" y="5195"/>
                    <a:pt x="22954" y="5258"/>
                    <a:pt x="22963" y="5302"/>
                  </a:cubicBezTo>
                  <a:cubicBezTo>
                    <a:pt x="23007" y="5561"/>
                    <a:pt x="22981" y="5811"/>
                    <a:pt x="22900" y="6060"/>
                  </a:cubicBezTo>
                  <a:cubicBezTo>
                    <a:pt x="22874" y="6132"/>
                    <a:pt x="22829" y="6141"/>
                    <a:pt x="22758" y="6141"/>
                  </a:cubicBezTo>
                  <a:cubicBezTo>
                    <a:pt x="22472" y="6132"/>
                    <a:pt x="22213" y="6069"/>
                    <a:pt x="22008" y="5829"/>
                  </a:cubicBezTo>
                  <a:cubicBezTo>
                    <a:pt x="21964" y="5775"/>
                    <a:pt x="21866" y="5748"/>
                    <a:pt x="21794" y="5739"/>
                  </a:cubicBezTo>
                  <a:cubicBezTo>
                    <a:pt x="21455" y="5704"/>
                    <a:pt x="21125" y="5686"/>
                    <a:pt x="20786" y="5659"/>
                  </a:cubicBezTo>
                  <a:cubicBezTo>
                    <a:pt x="20608" y="5650"/>
                    <a:pt x="20420" y="5632"/>
                    <a:pt x="20242" y="5614"/>
                  </a:cubicBezTo>
                  <a:cubicBezTo>
                    <a:pt x="20010" y="5588"/>
                    <a:pt x="19867" y="5454"/>
                    <a:pt x="19796" y="5213"/>
                  </a:cubicBezTo>
                  <a:cubicBezTo>
                    <a:pt x="19853" y="5213"/>
                    <a:pt x="19904" y="5202"/>
                    <a:pt x="19950" y="5202"/>
                  </a:cubicBezTo>
                  <a:cubicBezTo>
                    <a:pt x="19961" y="5202"/>
                    <a:pt x="19972" y="5202"/>
                    <a:pt x="19983" y="5204"/>
                  </a:cubicBezTo>
                  <a:cubicBezTo>
                    <a:pt x="20643" y="5266"/>
                    <a:pt x="21295" y="5338"/>
                    <a:pt x="21955" y="5409"/>
                  </a:cubicBezTo>
                  <a:cubicBezTo>
                    <a:pt x="21979" y="5413"/>
                    <a:pt x="22004" y="5416"/>
                    <a:pt x="22027" y="5416"/>
                  </a:cubicBezTo>
                  <a:cubicBezTo>
                    <a:pt x="22106" y="5416"/>
                    <a:pt x="22176" y="5391"/>
                    <a:pt x="22231" y="5329"/>
                  </a:cubicBezTo>
                  <a:cubicBezTo>
                    <a:pt x="22347" y="5208"/>
                    <a:pt x="22484" y="5176"/>
                    <a:pt x="22628" y="5176"/>
                  </a:cubicBezTo>
                  <a:close/>
                  <a:moveTo>
                    <a:pt x="6686" y="4310"/>
                  </a:moveTo>
                  <a:cubicBezTo>
                    <a:pt x="6725" y="4310"/>
                    <a:pt x="6765" y="4314"/>
                    <a:pt x="6807" y="4321"/>
                  </a:cubicBezTo>
                  <a:cubicBezTo>
                    <a:pt x="6718" y="4972"/>
                    <a:pt x="6628" y="5614"/>
                    <a:pt x="6539" y="6275"/>
                  </a:cubicBezTo>
                  <a:cubicBezTo>
                    <a:pt x="6343" y="6185"/>
                    <a:pt x="6173" y="6078"/>
                    <a:pt x="6075" y="5891"/>
                  </a:cubicBezTo>
                  <a:cubicBezTo>
                    <a:pt x="5941" y="5650"/>
                    <a:pt x="5924" y="5382"/>
                    <a:pt x="5986" y="5115"/>
                  </a:cubicBezTo>
                  <a:cubicBezTo>
                    <a:pt x="6040" y="4892"/>
                    <a:pt x="6138" y="4687"/>
                    <a:pt x="6280" y="4508"/>
                  </a:cubicBezTo>
                  <a:cubicBezTo>
                    <a:pt x="6388" y="4372"/>
                    <a:pt x="6525" y="4310"/>
                    <a:pt x="6686" y="4310"/>
                  </a:cubicBezTo>
                  <a:close/>
                  <a:moveTo>
                    <a:pt x="7155" y="4364"/>
                  </a:moveTo>
                  <a:cubicBezTo>
                    <a:pt x="7163" y="4364"/>
                    <a:pt x="7172" y="4364"/>
                    <a:pt x="7181" y="4365"/>
                  </a:cubicBezTo>
                  <a:cubicBezTo>
                    <a:pt x="7262" y="4374"/>
                    <a:pt x="7297" y="4428"/>
                    <a:pt x="7289" y="4535"/>
                  </a:cubicBezTo>
                  <a:cubicBezTo>
                    <a:pt x="7271" y="4696"/>
                    <a:pt x="7253" y="4856"/>
                    <a:pt x="7235" y="5017"/>
                  </a:cubicBezTo>
                  <a:cubicBezTo>
                    <a:pt x="7190" y="5436"/>
                    <a:pt x="7155" y="5855"/>
                    <a:pt x="7119" y="6266"/>
                  </a:cubicBezTo>
                  <a:cubicBezTo>
                    <a:pt x="7104" y="6381"/>
                    <a:pt x="7075" y="6430"/>
                    <a:pt x="7005" y="6430"/>
                  </a:cubicBezTo>
                  <a:cubicBezTo>
                    <a:pt x="6993" y="6430"/>
                    <a:pt x="6981" y="6429"/>
                    <a:pt x="6967" y="6426"/>
                  </a:cubicBezTo>
                  <a:cubicBezTo>
                    <a:pt x="6842" y="6408"/>
                    <a:pt x="6771" y="6328"/>
                    <a:pt x="6780" y="6221"/>
                  </a:cubicBezTo>
                  <a:cubicBezTo>
                    <a:pt x="6798" y="6078"/>
                    <a:pt x="6816" y="5936"/>
                    <a:pt x="6834" y="5793"/>
                  </a:cubicBezTo>
                  <a:lnTo>
                    <a:pt x="6825" y="5793"/>
                  </a:lnTo>
                  <a:cubicBezTo>
                    <a:pt x="6887" y="5374"/>
                    <a:pt x="6950" y="4963"/>
                    <a:pt x="7012" y="4553"/>
                  </a:cubicBezTo>
                  <a:cubicBezTo>
                    <a:pt x="7012" y="4526"/>
                    <a:pt x="7021" y="4499"/>
                    <a:pt x="7030" y="4481"/>
                  </a:cubicBezTo>
                  <a:cubicBezTo>
                    <a:pt x="7053" y="4395"/>
                    <a:pt x="7091" y="4364"/>
                    <a:pt x="7155" y="4364"/>
                  </a:cubicBezTo>
                  <a:close/>
                  <a:moveTo>
                    <a:pt x="7688" y="4400"/>
                  </a:moveTo>
                  <a:cubicBezTo>
                    <a:pt x="7697" y="4400"/>
                    <a:pt x="7707" y="4401"/>
                    <a:pt x="7717" y="4401"/>
                  </a:cubicBezTo>
                  <a:cubicBezTo>
                    <a:pt x="7851" y="4401"/>
                    <a:pt x="7975" y="4419"/>
                    <a:pt x="8109" y="4437"/>
                  </a:cubicBezTo>
                  <a:cubicBezTo>
                    <a:pt x="8761" y="4517"/>
                    <a:pt x="9421" y="4606"/>
                    <a:pt x="10081" y="4678"/>
                  </a:cubicBezTo>
                  <a:cubicBezTo>
                    <a:pt x="10545" y="4731"/>
                    <a:pt x="11018" y="4758"/>
                    <a:pt x="11481" y="4794"/>
                  </a:cubicBezTo>
                  <a:cubicBezTo>
                    <a:pt x="11526" y="4794"/>
                    <a:pt x="11571" y="4803"/>
                    <a:pt x="11615" y="4812"/>
                  </a:cubicBezTo>
                  <a:cubicBezTo>
                    <a:pt x="11553" y="5382"/>
                    <a:pt x="11481" y="5944"/>
                    <a:pt x="11419" y="6498"/>
                  </a:cubicBezTo>
                  <a:cubicBezTo>
                    <a:pt x="10304" y="6382"/>
                    <a:pt x="9233" y="6257"/>
                    <a:pt x="8154" y="6141"/>
                  </a:cubicBezTo>
                  <a:cubicBezTo>
                    <a:pt x="8074" y="6132"/>
                    <a:pt x="8002" y="6123"/>
                    <a:pt x="7922" y="6114"/>
                  </a:cubicBezTo>
                  <a:cubicBezTo>
                    <a:pt x="7894" y="6111"/>
                    <a:pt x="7868" y="6109"/>
                    <a:pt x="7842" y="6109"/>
                  </a:cubicBezTo>
                  <a:cubicBezTo>
                    <a:pt x="7660" y="6109"/>
                    <a:pt x="7526" y="6193"/>
                    <a:pt x="7440" y="6373"/>
                  </a:cubicBezTo>
                  <a:cubicBezTo>
                    <a:pt x="7431" y="6382"/>
                    <a:pt x="7431" y="6391"/>
                    <a:pt x="7422" y="6399"/>
                  </a:cubicBezTo>
                  <a:cubicBezTo>
                    <a:pt x="7405" y="6417"/>
                    <a:pt x="7387" y="6426"/>
                    <a:pt x="7369" y="6444"/>
                  </a:cubicBezTo>
                  <a:cubicBezTo>
                    <a:pt x="7351" y="6417"/>
                    <a:pt x="7324" y="6391"/>
                    <a:pt x="7324" y="6373"/>
                  </a:cubicBezTo>
                  <a:cubicBezTo>
                    <a:pt x="7333" y="6239"/>
                    <a:pt x="7342" y="6114"/>
                    <a:pt x="7351" y="5980"/>
                  </a:cubicBezTo>
                  <a:cubicBezTo>
                    <a:pt x="7405" y="5516"/>
                    <a:pt x="7449" y="5052"/>
                    <a:pt x="7503" y="4588"/>
                  </a:cubicBezTo>
                  <a:cubicBezTo>
                    <a:pt x="7511" y="4456"/>
                    <a:pt x="7565" y="4400"/>
                    <a:pt x="7688" y="4400"/>
                  </a:cubicBezTo>
                  <a:close/>
                  <a:moveTo>
                    <a:pt x="12811" y="4936"/>
                  </a:moveTo>
                  <a:cubicBezTo>
                    <a:pt x="12820" y="4963"/>
                    <a:pt x="12829" y="4972"/>
                    <a:pt x="12829" y="4990"/>
                  </a:cubicBezTo>
                  <a:cubicBezTo>
                    <a:pt x="12784" y="5338"/>
                    <a:pt x="12739" y="5686"/>
                    <a:pt x="12695" y="6034"/>
                  </a:cubicBezTo>
                  <a:cubicBezTo>
                    <a:pt x="12668" y="6212"/>
                    <a:pt x="12650" y="6399"/>
                    <a:pt x="12623" y="6578"/>
                  </a:cubicBezTo>
                  <a:cubicBezTo>
                    <a:pt x="12623" y="6614"/>
                    <a:pt x="12614" y="6658"/>
                    <a:pt x="12614" y="6694"/>
                  </a:cubicBezTo>
                  <a:cubicBezTo>
                    <a:pt x="12607" y="6725"/>
                    <a:pt x="12606" y="6769"/>
                    <a:pt x="12565" y="6769"/>
                  </a:cubicBezTo>
                  <a:cubicBezTo>
                    <a:pt x="12559" y="6769"/>
                    <a:pt x="12552" y="6768"/>
                    <a:pt x="12543" y="6765"/>
                  </a:cubicBezTo>
                  <a:cubicBezTo>
                    <a:pt x="12525" y="6756"/>
                    <a:pt x="12507" y="6712"/>
                    <a:pt x="12516" y="6685"/>
                  </a:cubicBezTo>
                  <a:cubicBezTo>
                    <a:pt x="12525" y="6542"/>
                    <a:pt x="12543" y="6399"/>
                    <a:pt x="12561" y="6248"/>
                  </a:cubicBezTo>
                  <a:cubicBezTo>
                    <a:pt x="12614" y="5820"/>
                    <a:pt x="12659" y="5391"/>
                    <a:pt x="12713" y="4936"/>
                  </a:cubicBezTo>
                  <a:close/>
                  <a:moveTo>
                    <a:pt x="13596" y="4990"/>
                  </a:moveTo>
                  <a:cubicBezTo>
                    <a:pt x="13631" y="4990"/>
                    <a:pt x="13676" y="4990"/>
                    <a:pt x="13730" y="4999"/>
                  </a:cubicBezTo>
                  <a:cubicBezTo>
                    <a:pt x="13756" y="5632"/>
                    <a:pt x="13622" y="6248"/>
                    <a:pt x="13578" y="6881"/>
                  </a:cubicBezTo>
                  <a:cubicBezTo>
                    <a:pt x="13524" y="6881"/>
                    <a:pt x="13489" y="6881"/>
                    <a:pt x="13444" y="6872"/>
                  </a:cubicBezTo>
                  <a:cubicBezTo>
                    <a:pt x="13498" y="6248"/>
                    <a:pt x="13542" y="5623"/>
                    <a:pt x="13596" y="4990"/>
                  </a:cubicBezTo>
                  <a:close/>
                  <a:moveTo>
                    <a:pt x="6040" y="4331"/>
                  </a:moveTo>
                  <a:cubicBezTo>
                    <a:pt x="6069" y="4331"/>
                    <a:pt x="6102" y="4336"/>
                    <a:pt x="6138" y="4348"/>
                  </a:cubicBezTo>
                  <a:cubicBezTo>
                    <a:pt x="6102" y="4410"/>
                    <a:pt x="6084" y="4446"/>
                    <a:pt x="6057" y="4490"/>
                  </a:cubicBezTo>
                  <a:cubicBezTo>
                    <a:pt x="5897" y="4731"/>
                    <a:pt x="5763" y="4990"/>
                    <a:pt x="5745" y="5284"/>
                  </a:cubicBezTo>
                  <a:cubicBezTo>
                    <a:pt x="5718" y="5784"/>
                    <a:pt x="5888" y="6176"/>
                    <a:pt x="6343" y="6426"/>
                  </a:cubicBezTo>
                  <a:cubicBezTo>
                    <a:pt x="6575" y="6551"/>
                    <a:pt x="6825" y="6640"/>
                    <a:pt x="7092" y="6694"/>
                  </a:cubicBezTo>
                  <a:cubicBezTo>
                    <a:pt x="7137" y="6703"/>
                    <a:pt x="7190" y="6721"/>
                    <a:pt x="7226" y="6756"/>
                  </a:cubicBezTo>
                  <a:cubicBezTo>
                    <a:pt x="7244" y="6774"/>
                    <a:pt x="7253" y="6819"/>
                    <a:pt x="7244" y="6845"/>
                  </a:cubicBezTo>
                  <a:cubicBezTo>
                    <a:pt x="7235" y="6872"/>
                    <a:pt x="7190" y="6890"/>
                    <a:pt x="7164" y="6890"/>
                  </a:cubicBezTo>
                  <a:cubicBezTo>
                    <a:pt x="6254" y="6845"/>
                    <a:pt x="5567" y="6266"/>
                    <a:pt x="5495" y="5463"/>
                  </a:cubicBezTo>
                  <a:cubicBezTo>
                    <a:pt x="5460" y="5070"/>
                    <a:pt x="5540" y="4713"/>
                    <a:pt x="5834" y="4428"/>
                  </a:cubicBezTo>
                  <a:cubicBezTo>
                    <a:pt x="5894" y="4375"/>
                    <a:pt x="5954" y="4331"/>
                    <a:pt x="6040" y="4331"/>
                  </a:cubicBezTo>
                  <a:close/>
                  <a:moveTo>
                    <a:pt x="7841" y="6342"/>
                  </a:moveTo>
                  <a:cubicBezTo>
                    <a:pt x="7860" y="6342"/>
                    <a:pt x="7881" y="6344"/>
                    <a:pt x="7904" y="6346"/>
                  </a:cubicBezTo>
                  <a:cubicBezTo>
                    <a:pt x="8225" y="6382"/>
                    <a:pt x="8537" y="6417"/>
                    <a:pt x="8850" y="6453"/>
                  </a:cubicBezTo>
                  <a:cubicBezTo>
                    <a:pt x="9617" y="6542"/>
                    <a:pt x="10375" y="6622"/>
                    <a:pt x="11134" y="6712"/>
                  </a:cubicBezTo>
                  <a:cubicBezTo>
                    <a:pt x="11214" y="6721"/>
                    <a:pt x="11285" y="6738"/>
                    <a:pt x="11365" y="6756"/>
                  </a:cubicBezTo>
                  <a:cubicBezTo>
                    <a:pt x="11330" y="7086"/>
                    <a:pt x="11294" y="7399"/>
                    <a:pt x="11258" y="7720"/>
                  </a:cubicBezTo>
                  <a:cubicBezTo>
                    <a:pt x="11187" y="7711"/>
                    <a:pt x="11134" y="7702"/>
                    <a:pt x="11071" y="7693"/>
                  </a:cubicBezTo>
                  <a:cubicBezTo>
                    <a:pt x="10054" y="7568"/>
                    <a:pt x="9037" y="7443"/>
                    <a:pt x="8020" y="7309"/>
                  </a:cubicBezTo>
                  <a:cubicBezTo>
                    <a:pt x="7967" y="7300"/>
                    <a:pt x="7913" y="7292"/>
                    <a:pt x="7868" y="7274"/>
                  </a:cubicBezTo>
                  <a:cubicBezTo>
                    <a:pt x="7574" y="7184"/>
                    <a:pt x="7503" y="7060"/>
                    <a:pt x="7556" y="6756"/>
                  </a:cubicBezTo>
                  <a:cubicBezTo>
                    <a:pt x="7565" y="6685"/>
                    <a:pt x="7583" y="6605"/>
                    <a:pt x="7610" y="6533"/>
                  </a:cubicBezTo>
                  <a:cubicBezTo>
                    <a:pt x="7656" y="6394"/>
                    <a:pt x="7716" y="6342"/>
                    <a:pt x="7841" y="6342"/>
                  </a:cubicBezTo>
                  <a:close/>
                  <a:moveTo>
                    <a:pt x="14818" y="5088"/>
                  </a:moveTo>
                  <a:cubicBezTo>
                    <a:pt x="14925" y="5088"/>
                    <a:pt x="15032" y="5088"/>
                    <a:pt x="15130" y="5106"/>
                  </a:cubicBezTo>
                  <a:cubicBezTo>
                    <a:pt x="15541" y="5159"/>
                    <a:pt x="15942" y="5222"/>
                    <a:pt x="16352" y="5275"/>
                  </a:cubicBezTo>
                  <a:cubicBezTo>
                    <a:pt x="16727" y="5320"/>
                    <a:pt x="17111" y="5347"/>
                    <a:pt x="17485" y="5400"/>
                  </a:cubicBezTo>
                  <a:cubicBezTo>
                    <a:pt x="17869" y="5445"/>
                    <a:pt x="18244" y="5516"/>
                    <a:pt x="18600" y="5686"/>
                  </a:cubicBezTo>
                  <a:cubicBezTo>
                    <a:pt x="18752" y="5766"/>
                    <a:pt x="18895" y="5855"/>
                    <a:pt x="19029" y="5953"/>
                  </a:cubicBezTo>
                  <a:cubicBezTo>
                    <a:pt x="19261" y="6123"/>
                    <a:pt x="19368" y="6364"/>
                    <a:pt x="19341" y="6658"/>
                  </a:cubicBezTo>
                  <a:cubicBezTo>
                    <a:pt x="19323" y="6872"/>
                    <a:pt x="19278" y="7077"/>
                    <a:pt x="19171" y="7265"/>
                  </a:cubicBezTo>
                  <a:cubicBezTo>
                    <a:pt x="19046" y="7497"/>
                    <a:pt x="18859" y="7657"/>
                    <a:pt x="18592" y="7720"/>
                  </a:cubicBezTo>
                  <a:cubicBezTo>
                    <a:pt x="18392" y="7757"/>
                    <a:pt x="18196" y="7772"/>
                    <a:pt x="17999" y="7772"/>
                  </a:cubicBezTo>
                  <a:cubicBezTo>
                    <a:pt x="17870" y="7772"/>
                    <a:pt x="17741" y="7766"/>
                    <a:pt x="17610" y="7755"/>
                  </a:cubicBezTo>
                  <a:cubicBezTo>
                    <a:pt x="17530" y="7755"/>
                    <a:pt x="17450" y="7738"/>
                    <a:pt x="17369" y="7729"/>
                  </a:cubicBezTo>
                  <a:cubicBezTo>
                    <a:pt x="17227" y="7729"/>
                    <a:pt x="17120" y="7684"/>
                    <a:pt x="17039" y="7550"/>
                  </a:cubicBezTo>
                  <a:cubicBezTo>
                    <a:pt x="16941" y="7372"/>
                    <a:pt x="16736" y="7318"/>
                    <a:pt x="16549" y="7274"/>
                  </a:cubicBezTo>
                  <a:cubicBezTo>
                    <a:pt x="16094" y="7149"/>
                    <a:pt x="15621" y="7095"/>
                    <a:pt x="15157" y="7060"/>
                  </a:cubicBezTo>
                  <a:cubicBezTo>
                    <a:pt x="14987" y="7042"/>
                    <a:pt x="14827" y="7015"/>
                    <a:pt x="14657" y="6997"/>
                  </a:cubicBezTo>
                  <a:cubicBezTo>
                    <a:pt x="14711" y="6373"/>
                    <a:pt x="14764" y="5730"/>
                    <a:pt x="14818" y="5088"/>
                  </a:cubicBezTo>
                  <a:close/>
                  <a:moveTo>
                    <a:pt x="12525" y="6988"/>
                  </a:moveTo>
                  <a:cubicBezTo>
                    <a:pt x="12543" y="7015"/>
                    <a:pt x="12570" y="7042"/>
                    <a:pt x="12570" y="7069"/>
                  </a:cubicBezTo>
                  <a:cubicBezTo>
                    <a:pt x="12534" y="7363"/>
                    <a:pt x="12498" y="7648"/>
                    <a:pt x="12463" y="7943"/>
                  </a:cubicBezTo>
                  <a:cubicBezTo>
                    <a:pt x="12456" y="7985"/>
                    <a:pt x="12432" y="8011"/>
                    <a:pt x="12387" y="8011"/>
                  </a:cubicBezTo>
                  <a:cubicBezTo>
                    <a:pt x="12375" y="8011"/>
                    <a:pt x="12362" y="8009"/>
                    <a:pt x="12347" y="8005"/>
                  </a:cubicBezTo>
                  <a:cubicBezTo>
                    <a:pt x="12365" y="7818"/>
                    <a:pt x="12382" y="7631"/>
                    <a:pt x="12409" y="7443"/>
                  </a:cubicBezTo>
                  <a:cubicBezTo>
                    <a:pt x="12427" y="7318"/>
                    <a:pt x="12445" y="7184"/>
                    <a:pt x="12472" y="7060"/>
                  </a:cubicBezTo>
                  <a:cubicBezTo>
                    <a:pt x="12472" y="7033"/>
                    <a:pt x="12507" y="7015"/>
                    <a:pt x="12525" y="6988"/>
                  </a:cubicBezTo>
                  <a:close/>
                  <a:moveTo>
                    <a:pt x="13467" y="7100"/>
                  </a:moveTo>
                  <a:cubicBezTo>
                    <a:pt x="13512" y="7100"/>
                    <a:pt x="13540" y="7115"/>
                    <a:pt x="13533" y="7176"/>
                  </a:cubicBezTo>
                  <a:cubicBezTo>
                    <a:pt x="13507" y="7452"/>
                    <a:pt x="13480" y="7738"/>
                    <a:pt x="13444" y="8014"/>
                  </a:cubicBezTo>
                  <a:cubicBezTo>
                    <a:pt x="13444" y="8023"/>
                    <a:pt x="13435" y="8032"/>
                    <a:pt x="13426" y="8059"/>
                  </a:cubicBezTo>
                  <a:cubicBezTo>
                    <a:pt x="13391" y="8050"/>
                    <a:pt x="13355" y="8050"/>
                    <a:pt x="13310" y="8041"/>
                  </a:cubicBezTo>
                  <a:cubicBezTo>
                    <a:pt x="13346" y="7729"/>
                    <a:pt x="13382" y="7425"/>
                    <a:pt x="13417" y="7104"/>
                  </a:cubicBezTo>
                  <a:cubicBezTo>
                    <a:pt x="13435" y="7102"/>
                    <a:pt x="13452" y="7100"/>
                    <a:pt x="13467" y="7100"/>
                  </a:cubicBezTo>
                  <a:close/>
                  <a:moveTo>
                    <a:pt x="1470" y="225"/>
                  </a:moveTo>
                  <a:cubicBezTo>
                    <a:pt x="1533" y="225"/>
                    <a:pt x="1590" y="254"/>
                    <a:pt x="1642" y="315"/>
                  </a:cubicBezTo>
                  <a:cubicBezTo>
                    <a:pt x="1722" y="413"/>
                    <a:pt x="1793" y="521"/>
                    <a:pt x="1838" y="636"/>
                  </a:cubicBezTo>
                  <a:cubicBezTo>
                    <a:pt x="1900" y="797"/>
                    <a:pt x="1945" y="958"/>
                    <a:pt x="1981" y="1118"/>
                  </a:cubicBezTo>
                  <a:cubicBezTo>
                    <a:pt x="2052" y="1475"/>
                    <a:pt x="2257" y="1725"/>
                    <a:pt x="2551" y="1921"/>
                  </a:cubicBezTo>
                  <a:cubicBezTo>
                    <a:pt x="2989" y="2224"/>
                    <a:pt x="3470" y="2421"/>
                    <a:pt x="3979" y="2563"/>
                  </a:cubicBezTo>
                  <a:cubicBezTo>
                    <a:pt x="4568" y="2733"/>
                    <a:pt x="5165" y="2858"/>
                    <a:pt x="5763" y="2956"/>
                  </a:cubicBezTo>
                  <a:cubicBezTo>
                    <a:pt x="6370" y="3054"/>
                    <a:pt x="6976" y="3152"/>
                    <a:pt x="7574" y="3259"/>
                  </a:cubicBezTo>
                  <a:cubicBezTo>
                    <a:pt x="7788" y="3295"/>
                    <a:pt x="7993" y="3348"/>
                    <a:pt x="8198" y="3384"/>
                  </a:cubicBezTo>
                  <a:cubicBezTo>
                    <a:pt x="8645" y="3464"/>
                    <a:pt x="9082" y="3527"/>
                    <a:pt x="9528" y="3598"/>
                  </a:cubicBezTo>
                  <a:cubicBezTo>
                    <a:pt x="9760" y="3643"/>
                    <a:pt x="10001" y="3687"/>
                    <a:pt x="10232" y="3732"/>
                  </a:cubicBezTo>
                  <a:cubicBezTo>
                    <a:pt x="10259" y="3741"/>
                    <a:pt x="10277" y="3741"/>
                    <a:pt x="10304" y="3750"/>
                  </a:cubicBezTo>
                  <a:cubicBezTo>
                    <a:pt x="10893" y="3839"/>
                    <a:pt x="11473" y="3928"/>
                    <a:pt x="12061" y="4009"/>
                  </a:cubicBezTo>
                  <a:cubicBezTo>
                    <a:pt x="13123" y="4160"/>
                    <a:pt x="14185" y="4321"/>
                    <a:pt x="15255" y="4464"/>
                  </a:cubicBezTo>
                  <a:cubicBezTo>
                    <a:pt x="16129" y="4580"/>
                    <a:pt x="17012" y="4669"/>
                    <a:pt x="17896" y="4794"/>
                  </a:cubicBezTo>
                  <a:cubicBezTo>
                    <a:pt x="18413" y="4865"/>
                    <a:pt x="18922" y="4999"/>
                    <a:pt x="19359" y="5311"/>
                  </a:cubicBezTo>
                  <a:cubicBezTo>
                    <a:pt x="19680" y="5543"/>
                    <a:pt x="19894" y="5837"/>
                    <a:pt x="20037" y="6194"/>
                  </a:cubicBezTo>
                  <a:cubicBezTo>
                    <a:pt x="20108" y="6408"/>
                    <a:pt x="20108" y="6614"/>
                    <a:pt x="20081" y="6828"/>
                  </a:cubicBezTo>
                  <a:cubicBezTo>
                    <a:pt x="20046" y="7229"/>
                    <a:pt x="19921" y="7604"/>
                    <a:pt x="19617" y="7898"/>
                  </a:cubicBezTo>
                  <a:cubicBezTo>
                    <a:pt x="19270" y="8237"/>
                    <a:pt x="18850" y="8425"/>
                    <a:pt x="18368" y="8469"/>
                  </a:cubicBezTo>
                  <a:cubicBezTo>
                    <a:pt x="18162" y="8492"/>
                    <a:pt x="17957" y="8502"/>
                    <a:pt x="17752" y="8502"/>
                  </a:cubicBezTo>
                  <a:cubicBezTo>
                    <a:pt x="17400" y="8502"/>
                    <a:pt x="17050" y="8473"/>
                    <a:pt x="16700" y="8433"/>
                  </a:cubicBezTo>
                  <a:cubicBezTo>
                    <a:pt x="16326" y="8389"/>
                    <a:pt x="15960" y="8344"/>
                    <a:pt x="15594" y="8291"/>
                  </a:cubicBezTo>
                  <a:cubicBezTo>
                    <a:pt x="15478" y="8273"/>
                    <a:pt x="15353" y="8237"/>
                    <a:pt x="15237" y="8228"/>
                  </a:cubicBezTo>
                  <a:cubicBezTo>
                    <a:pt x="15041" y="8201"/>
                    <a:pt x="14836" y="8193"/>
                    <a:pt x="14631" y="8184"/>
                  </a:cubicBezTo>
                  <a:cubicBezTo>
                    <a:pt x="14595" y="8175"/>
                    <a:pt x="14559" y="8175"/>
                    <a:pt x="14515" y="8166"/>
                  </a:cubicBezTo>
                  <a:cubicBezTo>
                    <a:pt x="14550" y="7845"/>
                    <a:pt x="14586" y="7541"/>
                    <a:pt x="14622" y="7229"/>
                  </a:cubicBezTo>
                  <a:cubicBezTo>
                    <a:pt x="14827" y="7247"/>
                    <a:pt x="15014" y="7256"/>
                    <a:pt x="15202" y="7274"/>
                  </a:cubicBezTo>
                  <a:cubicBezTo>
                    <a:pt x="15674" y="7318"/>
                    <a:pt x="16138" y="7372"/>
                    <a:pt x="16584" y="7515"/>
                  </a:cubicBezTo>
                  <a:cubicBezTo>
                    <a:pt x="16736" y="7568"/>
                    <a:pt x="16870" y="7639"/>
                    <a:pt x="16950" y="7800"/>
                  </a:cubicBezTo>
                  <a:cubicBezTo>
                    <a:pt x="16995" y="7871"/>
                    <a:pt x="17057" y="7907"/>
                    <a:pt x="17137" y="7916"/>
                  </a:cubicBezTo>
                  <a:cubicBezTo>
                    <a:pt x="17415" y="7968"/>
                    <a:pt x="17692" y="8001"/>
                    <a:pt x="17972" y="8001"/>
                  </a:cubicBezTo>
                  <a:cubicBezTo>
                    <a:pt x="18124" y="8001"/>
                    <a:pt x="18277" y="7992"/>
                    <a:pt x="18431" y="7970"/>
                  </a:cubicBezTo>
                  <a:cubicBezTo>
                    <a:pt x="18993" y="7889"/>
                    <a:pt x="19359" y="7532"/>
                    <a:pt x="19519" y="6988"/>
                  </a:cubicBezTo>
                  <a:cubicBezTo>
                    <a:pt x="19662" y="6471"/>
                    <a:pt x="19421" y="5971"/>
                    <a:pt x="19046" y="5704"/>
                  </a:cubicBezTo>
                  <a:cubicBezTo>
                    <a:pt x="18681" y="5445"/>
                    <a:pt x="18270" y="5311"/>
                    <a:pt x="17833" y="5240"/>
                  </a:cubicBezTo>
                  <a:cubicBezTo>
                    <a:pt x="17298" y="5159"/>
                    <a:pt x="16754" y="5088"/>
                    <a:pt x="16219" y="5017"/>
                  </a:cubicBezTo>
                  <a:cubicBezTo>
                    <a:pt x="15612" y="4945"/>
                    <a:pt x="15014" y="4874"/>
                    <a:pt x="14408" y="4820"/>
                  </a:cubicBezTo>
                  <a:cubicBezTo>
                    <a:pt x="13899" y="4776"/>
                    <a:pt x="13391" y="4749"/>
                    <a:pt x="12882" y="4713"/>
                  </a:cubicBezTo>
                  <a:cubicBezTo>
                    <a:pt x="12579" y="4696"/>
                    <a:pt x="12284" y="4669"/>
                    <a:pt x="11981" y="4642"/>
                  </a:cubicBezTo>
                  <a:cubicBezTo>
                    <a:pt x="11080" y="4553"/>
                    <a:pt x="10170" y="4473"/>
                    <a:pt x="9269" y="4374"/>
                  </a:cubicBezTo>
                  <a:cubicBezTo>
                    <a:pt x="8430" y="4285"/>
                    <a:pt x="7592" y="4151"/>
                    <a:pt x="6753" y="4080"/>
                  </a:cubicBezTo>
                  <a:cubicBezTo>
                    <a:pt x="6452" y="4054"/>
                    <a:pt x="6148" y="4046"/>
                    <a:pt x="5843" y="4046"/>
                  </a:cubicBezTo>
                  <a:cubicBezTo>
                    <a:pt x="5632" y="4046"/>
                    <a:pt x="5421" y="4050"/>
                    <a:pt x="5210" y="4053"/>
                  </a:cubicBezTo>
                  <a:cubicBezTo>
                    <a:pt x="4675" y="4062"/>
                    <a:pt x="4130" y="4080"/>
                    <a:pt x="3595" y="4116"/>
                  </a:cubicBezTo>
                  <a:cubicBezTo>
                    <a:pt x="3060" y="4142"/>
                    <a:pt x="2534" y="4232"/>
                    <a:pt x="2043" y="4455"/>
                  </a:cubicBezTo>
                  <a:cubicBezTo>
                    <a:pt x="1856" y="4544"/>
                    <a:pt x="1713" y="4669"/>
                    <a:pt x="1615" y="4856"/>
                  </a:cubicBezTo>
                  <a:cubicBezTo>
                    <a:pt x="1517" y="5043"/>
                    <a:pt x="1410" y="5231"/>
                    <a:pt x="1303" y="5418"/>
                  </a:cubicBezTo>
                  <a:cubicBezTo>
                    <a:pt x="1231" y="5561"/>
                    <a:pt x="1124" y="5668"/>
                    <a:pt x="972" y="5730"/>
                  </a:cubicBezTo>
                  <a:cubicBezTo>
                    <a:pt x="933" y="5748"/>
                    <a:pt x="896" y="5758"/>
                    <a:pt x="861" y="5758"/>
                  </a:cubicBezTo>
                  <a:cubicBezTo>
                    <a:pt x="810" y="5758"/>
                    <a:pt x="762" y="5737"/>
                    <a:pt x="714" y="5695"/>
                  </a:cubicBezTo>
                  <a:cubicBezTo>
                    <a:pt x="562" y="5561"/>
                    <a:pt x="473" y="5400"/>
                    <a:pt x="402" y="5222"/>
                  </a:cubicBezTo>
                  <a:cubicBezTo>
                    <a:pt x="294" y="4945"/>
                    <a:pt x="277" y="4660"/>
                    <a:pt x="250" y="4365"/>
                  </a:cubicBezTo>
                  <a:cubicBezTo>
                    <a:pt x="178" y="3598"/>
                    <a:pt x="294" y="2858"/>
                    <a:pt x="464" y="2117"/>
                  </a:cubicBezTo>
                  <a:cubicBezTo>
                    <a:pt x="562" y="1662"/>
                    <a:pt x="687" y="1216"/>
                    <a:pt x="901" y="806"/>
                  </a:cubicBezTo>
                  <a:cubicBezTo>
                    <a:pt x="972" y="663"/>
                    <a:pt x="1062" y="529"/>
                    <a:pt x="1151" y="405"/>
                  </a:cubicBezTo>
                  <a:cubicBezTo>
                    <a:pt x="1195" y="342"/>
                    <a:pt x="1258" y="297"/>
                    <a:pt x="1320" y="271"/>
                  </a:cubicBezTo>
                  <a:cubicBezTo>
                    <a:pt x="1373" y="240"/>
                    <a:pt x="1423" y="225"/>
                    <a:pt x="1470" y="225"/>
                  </a:cubicBezTo>
                  <a:close/>
                  <a:moveTo>
                    <a:pt x="12083" y="4907"/>
                  </a:moveTo>
                  <a:cubicBezTo>
                    <a:pt x="12101" y="4907"/>
                    <a:pt x="12121" y="4908"/>
                    <a:pt x="12142" y="4910"/>
                  </a:cubicBezTo>
                  <a:cubicBezTo>
                    <a:pt x="12186" y="4910"/>
                    <a:pt x="12222" y="4919"/>
                    <a:pt x="12266" y="4927"/>
                  </a:cubicBezTo>
                  <a:cubicBezTo>
                    <a:pt x="12409" y="4972"/>
                    <a:pt x="12472" y="5043"/>
                    <a:pt x="12454" y="5195"/>
                  </a:cubicBezTo>
                  <a:cubicBezTo>
                    <a:pt x="12436" y="5418"/>
                    <a:pt x="12409" y="5632"/>
                    <a:pt x="12382" y="5855"/>
                  </a:cubicBezTo>
                  <a:cubicBezTo>
                    <a:pt x="12275" y="6738"/>
                    <a:pt x="12159" y="7622"/>
                    <a:pt x="12052" y="8505"/>
                  </a:cubicBezTo>
                  <a:cubicBezTo>
                    <a:pt x="12035" y="8656"/>
                    <a:pt x="12026" y="8808"/>
                    <a:pt x="12008" y="8951"/>
                  </a:cubicBezTo>
                  <a:cubicBezTo>
                    <a:pt x="11992" y="9080"/>
                    <a:pt x="11961" y="9122"/>
                    <a:pt x="11849" y="9122"/>
                  </a:cubicBezTo>
                  <a:cubicBezTo>
                    <a:pt x="11837" y="9122"/>
                    <a:pt x="11825" y="9121"/>
                    <a:pt x="11812" y="9120"/>
                  </a:cubicBezTo>
                  <a:cubicBezTo>
                    <a:pt x="11704" y="9120"/>
                    <a:pt x="11588" y="9103"/>
                    <a:pt x="11481" y="9076"/>
                  </a:cubicBezTo>
                  <a:cubicBezTo>
                    <a:pt x="11348" y="9031"/>
                    <a:pt x="11330" y="8995"/>
                    <a:pt x="11348" y="8862"/>
                  </a:cubicBezTo>
                  <a:cubicBezTo>
                    <a:pt x="11383" y="8630"/>
                    <a:pt x="11419" y="8398"/>
                    <a:pt x="11446" y="8175"/>
                  </a:cubicBezTo>
                  <a:cubicBezTo>
                    <a:pt x="11490" y="7773"/>
                    <a:pt x="11535" y="7381"/>
                    <a:pt x="11588" y="6979"/>
                  </a:cubicBezTo>
                  <a:lnTo>
                    <a:pt x="11597" y="6979"/>
                  </a:lnTo>
                  <a:cubicBezTo>
                    <a:pt x="11669" y="6382"/>
                    <a:pt x="11740" y="5775"/>
                    <a:pt x="11812" y="5177"/>
                  </a:cubicBezTo>
                  <a:cubicBezTo>
                    <a:pt x="11836" y="4984"/>
                    <a:pt x="11911" y="4907"/>
                    <a:pt x="12083" y="4907"/>
                  </a:cubicBezTo>
                  <a:close/>
                  <a:moveTo>
                    <a:pt x="13212" y="5043"/>
                  </a:moveTo>
                  <a:cubicBezTo>
                    <a:pt x="13319" y="5043"/>
                    <a:pt x="13364" y="5097"/>
                    <a:pt x="13364" y="5195"/>
                  </a:cubicBezTo>
                  <a:cubicBezTo>
                    <a:pt x="13364" y="5302"/>
                    <a:pt x="13355" y="5409"/>
                    <a:pt x="13346" y="5516"/>
                  </a:cubicBezTo>
                  <a:cubicBezTo>
                    <a:pt x="13230" y="6551"/>
                    <a:pt x="13123" y="7595"/>
                    <a:pt x="13007" y="8630"/>
                  </a:cubicBezTo>
                  <a:cubicBezTo>
                    <a:pt x="12989" y="8835"/>
                    <a:pt x="12944" y="9031"/>
                    <a:pt x="12918" y="9227"/>
                  </a:cubicBezTo>
                  <a:cubicBezTo>
                    <a:pt x="12902" y="9300"/>
                    <a:pt x="12871" y="9336"/>
                    <a:pt x="12813" y="9336"/>
                  </a:cubicBezTo>
                  <a:cubicBezTo>
                    <a:pt x="12807" y="9336"/>
                    <a:pt x="12800" y="9335"/>
                    <a:pt x="12793" y="9334"/>
                  </a:cubicBezTo>
                  <a:cubicBezTo>
                    <a:pt x="12704" y="9317"/>
                    <a:pt x="12614" y="9308"/>
                    <a:pt x="12525" y="9290"/>
                  </a:cubicBezTo>
                  <a:cubicBezTo>
                    <a:pt x="12632" y="8344"/>
                    <a:pt x="12739" y="7434"/>
                    <a:pt x="12846" y="6515"/>
                  </a:cubicBezTo>
                  <a:cubicBezTo>
                    <a:pt x="12900" y="6087"/>
                    <a:pt x="12962" y="5650"/>
                    <a:pt x="13016" y="5213"/>
                  </a:cubicBezTo>
                  <a:cubicBezTo>
                    <a:pt x="13025" y="5079"/>
                    <a:pt x="13105" y="5043"/>
                    <a:pt x="13212" y="5043"/>
                  </a:cubicBezTo>
                  <a:close/>
                  <a:moveTo>
                    <a:pt x="14275" y="5069"/>
                  </a:moveTo>
                  <a:cubicBezTo>
                    <a:pt x="14336" y="5069"/>
                    <a:pt x="14400" y="5077"/>
                    <a:pt x="14461" y="5088"/>
                  </a:cubicBezTo>
                  <a:cubicBezTo>
                    <a:pt x="14568" y="5115"/>
                    <a:pt x="14613" y="5186"/>
                    <a:pt x="14595" y="5293"/>
                  </a:cubicBezTo>
                  <a:cubicBezTo>
                    <a:pt x="14532" y="6016"/>
                    <a:pt x="14229" y="8523"/>
                    <a:pt x="14167" y="9067"/>
                  </a:cubicBezTo>
                  <a:cubicBezTo>
                    <a:pt x="14158" y="9111"/>
                    <a:pt x="14158" y="9165"/>
                    <a:pt x="14158" y="9210"/>
                  </a:cubicBezTo>
                  <a:cubicBezTo>
                    <a:pt x="14149" y="9334"/>
                    <a:pt x="14122" y="9379"/>
                    <a:pt x="13997" y="9406"/>
                  </a:cubicBezTo>
                  <a:cubicBezTo>
                    <a:pt x="13954" y="9414"/>
                    <a:pt x="13911" y="9418"/>
                    <a:pt x="13868" y="9418"/>
                  </a:cubicBezTo>
                  <a:cubicBezTo>
                    <a:pt x="13778" y="9418"/>
                    <a:pt x="13687" y="9400"/>
                    <a:pt x="13596" y="9370"/>
                  </a:cubicBezTo>
                  <a:cubicBezTo>
                    <a:pt x="13524" y="9343"/>
                    <a:pt x="13498" y="9290"/>
                    <a:pt x="13507" y="9218"/>
                  </a:cubicBezTo>
                  <a:cubicBezTo>
                    <a:pt x="13515" y="9085"/>
                    <a:pt x="13515" y="8942"/>
                    <a:pt x="13533" y="8799"/>
                  </a:cubicBezTo>
                  <a:cubicBezTo>
                    <a:pt x="13614" y="8201"/>
                    <a:pt x="13694" y="7604"/>
                    <a:pt x="13774" y="6997"/>
                  </a:cubicBezTo>
                  <a:cubicBezTo>
                    <a:pt x="13846" y="6435"/>
                    <a:pt x="13899" y="5873"/>
                    <a:pt x="13970" y="5311"/>
                  </a:cubicBezTo>
                  <a:cubicBezTo>
                    <a:pt x="13979" y="5168"/>
                    <a:pt x="14024" y="5106"/>
                    <a:pt x="14167" y="5079"/>
                  </a:cubicBezTo>
                  <a:cubicBezTo>
                    <a:pt x="14201" y="5072"/>
                    <a:pt x="14237" y="5069"/>
                    <a:pt x="14275" y="5069"/>
                  </a:cubicBezTo>
                  <a:close/>
                  <a:moveTo>
                    <a:pt x="1456" y="0"/>
                  </a:moveTo>
                  <a:cubicBezTo>
                    <a:pt x="1357" y="0"/>
                    <a:pt x="1256" y="34"/>
                    <a:pt x="1160" y="101"/>
                  </a:cubicBezTo>
                  <a:cubicBezTo>
                    <a:pt x="1062" y="173"/>
                    <a:pt x="964" y="271"/>
                    <a:pt x="883" y="369"/>
                  </a:cubicBezTo>
                  <a:cubicBezTo>
                    <a:pt x="714" y="601"/>
                    <a:pt x="589" y="860"/>
                    <a:pt x="500" y="1127"/>
                  </a:cubicBezTo>
                  <a:cubicBezTo>
                    <a:pt x="223" y="2010"/>
                    <a:pt x="27" y="2902"/>
                    <a:pt x="9" y="3830"/>
                  </a:cubicBezTo>
                  <a:cubicBezTo>
                    <a:pt x="0" y="4178"/>
                    <a:pt x="0" y="4526"/>
                    <a:pt x="63" y="4865"/>
                  </a:cubicBezTo>
                  <a:cubicBezTo>
                    <a:pt x="107" y="5133"/>
                    <a:pt x="187" y="5382"/>
                    <a:pt x="330" y="5605"/>
                  </a:cubicBezTo>
                  <a:cubicBezTo>
                    <a:pt x="410" y="5739"/>
                    <a:pt x="509" y="5855"/>
                    <a:pt x="651" y="5936"/>
                  </a:cubicBezTo>
                  <a:cubicBezTo>
                    <a:pt x="742" y="5984"/>
                    <a:pt x="827" y="6010"/>
                    <a:pt x="909" y="6010"/>
                  </a:cubicBezTo>
                  <a:cubicBezTo>
                    <a:pt x="1022" y="6010"/>
                    <a:pt x="1128" y="5962"/>
                    <a:pt x="1231" y="5864"/>
                  </a:cubicBezTo>
                  <a:cubicBezTo>
                    <a:pt x="1311" y="5775"/>
                    <a:pt x="1401" y="5677"/>
                    <a:pt x="1463" y="5570"/>
                  </a:cubicBezTo>
                  <a:cubicBezTo>
                    <a:pt x="1579" y="5400"/>
                    <a:pt x="1677" y="5204"/>
                    <a:pt x="1793" y="5026"/>
                  </a:cubicBezTo>
                  <a:cubicBezTo>
                    <a:pt x="1865" y="4919"/>
                    <a:pt x="1936" y="4803"/>
                    <a:pt x="2043" y="4740"/>
                  </a:cubicBezTo>
                  <a:cubicBezTo>
                    <a:pt x="2427" y="4499"/>
                    <a:pt x="2873" y="4383"/>
                    <a:pt x="3319" y="4357"/>
                  </a:cubicBezTo>
                  <a:cubicBezTo>
                    <a:pt x="4050" y="4312"/>
                    <a:pt x="4782" y="4294"/>
                    <a:pt x="5504" y="4276"/>
                  </a:cubicBezTo>
                  <a:cubicBezTo>
                    <a:pt x="5511" y="4275"/>
                    <a:pt x="5518" y="4274"/>
                    <a:pt x="5524" y="4274"/>
                  </a:cubicBezTo>
                  <a:cubicBezTo>
                    <a:pt x="5551" y="4274"/>
                    <a:pt x="5577" y="4287"/>
                    <a:pt x="5620" y="4294"/>
                  </a:cubicBezTo>
                  <a:cubicBezTo>
                    <a:pt x="5576" y="4374"/>
                    <a:pt x="5540" y="4446"/>
                    <a:pt x="5504" y="4508"/>
                  </a:cubicBezTo>
                  <a:cubicBezTo>
                    <a:pt x="5139" y="5106"/>
                    <a:pt x="5201" y="5873"/>
                    <a:pt x="5656" y="6408"/>
                  </a:cubicBezTo>
                  <a:cubicBezTo>
                    <a:pt x="6075" y="6890"/>
                    <a:pt x="6619" y="7095"/>
                    <a:pt x="7244" y="7122"/>
                  </a:cubicBezTo>
                  <a:cubicBezTo>
                    <a:pt x="7289" y="7122"/>
                    <a:pt x="7342" y="7122"/>
                    <a:pt x="7369" y="7184"/>
                  </a:cubicBezTo>
                  <a:cubicBezTo>
                    <a:pt x="7467" y="7390"/>
                    <a:pt x="7645" y="7470"/>
                    <a:pt x="7851" y="7506"/>
                  </a:cubicBezTo>
                  <a:cubicBezTo>
                    <a:pt x="8136" y="7550"/>
                    <a:pt x="8422" y="7595"/>
                    <a:pt x="8716" y="7631"/>
                  </a:cubicBezTo>
                  <a:cubicBezTo>
                    <a:pt x="9492" y="7738"/>
                    <a:pt x="10277" y="7836"/>
                    <a:pt x="11062" y="7934"/>
                  </a:cubicBezTo>
                  <a:cubicBezTo>
                    <a:pt x="11116" y="7943"/>
                    <a:pt x="11169" y="7952"/>
                    <a:pt x="11241" y="7970"/>
                  </a:cubicBezTo>
                  <a:cubicBezTo>
                    <a:pt x="11205" y="8273"/>
                    <a:pt x="11169" y="8576"/>
                    <a:pt x="11134" y="8871"/>
                  </a:cubicBezTo>
                  <a:cubicBezTo>
                    <a:pt x="11107" y="9111"/>
                    <a:pt x="11178" y="9218"/>
                    <a:pt x="11410" y="9299"/>
                  </a:cubicBezTo>
                  <a:cubicBezTo>
                    <a:pt x="11530" y="9337"/>
                    <a:pt x="11651" y="9348"/>
                    <a:pt x="11774" y="9348"/>
                  </a:cubicBezTo>
                  <a:cubicBezTo>
                    <a:pt x="11825" y="9348"/>
                    <a:pt x="11876" y="9346"/>
                    <a:pt x="11927" y="9343"/>
                  </a:cubicBezTo>
                  <a:cubicBezTo>
                    <a:pt x="12097" y="9334"/>
                    <a:pt x="12151" y="9281"/>
                    <a:pt x="12195" y="9111"/>
                  </a:cubicBezTo>
                  <a:cubicBezTo>
                    <a:pt x="12213" y="9049"/>
                    <a:pt x="12222" y="8969"/>
                    <a:pt x="12231" y="8897"/>
                  </a:cubicBezTo>
                  <a:cubicBezTo>
                    <a:pt x="12249" y="8683"/>
                    <a:pt x="12275" y="8460"/>
                    <a:pt x="12302" y="8246"/>
                  </a:cubicBezTo>
                  <a:cubicBezTo>
                    <a:pt x="12317" y="8244"/>
                    <a:pt x="12330" y="8243"/>
                    <a:pt x="12341" y="8243"/>
                  </a:cubicBezTo>
                  <a:cubicBezTo>
                    <a:pt x="12423" y="8243"/>
                    <a:pt x="12408" y="8298"/>
                    <a:pt x="12400" y="8353"/>
                  </a:cubicBezTo>
                  <a:cubicBezTo>
                    <a:pt x="12374" y="8648"/>
                    <a:pt x="12338" y="8942"/>
                    <a:pt x="12311" y="9245"/>
                  </a:cubicBezTo>
                  <a:cubicBezTo>
                    <a:pt x="12293" y="9406"/>
                    <a:pt x="12347" y="9504"/>
                    <a:pt x="12507" y="9540"/>
                  </a:cubicBezTo>
                  <a:cubicBezTo>
                    <a:pt x="12614" y="9557"/>
                    <a:pt x="12730" y="9566"/>
                    <a:pt x="12837" y="9566"/>
                  </a:cubicBezTo>
                  <a:cubicBezTo>
                    <a:pt x="13034" y="9557"/>
                    <a:pt x="13078" y="9522"/>
                    <a:pt x="13114" y="9334"/>
                  </a:cubicBezTo>
                  <a:cubicBezTo>
                    <a:pt x="13150" y="9165"/>
                    <a:pt x="13176" y="9004"/>
                    <a:pt x="13203" y="8835"/>
                  </a:cubicBezTo>
                  <a:cubicBezTo>
                    <a:pt x="13221" y="8665"/>
                    <a:pt x="13248" y="8505"/>
                    <a:pt x="13266" y="8335"/>
                  </a:cubicBezTo>
                  <a:cubicBezTo>
                    <a:pt x="13266" y="8317"/>
                    <a:pt x="13275" y="8309"/>
                    <a:pt x="13292" y="8291"/>
                  </a:cubicBezTo>
                  <a:cubicBezTo>
                    <a:pt x="13319" y="8300"/>
                    <a:pt x="13355" y="8309"/>
                    <a:pt x="13391" y="8309"/>
                  </a:cubicBezTo>
                  <a:cubicBezTo>
                    <a:pt x="13391" y="8335"/>
                    <a:pt x="13391" y="8344"/>
                    <a:pt x="13391" y="8353"/>
                  </a:cubicBezTo>
                  <a:cubicBezTo>
                    <a:pt x="13355" y="8648"/>
                    <a:pt x="13319" y="8942"/>
                    <a:pt x="13283" y="9245"/>
                  </a:cubicBezTo>
                  <a:cubicBezTo>
                    <a:pt x="13266" y="9397"/>
                    <a:pt x="13319" y="9504"/>
                    <a:pt x="13462" y="9566"/>
                  </a:cubicBezTo>
                  <a:cubicBezTo>
                    <a:pt x="13588" y="9621"/>
                    <a:pt x="13715" y="9646"/>
                    <a:pt x="13844" y="9646"/>
                  </a:cubicBezTo>
                  <a:cubicBezTo>
                    <a:pt x="13906" y="9646"/>
                    <a:pt x="13969" y="9640"/>
                    <a:pt x="14033" y="9629"/>
                  </a:cubicBezTo>
                  <a:cubicBezTo>
                    <a:pt x="14202" y="9593"/>
                    <a:pt x="14318" y="9468"/>
                    <a:pt x="14336" y="9308"/>
                  </a:cubicBezTo>
                  <a:cubicBezTo>
                    <a:pt x="14354" y="9165"/>
                    <a:pt x="14372" y="9031"/>
                    <a:pt x="14390" y="8888"/>
                  </a:cubicBezTo>
                  <a:cubicBezTo>
                    <a:pt x="14408" y="8728"/>
                    <a:pt x="14425" y="8558"/>
                    <a:pt x="14452" y="8380"/>
                  </a:cubicBezTo>
                  <a:cubicBezTo>
                    <a:pt x="14863" y="8416"/>
                    <a:pt x="15255" y="8451"/>
                    <a:pt x="15639" y="8496"/>
                  </a:cubicBezTo>
                  <a:cubicBezTo>
                    <a:pt x="16049" y="8540"/>
                    <a:pt x="16459" y="8612"/>
                    <a:pt x="16870" y="8656"/>
                  </a:cubicBezTo>
                  <a:cubicBezTo>
                    <a:pt x="17178" y="8693"/>
                    <a:pt x="17486" y="8713"/>
                    <a:pt x="17797" y="8713"/>
                  </a:cubicBezTo>
                  <a:cubicBezTo>
                    <a:pt x="17936" y="8713"/>
                    <a:pt x="18076" y="8709"/>
                    <a:pt x="18217" y="8701"/>
                  </a:cubicBezTo>
                  <a:cubicBezTo>
                    <a:pt x="18788" y="8665"/>
                    <a:pt x="19287" y="8469"/>
                    <a:pt x="19716" y="8077"/>
                  </a:cubicBezTo>
                  <a:cubicBezTo>
                    <a:pt x="20233" y="7595"/>
                    <a:pt x="20456" y="6703"/>
                    <a:pt x="20171" y="5980"/>
                  </a:cubicBezTo>
                  <a:cubicBezTo>
                    <a:pt x="20122" y="5867"/>
                    <a:pt x="20132" y="5827"/>
                    <a:pt x="20233" y="5827"/>
                  </a:cubicBezTo>
                  <a:cubicBezTo>
                    <a:pt x="20244" y="5827"/>
                    <a:pt x="20256" y="5828"/>
                    <a:pt x="20269" y="5829"/>
                  </a:cubicBezTo>
                  <a:cubicBezTo>
                    <a:pt x="20706" y="5855"/>
                    <a:pt x="21152" y="5891"/>
                    <a:pt x="21589" y="5918"/>
                  </a:cubicBezTo>
                  <a:cubicBezTo>
                    <a:pt x="21714" y="5927"/>
                    <a:pt x="21830" y="5971"/>
                    <a:pt x="21919" y="6052"/>
                  </a:cubicBezTo>
                  <a:cubicBezTo>
                    <a:pt x="22169" y="6301"/>
                    <a:pt x="22481" y="6346"/>
                    <a:pt x="22811" y="6373"/>
                  </a:cubicBezTo>
                  <a:cubicBezTo>
                    <a:pt x="22900" y="6373"/>
                    <a:pt x="22981" y="6346"/>
                    <a:pt x="23016" y="6275"/>
                  </a:cubicBezTo>
                  <a:cubicBezTo>
                    <a:pt x="23079" y="6176"/>
                    <a:pt x="23132" y="6069"/>
                    <a:pt x="23159" y="5962"/>
                  </a:cubicBezTo>
                  <a:cubicBezTo>
                    <a:pt x="23230" y="5730"/>
                    <a:pt x="23239" y="5498"/>
                    <a:pt x="23186" y="5266"/>
                  </a:cubicBezTo>
                  <a:cubicBezTo>
                    <a:pt x="23159" y="5115"/>
                    <a:pt x="23070" y="5017"/>
                    <a:pt x="22909" y="4990"/>
                  </a:cubicBezTo>
                  <a:cubicBezTo>
                    <a:pt x="22814" y="4969"/>
                    <a:pt x="22720" y="4957"/>
                    <a:pt x="22627" y="4957"/>
                  </a:cubicBezTo>
                  <a:cubicBezTo>
                    <a:pt x="22442" y="4957"/>
                    <a:pt x="22264" y="5005"/>
                    <a:pt x="22097" y="5124"/>
                  </a:cubicBezTo>
                  <a:cubicBezTo>
                    <a:pt x="22035" y="5170"/>
                    <a:pt x="21973" y="5197"/>
                    <a:pt x="21893" y="5197"/>
                  </a:cubicBezTo>
                  <a:cubicBezTo>
                    <a:pt x="21881" y="5197"/>
                    <a:pt x="21869" y="5196"/>
                    <a:pt x="21857" y="5195"/>
                  </a:cubicBezTo>
                  <a:cubicBezTo>
                    <a:pt x="21027" y="5106"/>
                    <a:pt x="20206" y="5035"/>
                    <a:pt x="19385" y="4945"/>
                  </a:cubicBezTo>
                  <a:cubicBezTo>
                    <a:pt x="19252" y="4936"/>
                    <a:pt x="19118" y="4901"/>
                    <a:pt x="18993" y="4856"/>
                  </a:cubicBezTo>
                  <a:cubicBezTo>
                    <a:pt x="18502" y="4696"/>
                    <a:pt x="18003" y="4562"/>
                    <a:pt x="17494" y="4499"/>
                  </a:cubicBezTo>
                  <a:cubicBezTo>
                    <a:pt x="16611" y="4392"/>
                    <a:pt x="15728" y="4294"/>
                    <a:pt x="14854" y="4187"/>
                  </a:cubicBezTo>
                  <a:cubicBezTo>
                    <a:pt x="14800" y="4178"/>
                    <a:pt x="14747" y="4178"/>
                    <a:pt x="14693" y="4169"/>
                  </a:cubicBezTo>
                  <a:cubicBezTo>
                    <a:pt x="14720" y="3964"/>
                    <a:pt x="14738" y="3777"/>
                    <a:pt x="14764" y="3607"/>
                  </a:cubicBezTo>
                  <a:cubicBezTo>
                    <a:pt x="14836" y="3571"/>
                    <a:pt x="14925" y="3554"/>
                    <a:pt x="14961" y="3500"/>
                  </a:cubicBezTo>
                  <a:cubicBezTo>
                    <a:pt x="15050" y="3384"/>
                    <a:pt x="15068" y="3232"/>
                    <a:pt x="15032" y="3090"/>
                  </a:cubicBezTo>
                  <a:cubicBezTo>
                    <a:pt x="14996" y="2965"/>
                    <a:pt x="14871" y="2965"/>
                    <a:pt x="14773" y="2938"/>
                  </a:cubicBezTo>
                  <a:cubicBezTo>
                    <a:pt x="14755" y="2929"/>
                    <a:pt x="14747" y="2929"/>
                    <a:pt x="14729" y="2929"/>
                  </a:cubicBezTo>
                  <a:cubicBezTo>
                    <a:pt x="14568" y="2902"/>
                    <a:pt x="14416" y="2876"/>
                    <a:pt x="14256" y="2867"/>
                  </a:cubicBezTo>
                  <a:cubicBezTo>
                    <a:pt x="14246" y="2866"/>
                    <a:pt x="14237" y="2866"/>
                    <a:pt x="14229" y="2866"/>
                  </a:cubicBezTo>
                  <a:cubicBezTo>
                    <a:pt x="14133" y="2866"/>
                    <a:pt x="14094" y="2913"/>
                    <a:pt x="14077" y="3027"/>
                  </a:cubicBezTo>
                  <a:cubicBezTo>
                    <a:pt x="14069" y="3099"/>
                    <a:pt x="14060" y="3170"/>
                    <a:pt x="14060" y="3241"/>
                  </a:cubicBezTo>
                  <a:cubicBezTo>
                    <a:pt x="14051" y="3348"/>
                    <a:pt x="14051" y="3447"/>
                    <a:pt x="14167" y="3491"/>
                  </a:cubicBezTo>
                  <a:cubicBezTo>
                    <a:pt x="14140" y="3687"/>
                    <a:pt x="14113" y="3875"/>
                    <a:pt x="14095" y="4062"/>
                  </a:cubicBezTo>
                  <a:cubicBezTo>
                    <a:pt x="13953" y="4044"/>
                    <a:pt x="13828" y="4026"/>
                    <a:pt x="13685" y="4009"/>
                  </a:cubicBezTo>
                  <a:cubicBezTo>
                    <a:pt x="13712" y="3830"/>
                    <a:pt x="13730" y="3670"/>
                    <a:pt x="13738" y="3536"/>
                  </a:cubicBezTo>
                  <a:cubicBezTo>
                    <a:pt x="13819" y="3473"/>
                    <a:pt x="13890" y="3438"/>
                    <a:pt x="13908" y="3384"/>
                  </a:cubicBezTo>
                  <a:cubicBezTo>
                    <a:pt x="13944" y="3277"/>
                    <a:pt x="13970" y="3161"/>
                    <a:pt x="13970" y="3045"/>
                  </a:cubicBezTo>
                  <a:cubicBezTo>
                    <a:pt x="13979" y="2920"/>
                    <a:pt x="13944" y="2876"/>
                    <a:pt x="13819" y="2849"/>
                  </a:cubicBezTo>
                  <a:cubicBezTo>
                    <a:pt x="13614" y="2804"/>
                    <a:pt x="13408" y="2760"/>
                    <a:pt x="13194" y="2733"/>
                  </a:cubicBezTo>
                  <a:cubicBezTo>
                    <a:pt x="13174" y="2728"/>
                    <a:pt x="13155" y="2726"/>
                    <a:pt x="13137" y="2726"/>
                  </a:cubicBezTo>
                  <a:cubicBezTo>
                    <a:pt x="13052" y="2726"/>
                    <a:pt x="12993" y="2777"/>
                    <a:pt x="12971" y="2858"/>
                  </a:cubicBezTo>
                  <a:cubicBezTo>
                    <a:pt x="12936" y="2974"/>
                    <a:pt x="12909" y="3090"/>
                    <a:pt x="12900" y="3215"/>
                  </a:cubicBezTo>
                  <a:cubicBezTo>
                    <a:pt x="12882" y="3304"/>
                    <a:pt x="12927" y="3375"/>
                    <a:pt x="13025" y="3411"/>
                  </a:cubicBezTo>
                  <a:cubicBezTo>
                    <a:pt x="13052" y="3420"/>
                    <a:pt x="13069" y="3429"/>
                    <a:pt x="13087" y="3438"/>
                  </a:cubicBezTo>
                  <a:cubicBezTo>
                    <a:pt x="13069" y="3598"/>
                    <a:pt x="13052" y="3750"/>
                    <a:pt x="13034" y="3919"/>
                  </a:cubicBezTo>
                  <a:cubicBezTo>
                    <a:pt x="12882" y="3893"/>
                    <a:pt x="12721" y="3866"/>
                    <a:pt x="12561" y="3830"/>
                  </a:cubicBezTo>
                  <a:cubicBezTo>
                    <a:pt x="12588" y="3670"/>
                    <a:pt x="12605" y="3527"/>
                    <a:pt x="12623" y="3366"/>
                  </a:cubicBezTo>
                  <a:cubicBezTo>
                    <a:pt x="12634" y="3368"/>
                    <a:pt x="12645" y="3368"/>
                    <a:pt x="12655" y="3368"/>
                  </a:cubicBezTo>
                  <a:cubicBezTo>
                    <a:pt x="12789" y="3368"/>
                    <a:pt x="12821" y="3260"/>
                    <a:pt x="12837" y="3143"/>
                  </a:cubicBezTo>
                  <a:cubicBezTo>
                    <a:pt x="12855" y="3063"/>
                    <a:pt x="12864" y="2983"/>
                    <a:pt x="12864" y="2911"/>
                  </a:cubicBezTo>
                  <a:cubicBezTo>
                    <a:pt x="12864" y="2786"/>
                    <a:pt x="12820" y="2733"/>
                    <a:pt x="12695" y="2706"/>
                  </a:cubicBezTo>
                  <a:cubicBezTo>
                    <a:pt x="12525" y="2670"/>
                    <a:pt x="12347" y="2635"/>
                    <a:pt x="12177" y="2599"/>
                  </a:cubicBezTo>
                  <a:cubicBezTo>
                    <a:pt x="12156" y="2595"/>
                    <a:pt x="12136" y="2594"/>
                    <a:pt x="12117" y="2594"/>
                  </a:cubicBezTo>
                  <a:cubicBezTo>
                    <a:pt x="11998" y="2594"/>
                    <a:pt x="11915" y="2665"/>
                    <a:pt x="11892" y="2795"/>
                  </a:cubicBezTo>
                  <a:cubicBezTo>
                    <a:pt x="11883" y="2849"/>
                    <a:pt x="11883" y="2893"/>
                    <a:pt x="11874" y="2938"/>
                  </a:cubicBezTo>
                  <a:cubicBezTo>
                    <a:pt x="11838" y="3161"/>
                    <a:pt x="11865" y="3206"/>
                    <a:pt x="12043" y="3295"/>
                  </a:cubicBezTo>
                  <a:cubicBezTo>
                    <a:pt x="12026" y="3447"/>
                    <a:pt x="12008" y="3607"/>
                    <a:pt x="11990" y="3777"/>
                  </a:cubicBezTo>
                  <a:cubicBezTo>
                    <a:pt x="11829" y="3759"/>
                    <a:pt x="11696" y="3750"/>
                    <a:pt x="11562" y="3723"/>
                  </a:cubicBezTo>
                  <a:cubicBezTo>
                    <a:pt x="11125" y="3652"/>
                    <a:pt x="10696" y="3571"/>
                    <a:pt x="10259" y="3500"/>
                  </a:cubicBezTo>
                  <a:cubicBezTo>
                    <a:pt x="9751" y="3420"/>
                    <a:pt x="9242" y="3340"/>
                    <a:pt x="8734" y="3259"/>
                  </a:cubicBezTo>
                  <a:cubicBezTo>
                    <a:pt x="8546" y="3232"/>
                    <a:pt x="8368" y="3197"/>
                    <a:pt x="8181" y="3161"/>
                  </a:cubicBezTo>
                  <a:cubicBezTo>
                    <a:pt x="7851" y="3099"/>
                    <a:pt x="7529" y="3027"/>
                    <a:pt x="7208" y="2965"/>
                  </a:cubicBezTo>
                  <a:cubicBezTo>
                    <a:pt x="6664" y="2876"/>
                    <a:pt x="6120" y="2804"/>
                    <a:pt x="5576" y="2715"/>
                  </a:cubicBezTo>
                  <a:cubicBezTo>
                    <a:pt x="5156" y="2653"/>
                    <a:pt x="4737" y="2581"/>
                    <a:pt x="4336" y="2456"/>
                  </a:cubicBezTo>
                  <a:cubicBezTo>
                    <a:pt x="3791" y="2278"/>
                    <a:pt x="3247" y="2100"/>
                    <a:pt x="2757" y="1796"/>
                  </a:cubicBezTo>
                  <a:cubicBezTo>
                    <a:pt x="2480" y="1627"/>
                    <a:pt x="2266" y="1422"/>
                    <a:pt x="2204" y="1074"/>
                  </a:cubicBezTo>
                  <a:cubicBezTo>
                    <a:pt x="2168" y="842"/>
                    <a:pt x="2079" y="619"/>
                    <a:pt x="1989" y="396"/>
                  </a:cubicBezTo>
                  <a:cubicBezTo>
                    <a:pt x="1945" y="289"/>
                    <a:pt x="1856" y="199"/>
                    <a:pt x="1775" y="128"/>
                  </a:cubicBezTo>
                  <a:cubicBezTo>
                    <a:pt x="1676" y="43"/>
                    <a:pt x="1567"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56"/>
            <p:cNvGrpSpPr/>
            <p:nvPr/>
          </p:nvGrpSpPr>
          <p:grpSpPr>
            <a:xfrm>
              <a:off x="1406987" y="2064215"/>
              <a:ext cx="1092545" cy="440031"/>
              <a:chOff x="1406987" y="2064215"/>
              <a:chExt cx="1092545" cy="440031"/>
            </a:xfrm>
          </p:grpSpPr>
          <p:sp>
            <p:nvSpPr>
              <p:cNvPr id="1425" name="Google Shape;1425;p56"/>
              <p:cNvSpPr/>
              <p:nvPr/>
            </p:nvSpPr>
            <p:spPr>
              <a:xfrm>
                <a:off x="1406987" y="2064215"/>
                <a:ext cx="953798" cy="396144"/>
              </a:xfrm>
              <a:custGeom>
                <a:avLst/>
                <a:gdLst/>
                <a:ahLst/>
                <a:cxnLst/>
                <a:rect l="l" t="t" r="r" b="b"/>
                <a:pathLst>
                  <a:path w="19931" h="8278" extrusionOk="0">
                    <a:moveTo>
                      <a:pt x="1292" y="1"/>
                    </a:moveTo>
                    <a:cubicBezTo>
                      <a:pt x="1245" y="1"/>
                      <a:pt x="1195" y="16"/>
                      <a:pt x="1142" y="47"/>
                    </a:cubicBezTo>
                    <a:cubicBezTo>
                      <a:pt x="1080" y="73"/>
                      <a:pt x="1017" y="118"/>
                      <a:pt x="973" y="181"/>
                    </a:cubicBezTo>
                    <a:cubicBezTo>
                      <a:pt x="884" y="305"/>
                      <a:pt x="794" y="439"/>
                      <a:pt x="723" y="582"/>
                    </a:cubicBezTo>
                    <a:cubicBezTo>
                      <a:pt x="509" y="992"/>
                      <a:pt x="384" y="1438"/>
                      <a:pt x="286" y="1893"/>
                    </a:cubicBezTo>
                    <a:cubicBezTo>
                      <a:pt x="116" y="2634"/>
                      <a:pt x="0" y="3374"/>
                      <a:pt x="72" y="4141"/>
                    </a:cubicBezTo>
                    <a:cubicBezTo>
                      <a:pt x="99" y="4436"/>
                      <a:pt x="116" y="4721"/>
                      <a:pt x="224" y="4998"/>
                    </a:cubicBezTo>
                    <a:cubicBezTo>
                      <a:pt x="295" y="5176"/>
                      <a:pt x="384" y="5337"/>
                      <a:pt x="536" y="5471"/>
                    </a:cubicBezTo>
                    <a:cubicBezTo>
                      <a:pt x="584" y="5513"/>
                      <a:pt x="632" y="5534"/>
                      <a:pt x="683" y="5534"/>
                    </a:cubicBezTo>
                    <a:cubicBezTo>
                      <a:pt x="718" y="5534"/>
                      <a:pt x="755" y="5524"/>
                      <a:pt x="794" y="5506"/>
                    </a:cubicBezTo>
                    <a:cubicBezTo>
                      <a:pt x="946" y="5444"/>
                      <a:pt x="1053" y="5337"/>
                      <a:pt x="1125" y="5194"/>
                    </a:cubicBezTo>
                    <a:cubicBezTo>
                      <a:pt x="1232" y="5007"/>
                      <a:pt x="1339" y="4819"/>
                      <a:pt x="1437" y="4632"/>
                    </a:cubicBezTo>
                    <a:cubicBezTo>
                      <a:pt x="1535" y="4445"/>
                      <a:pt x="1678" y="4320"/>
                      <a:pt x="1865" y="4231"/>
                    </a:cubicBezTo>
                    <a:cubicBezTo>
                      <a:pt x="2356" y="4008"/>
                      <a:pt x="2882" y="3918"/>
                      <a:pt x="3417" y="3892"/>
                    </a:cubicBezTo>
                    <a:cubicBezTo>
                      <a:pt x="3952" y="3856"/>
                      <a:pt x="4497" y="3838"/>
                      <a:pt x="5032" y="3829"/>
                    </a:cubicBezTo>
                    <a:cubicBezTo>
                      <a:pt x="5243" y="3826"/>
                      <a:pt x="5454" y="3822"/>
                      <a:pt x="5665" y="3822"/>
                    </a:cubicBezTo>
                    <a:cubicBezTo>
                      <a:pt x="5970" y="3822"/>
                      <a:pt x="6274" y="3830"/>
                      <a:pt x="6575" y="3856"/>
                    </a:cubicBezTo>
                    <a:cubicBezTo>
                      <a:pt x="7414" y="3927"/>
                      <a:pt x="8252" y="4061"/>
                      <a:pt x="9091" y="4150"/>
                    </a:cubicBezTo>
                    <a:cubicBezTo>
                      <a:pt x="9992" y="4249"/>
                      <a:pt x="10902" y="4329"/>
                      <a:pt x="11803" y="4418"/>
                    </a:cubicBezTo>
                    <a:cubicBezTo>
                      <a:pt x="12106" y="4445"/>
                      <a:pt x="12401" y="4472"/>
                      <a:pt x="12704" y="4489"/>
                    </a:cubicBezTo>
                    <a:cubicBezTo>
                      <a:pt x="13213" y="4525"/>
                      <a:pt x="13721" y="4552"/>
                      <a:pt x="14230" y="4596"/>
                    </a:cubicBezTo>
                    <a:cubicBezTo>
                      <a:pt x="14827" y="4650"/>
                      <a:pt x="15434" y="4721"/>
                      <a:pt x="16041" y="4793"/>
                    </a:cubicBezTo>
                    <a:cubicBezTo>
                      <a:pt x="16576" y="4864"/>
                      <a:pt x="17120" y="4935"/>
                      <a:pt x="17655" y="5016"/>
                    </a:cubicBezTo>
                    <a:cubicBezTo>
                      <a:pt x="18092" y="5087"/>
                      <a:pt x="18503" y="5221"/>
                      <a:pt x="18868" y="5480"/>
                    </a:cubicBezTo>
                    <a:cubicBezTo>
                      <a:pt x="19243" y="5747"/>
                      <a:pt x="19484" y="6247"/>
                      <a:pt x="19341" y="6764"/>
                    </a:cubicBezTo>
                    <a:cubicBezTo>
                      <a:pt x="19181" y="7308"/>
                      <a:pt x="18815" y="7665"/>
                      <a:pt x="18253" y="7746"/>
                    </a:cubicBezTo>
                    <a:cubicBezTo>
                      <a:pt x="18099" y="7768"/>
                      <a:pt x="17946" y="7777"/>
                      <a:pt x="17794" y="7777"/>
                    </a:cubicBezTo>
                    <a:cubicBezTo>
                      <a:pt x="17514" y="7777"/>
                      <a:pt x="17237" y="7744"/>
                      <a:pt x="16959" y="7692"/>
                    </a:cubicBezTo>
                    <a:cubicBezTo>
                      <a:pt x="16879" y="7683"/>
                      <a:pt x="16817" y="7647"/>
                      <a:pt x="16772" y="7576"/>
                    </a:cubicBezTo>
                    <a:cubicBezTo>
                      <a:pt x="16692" y="7415"/>
                      <a:pt x="16558" y="7344"/>
                      <a:pt x="16406" y="7291"/>
                    </a:cubicBezTo>
                    <a:cubicBezTo>
                      <a:pt x="15960" y="7148"/>
                      <a:pt x="15496" y="7094"/>
                      <a:pt x="15024" y="7050"/>
                    </a:cubicBezTo>
                    <a:cubicBezTo>
                      <a:pt x="14836" y="7032"/>
                      <a:pt x="14649" y="7023"/>
                      <a:pt x="14444" y="7005"/>
                    </a:cubicBezTo>
                    <a:cubicBezTo>
                      <a:pt x="14408" y="7317"/>
                      <a:pt x="14372" y="7621"/>
                      <a:pt x="14337" y="7942"/>
                    </a:cubicBezTo>
                    <a:cubicBezTo>
                      <a:pt x="14381" y="7951"/>
                      <a:pt x="14417" y="7951"/>
                      <a:pt x="14453" y="7960"/>
                    </a:cubicBezTo>
                    <a:cubicBezTo>
                      <a:pt x="14658" y="7969"/>
                      <a:pt x="14863" y="7977"/>
                      <a:pt x="15059" y="8004"/>
                    </a:cubicBezTo>
                    <a:cubicBezTo>
                      <a:pt x="15175" y="8013"/>
                      <a:pt x="15300" y="8049"/>
                      <a:pt x="15416" y="8067"/>
                    </a:cubicBezTo>
                    <a:cubicBezTo>
                      <a:pt x="15782" y="8120"/>
                      <a:pt x="16148" y="8165"/>
                      <a:pt x="16522" y="8209"/>
                    </a:cubicBezTo>
                    <a:cubicBezTo>
                      <a:pt x="16872" y="8249"/>
                      <a:pt x="17222" y="8278"/>
                      <a:pt x="17574" y="8278"/>
                    </a:cubicBezTo>
                    <a:cubicBezTo>
                      <a:pt x="17779" y="8278"/>
                      <a:pt x="17984" y="8268"/>
                      <a:pt x="18190" y="8245"/>
                    </a:cubicBezTo>
                    <a:cubicBezTo>
                      <a:pt x="18672" y="8201"/>
                      <a:pt x="19092" y="8013"/>
                      <a:pt x="19439" y="7674"/>
                    </a:cubicBezTo>
                    <a:cubicBezTo>
                      <a:pt x="19743" y="7380"/>
                      <a:pt x="19868" y="7005"/>
                      <a:pt x="19903" y="6604"/>
                    </a:cubicBezTo>
                    <a:cubicBezTo>
                      <a:pt x="19930" y="6390"/>
                      <a:pt x="19930" y="6184"/>
                      <a:pt x="19859" y="5970"/>
                    </a:cubicBezTo>
                    <a:cubicBezTo>
                      <a:pt x="19716" y="5613"/>
                      <a:pt x="19502" y="5319"/>
                      <a:pt x="19181" y="5087"/>
                    </a:cubicBezTo>
                    <a:cubicBezTo>
                      <a:pt x="18744" y="4775"/>
                      <a:pt x="18235" y="4641"/>
                      <a:pt x="17718" y="4570"/>
                    </a:cubicBezTo>
                    <a:cubicBezTo>
                      <a:pt x="16834" y="4445"/>
                      <a:pt x="15951" y="4356"/>
                      <a:pt x="15077" y="4240"/>
                    </a:cubicBezTo>
                    <a:cubicBezTo>
                      <a:pt x="14007" y="4097"/>
                      <a:pt x="12945" y="3936"/>
                      <a:pt x="11883" y="3785"/>
                    </a:cubicBezTo>
                    <a:cubicBezTo>
                      <a:pt x="11295" y="3704"/>
                      <a:pt x="10715" y="3615"/>
                      <a:pt x="10126" y="3526"/>
                    </a:cubicBezTo>
                    <a:cubicBezTo>
                      <a:pt x="10099" y="3517"/>
                      <a:pt x="10081" y="3517"/>
                      <a:pt x="10054" y="3508"/>
                    </a:cubicBezTo>
                    <a:cubicBezTo>
                      <a:pt x="9823" y="3463"/>
                      <a:pt x="9582" y="3419"/>
                      <a:pt x="9350" y="3374"/>
                    </a:cubicBezTo>
                    <a:cubicBezTo>
                      <a:pt x="8904" y="3303"/>
                      <a:pt x="8467" y="3240"/>
                      <a:pt x="8020" y="3160"/>
                    </a:cubicBezTo>
                    <a:cubicBezTo>
                      <a:pt x="7815" y="3124"/>
                      <a:pt x="7610" y="3071"/>
                      <a:pt x="7396" y="3035"/>
                    </a:cubicBezTo>
                    <a:cubicBezTo>
                      <a:pt x="6798" y="2928"/>
                      <a:pt x="6192" y="2830"/>
                      <a:pt x="5585" y="2732"/>
                    </a:cubicBezTo>
                    <a:cubicBezTo>
                      <a:pt x="4987" y="2634"/>
                      <a:pt x="4390" y="2509"/>
                      <a:pt x="3801" y="2339"/>
                    </a:cubicBezTo>
                    <a:cubicBezTo>
                      <a:pt x="3292" y="2197"/>
                      <a:pt x="2811" y="2000"/>
                      <a:pt x="2373" y="1697"/>
                    </a:cubicBezTo>
                    <a:cubicBezTo>
                      <a:pt x="2079" y="1501"/>
                      <a:pt x="1874" y="1251"/>
                      <a:pt x="1803" y="894"/>
                    </a:cubicBezTo>
                    <a:cubicBezTo>
                      <a:pt x="1767" y="734"/>
                      <a:pt x="1722" y="573"/>
                      <a:pt x="1660" y="412"/>
                    </a:cubicBezTo>
                    <a:cubicBezTo>
                      <a:pt x="1615" y="297"/>
                      <a:pt x="1544" y="189"/>
                      <a:pt x="1464" y="91"/>
                    </a:cubicBezTo>
                    <a:cubicBezTo>
                      <a:pt x="1412" y="30"/>
                      <a:pt x="1355" y="1"/>
                      <a:pt x="1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6"/>
              <p:cNvSpPr/>
              <p:nvPr/>
            </p:nvSpPr>
            <p:spPr>
              <a:xfrm>
                <a:off x="1757483" y="2356997"/>
                <a:ext cx="184912" cy="65944"/>
              </a:xfrm>
              <a:custGeom>
                <a:avLst/>
                <a:gdLst/>
                <a:ahLst/>
                <a:cxnLst/>
                <a:rect l="l" t="t" r="r" b="b"/>
                <a:pathLst>
                  <a:path w="3864" h="1378" extrusionOk="0">
                    <a:moveTo>
                      <a:pt x="339" y="0"/>
                    </a:moveTo>
                    <a:cubicBezTo>
                      <a:pt x="214" y="0"/>
                      <a:pt x="154" y="52"/>
                      <a:pt x="108" y="191"/>
                    </a:cubicBezTo>
                    <a:cubicBezTo>
                      <a:pt x="81" y="263"/>
                      <a:pt x="63" y="343"/>
                      <a:pt x="54" y="414"/>
                    </a:cubicBezTo>
                    <a:cubicBezTo>
                      <a:pt x="1" y="718"/>
                      <a:pt x="72" y="842"/>
                      <a:pt x="366" y="932"/>
                    </a:cubicBezTo>
                    <a:cubicBezTo>
                      <a:pt x="411" y="950"/>
                      <a:pt x="465" y="958"/>
                      <a:pt x="518" y="967"/>
                    </a:cubicBezTo>
                    <a:cubicBezTo>
                      <a:pt x="1535" y="1101"/>
                      <a:pt x="2552" y="1226"/>
                      <a:pt x="3569" y="1351"/>
                    </a:cubicBezTo>
                    <a:cubicBezTo>
                      <a:pt x="3632" y="1360"/>
                      <a:pt x="3685" y="1369"/>
                      <a:pt x="3756" y="1378"/>
                    </a:cubicBezTo>
                    <a:cubicBezTo>
                      <a:pt x="3792" y="1057"/>
                      <a:pt x="3828" y="744"/>
                      <a:pt x="3863" y="414"/>
                    </a:cubicBezTo>
                    <a:cubicBezTo>
                      <a:pt x="3783" y="396"/>
                      <a:pt x="3712" y="379"/>
                      <a:pt x="3632" y="370"/>
                    </a:cubicBezTo>
                    <a:cubicBezTo>
                      <a:pt x="2873" y="280"/>
                      <a:pt x="2115" y="200"/>
                      <a:pt x="1348" y="111"/>
                    </a:cubicBezTo>
                    <a:cubicBezTo>
                      <a:pt x="1035" y="75"/>
                      <a:pt x="723" y="40"/>
                      <a:pt x="402" y="4"/>
                    </a:cubicBezTo>
                    <a:cubicBezTo>
                      <a:pt x="379" y="2"/>
                      <a:pt x="35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6"/>
              <p:cNvSpPr/>
              <p:nvPr/>
            </p:nvSpPr>
            <p:spPr>
              <a:xfrm>
                <a:off x="2044378" y="2296076"/>
                <a:ext cx="53406" cy="208169"/>
              </a:xfrm>
              <a:custGeom>
                <a:avLst/>
                <a:gdLst/>
                <a:ahLst/>
                <a:cxnLst/>
                <a:rect l="l" t="t" r="r" b="b"/>
                <a:pathLst>
                  <a:path w="1116" h="4350" extrusionOk="0">
                    <a:moveTo>
                      <a:pt x="778" y="0"/>
                    </a:moveTo>
                    <a:cubicBezTo>
                      <a:pt x="740" y="0"/>
                      <a:pt x="704" y="3"/>
                      <a:pt x="670" y="10"/>
                    </a:cubicBezTo>
                    <a:cubicBezTo>
                      <a:pt x="527" y="37"/>
                      <a:pt x="482" y="99"/>
                      <a:pt x="473" y="242"/>
                    </a:cubicBezTo>
                    <a:cubicBezTo>
                      <a:pt x="402" y="804"/>
                      <a:pt x="349" y="1366"/>
                      <a:pt x="277" y="1928"/>
                    </a:cubicBezTo>
                    <a:cubicBezTo>
                      <a:pt x="197" y="2535"/>
                      <a:pt x="117" y="3132"/>
                      <a:pt x="36" y="3730"/>
                    </a:cubicBezTo>
                    <a:cubicBezTo>
                      <a:pt x="18" y="3873"/>
                      <a:pt x="18" y="4016"/>
                      <a:pt x="10" y="4149"/>
                    </a:cubicBezTo>
                    <a:cubicBezTo>
                      <a:pt x="1" y="4221"/>
                      <a:pt x="27" y="4274"/>
                      <a:pt x="99" y="4301"/>
                    </a:cubicBezTo>
                    <a:cubicBezTo>
                      <a:pt x="190" y="4331"/>
                      <a:pt x="281" y="4349"/>
                      <a:pt x="371" y="4349"/>
                    </a:cubicBezTo>
                    <a:cubicBezTo>
                      <a:pt x="414" y="4349"/>
                      <a:pt x="457" y="4345"/>
                      <a:pt x="500" y="4337"/>
                    </a:cubicBezTo>
                    <a:cubicBezTo>
                      <a:pt x="625" y="4310"/>
                      <a:pt x="652" y="4265"/>
                      <a:pt x="661" y="4141"/>
                    </a:cubicBezTo>
                    <a:cubicBezTo>
                      <a:pt x="661" y="4096"/>
                      <a:pt x="661" y="4042"/>
                      <a:pt x="670" y="3998"/>
                    </a:cubicBezTo>
                    <a:cubicBezTo>
                      <a:pt x="732" y="3454"/>
                      <a:pt x="1035" y="947"/>
                      <a:pt x="1098" y="224"/>
                    </a:cubicBezTo>
                    <a:cubicBezTo>
                      <a:pt x="1116" y="117"/>
                      <a:pt x="1071" y="46"/>
                      <a:pt x="964" y="19"/>
                    </a:cubicBezTo>
                    <a:cubicBezTo>
                      <a:pt x="903" y="8"/>
                      <a:pt x="839" y="0"/>
                      <a:pt x="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6"/>
              <p:cNvSpPr/>
              <p:nvPr/>
            </p:nvSpPr>
            <p:spPr>
              <a:xfrm>
                <a:off x="1940627" y="2288324"/>
                <a:ext cx="54698" cy="201709"/>
              </a:xfrm>
              <a:custGeom>
                <a:avLst/>
                <a:gdLst/>
                <a:ahLst/>
                <a:cxnLst/>
                <a:rect l="l" t="t" r="r" b="b"/>
                <a:pathLst>
                  <a:path w="1143" h="4215" extrusionOk="0">
                    <a:moveTo>
                      <a:pt x="754" y="0"/>
                    </a:moveTo>
                    <a:cubicBezTo>
                      <a:pt x="582" y="0"/>
                      <a:pt x="507" y="77"/>
                      <a:pt x="483" y="270"/>
                    </a:cubicBezTo>
                    <a:cubicBezTo>
                      <a:pt x="411" y="868"/>
                      <a:pt x="340" y="1475"/>
                      <a:pt x="268" y="2072"/>
                    </a:cubicBezTo>
                    <a:lnTo>
                      <a:pt x="259" y="2072"/>
                    </a:lnTo>
                    <a:cubicBezTo>
                      <a:pt x="206" y="2474"/>
                      <a:pt x="161" y="2866"/>
                      <a:pt x="117" y="3268"/>
                    </a:cubicBezTo>
                    <a:cubicBezTo>
                      <a:pt x="90" y="3491"/>
                      <a:pt x="54" y="3723"/>
                      <a:pt x="19" y="3955"/>
                    </a:cubicBezTo>
                    <a:cubicBezTo>
                      <a:pt x="1" y="4088"/>
                      <a:pt x="19" y="4124"/>
                      <a:pt x="152" y="4169"/>
                    </a:cubicBezTo>
                    <a:cubicBezTo>
                      <a:pt x="259" y="4196"/>
                      <a:pt x="375" y="4213"/>
                      <a:pt x="483" y="4213"/>
                    </a:cubicBezTo>
                    <a:cubicBezTo>
                      <a:pt x="496" y="4214"/>
                      <a:pt x="508" y="4215"/>
                      <a:pt x="520" y="4215"/>
                    </a:cubicBezTo>
                    <a:cubicBezTo>
                      <a:pt x="632" y="4215"/>
                      <a:pt x="663" y="4173"/>
                      <a:pt x="679" y="4044"/>
                    </a:cubicBezTo>
                    <a:cubicBezTo>
                      <a:pt x="697" y="3901"/>
                      <a:pt x="706" y="3749"/>
                      <a:pt x="723" y="3598"/>
                    </a:cubicBezTo>
                    <a:cubicBezTo>
                      <a:pt x="830" y="2715"/>
                      <a:pt x="946" y="1831"/>
                      <a:pt x="1053" y="948"/>
                    </a:cubicBezTo>
                    <a:cubicBezTo>
                      <a:pt x="1080" y="725"/>
                      <a:pt x="1107" y="511"/>
                      <a:pt x="1125" y="288"/>
                    </a:cubicBezTo>
                    <a:cubicBezTo>
                      <a:pt x="1143" y="136"/>
                      <a:pt x="1080" y="65"/>
                      <a:pt x="937" y="20"/>
                    </a:cubicBezTo>
                    <a:cubicBezTo>
                      <a:pt x="893" y="12"/>
                      <a:pt x="857" y="3"/>
                      <a:pt x="813" y="3"/>
                    </a:cubicBezTo>
                    <a:cubicBezTo>
                      <a:pt x="792" y="1"/>
                      <a:pt x="772" y="0"/>
                      <a:pt x="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6"/>
              <p:cNvSpPr/>
              <p:nvPr/>
            </p:nvSpPr>
            <p:spPr>
              <a:xfrm>
                <a:off x="1997862" y="2294832"/>
                <a:ext cx="40150" cy="205442"/>
              </a:xfrm>
              <a:custGeom>
                <a:avLst/>
                <a:gdLst/>
                <a:ahLst/>
                <a:cxnLst/>
                <a:rect l="l" t="t" r="r" b="b"/>
                <a:pathLst>
                  <a:path w="839" h="4293" extrusionOk="0">
                    <a:moveTo>
                      <a:pt x="687" y="0"/>
                    </a:moveTo>
                    <a:cubicBezTo>
                      <a:pt x="580" y="0"/>
                      <a:pt x="500" y="36"/>
                      <a:pt x="491" y="170"/>
                    </a:cubicBezTo>
                    <a:cubicBezTo>
                      <a:pt x="437" y="607"/>
                      <a:pt x="375" y="1044"/>
                      <a:pt x="321" y="1472"/>
                    </a:cubicBezTo>
                    <a:cubicBezTo>
                      <a:pt x="214" y="2391"/>
                      <a:pt x="107" y="3301"/>
                      <a:pt x="0" y="4247"/>
                    </a:cubicBezTo>
                    <a:cubicBezTo>
                      <a:pt x="89" y="4265"/>
                      <a:pt x="179" y="4274"/>
                      <a:pt x="268" y="4291"/>
                    </a:cubicBezTo>
                    <a:cubicBezTo>
                      <a:pt x="275" y="4292"/>
                      <a:pt x="282" y="4293"/>
                      <a:pt x="288" y="4293"/>
                    </a:cubicBezTo>
                    <a:cubicBezTo>
                      <a:pt x="346" y="4293"/>
                      <a:pt x="377" y="4257"/>
                      <a:pt x="393" y="4184"/>
                    </a:cubicBezTo>
                    <a:cubicBezTo>
                      <a:pt x="419" y="3988"/>
                      <a:pt x="464" y="3792"/>
                      <a:pt x="482" y="3587"/>
                    </a:cubicBezTo>
                    <a:cubicBezTo>
                      <a:pt x="598" y="2552"/>
                      <a:pt x="705" y="1508"/>
                      <a:pt x="821" y="473"/>
                    </a:cubicBezTo>
                    <a:cubicBezTo>
                      <a:pt x="830" y="366"/>
                      <a:pt x="839" y="259"/>
                      <a:pt x="839" y="152"/>
                    </a:cubicBezTo>
                    <a:cubicBezTo>
                      <a:pt x="839" y="54"/>
                      <a:pt x="794" y="0"/>
                      <a:pt x="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6"/>
              <p:cNvSpPr/>
              <p:nvPr/>
            </p:nvSpPr>
            <p:spPr>
              <a:xfrm>
                <a:off x="2345774" y="2301197"/>
                <a:ext cx="153758" cy="46180"/>
              </a:xfrm>
              <a:custGeom>
                <a:avLst/>
                <a:gdLst/>
                <a:ahLst/>
                <a:cxnLst/>
                <a:rect l="l" t="t" r="r" b="b"/>
                <a:pathLst>
                  <a:path w="3213" h="965" extrusionOk="0">
                    <a:moveTo>
                      <a:pt x="2833" y="0"/>
                    </a:moveTo>
                    <a:cubicBezTo>
                      <a:pt x="2689" y="0"/>
                      <a:pt x="2552" y="32"/>
                      <a:pt x="2436" y="153"/>
                    </a:cubicBezTo>
                    <a:cubicBezTo>
                      <a:pt x="2381" y="215"/>
                      <a:pt x="2311" y="240"/>
                      <a:pt x="2232" y="240"/>
                    </a:cubicBezTo>
                    <a:cubicBezTo>
                      <a:pt x="2209" y="240"/>
                      <a:pt x="2184" y="237"/>
                      <a:pt x="2160" y="233"/>
                    </a:cubicBezTo>
                    <a:cubicBezTo>
                      <a:pt x="1500" y="162"/>
                      <a:pt x="848" y="90"/>
                      <a:pt x="188" y="28"/>
                    </a:cubicBezTo>
                    <a:cubicBezTo>
                      <a:pt x="177" y="26"/>
                      <a:pt x="166" y="26"/>
                      <a:pt x="155" y="26"/>
                    </a:cubicBezTo>
                    <a:cubicBezTo>
                      <a:pt x="109" y="26"/>
                      <a:pt x="58" y="37"/>
                      <a:pt x="1" y="37"/>
                    </a:cubicBezTo>
                    <a:cubicBezTo>
                      <a:pt x="72" y="278"/>
                      <a:pt x="215" y="412"/>
                      <a:pt x="447" y="438"/>
                    </a:cubicBezTo>
                    <a:cubicBezTo>
                      <a:pt x="625" y="456"/>
                      <a:pt x="813" y="474"/>
                      <a:pt x="991" y="483"/>
                    </a:cubicBezTo>
                    <a:cubicBezTo>
                      <a:pt x="1330" y="510"/>
                      <a:pt x="1660" y="528"/>
                      <a:pt x="1999" y="563"/>
                    </a:cubicBezTo>
                    <a:cubicBezTo>
                      <a:pt x="2071" y="572"/>
                      <a:pt x="2169" y="599"/>
                      <a:pt x="2213" y="653"/>
                    </a:cubicBezTo>
                    <a:cubicBezTo>
                      <a:pt x="2418" y="893"/>
                      <a:pt x="2677" y="956"/>
                      <a:pt x="2963" y="965"/>
                    </a:cubicBezTo>
                    <a:cubicBezTo>
                      <a:pt x="3034" y="965"/>
                      <a:pt x="3079" y="956"/>
                      <a:pt x="3105" y="884"/>
                    </a:cubicBezTo>
                    <a:cubicBezTo>
                      <a:pt x="3186" y="635"/>
                      <a:pt x="3212" y="385"/>
                      <a:pt x="3168" y="126"/>
                    </a:cubicBezTo>
                    <a:cubicBezTo>
                      <a:pt x="3159" y="82"/>
                      <a:pt x="3105" y="19"/>
                      <a:pt x="3070" y="19"/>
                    </a:cubicBezTo>
                    <a:cubicBezTo>
                      <a:pt x="2991" y="10"/>
                      <a:pt x="2911"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6"/>
              <p:cNvSpPr/>
              <p:nvPr/>
            </p:nvSpPr>
            <p:spPr>
              <a:xfrm>
                <a:off x="1659713" y="2260759"/>
                <a:ext cx="85852" cy="122509"/>
              </a:xfrm>
              <a:custGeom>
                <a:avLst/>
                <a:gdLst/>
                <a:ahLst/>
                <a:cxnLst/>
                <a:rect l="l" t="t" r="r" b="b"/>
                <a:pathLst>
                  <a:path w="1794" h="2560" extrusionOk="0">
                    <a:moveTo>
                      <a:pt x="581" y="0"/>
                    </a:moveTo>
                    <a:cubicBezTo>
                      <a:pt x="495" y="0"/>
                      <a:pt x="435" y="44"/>
                      <a:pt x="375" y="97"/>
                    </a:cubicBezTo>
                    <a:cubicBezTo>
                      <a:pt x="81" y="382"/>
                      <a:pt x="1" y="739"/>
                      <a:pt x="36" y="1132"/>
                    </a:cubicBezTo>
                    <a:cubicBezTo>
                      <a:pt x="108" y="1935"/>
                      <a:pt x="795" y="2514"/>
                      <a:pt x="1705" y="2559"/>
                    </a:cubicBezTo>
                    <a:cubicBezTo>
                      <a:pt x="1731" y="2559"/>
                      <a:pt x="1776" y="2541"/>
                      <a:pt x="1785" y="2514"/>
                    </a:cubicBezTo>
                    <a:cubicBezTo>
                      <a:pt x="1794" y="2488"/>
                      <a:pt x="1785" y="2443"/>
                      <a:pt x="1767" y="2425"/>
                    </a:cubicBezTo>
                    <a:cubicBezTo>
                      <a:pt x="1731" y="2390"/>
                      <a:pt x="1678" y="2372"/>
                      <a:pt x="1633" y="2363"/>
                    </a:cubicBezTo>
                    <a:cubicBezTo>
                      <a:pt x="1366" y="2309"/>
                      <a:pt x="1116" y="2220"/>
                      <a:pt x="884" y="2095"/>
                    </a:cubicBezTo>
                    <a:cubicBezTo>
                      <a:pt x="429" y="1845"/>
                      <a:pt x="259" y="1453"/>
                      <a:pt x="286" y="953"/>
                    </a:cubicBezTo>
                    <a:cubicBezTo>
                      <a:pt x="304" y="659"/>
                      <a:pt x="438" y="400"/>
                      <a:pt x="598" y="159"/>
                    </a:cubicBezTo>
                    <a:cubicBezTo>
                      <a:pt x="625" y="115"/>
                      <a:pt x="643" y="79"/>
                      <a:pt x="679" y="17"/>
                    </a:cubicBezTo>
                    <a:cubicBezTo>
                      <a:pt x="643" y="5"/>
                      <a:pt x="610" y="0"/>
                      <a:pt x="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6"/>
              <p:cNvSpPr/>
              <p:nvPr/>
            </p:nvSpPr>
            <p:spPr>
              <a:xfrm>
                <a:off x="1722500" y="2262290"/>
                <a:ext cx="25220" cy="98916"/>
              </a:xfrm>
              <a:custGeom>
                <a:avLst/>
                <a:gdLst/>
                <a:ahLst/>
                <a:cxnLst/>
                <a:rect l="l" t="t" r="r" b="b"/>
                <a:pathLst>
                  <a:path w="527" h="2067" extrusionOk="0">
                    <a:moveTo>
                      <a:pt x="384" y="1"/>
                    </a:moveTo>
                    <a:cubicBezTo>
                      <a:pt x="320" y="1"/>
                      <a:pt x="282" y="32"/>
                      <a:pt x="259" y="118"/>
                    </a:cubicBezTo>
                    <a:cubicBezTo>
                      <a:pt x="250" y="136"/>
                      <a:pt x="241" y="163"/>
                      <a:pt x="241" y="190"/>
                    </a:cubicBezTo>
                    <a:cubicBezTo>
                      <a:pt x="179" y="600"/>
                      <a:pt x="116" y="1011"/>
                      <a:pt x="54" y="1430"/>
                    </a:cubicBezTo>
                    <a:lnTo>
                      <a:pt x="63" y="1430"/>
                    </a:lnTo>
                    <a:cubicBezTo>
                      <a:pt x="45" y="1573"/>
                      <a:pt x="27" y="1715"/>
                      <a:pt x="9" y="1858"/>
                    </a:cubicBezTo>
                    <a:cubicBezTo>
                      <a:pt x="0" y="1965"/>
                      <a:pt x="71" y="2045"/>
                      <a:pt x="196" y="2063"/>
                    </a:cubicBezTo>
                    <a:cubicBezTo>
                      <a:pt x="210" y="2066"/>
                      <a:pt x="222" y="2067"/>
                      <a:pt x="234" y="2067"/>
                    </a:cubicBezTo>
                    <a:cubicBezTo>
                      <a:pt x="304" y="2067"/>
                      <a:pt x="333" y="2018"/>
                      <a:pt x="348" y="1903"/>
                    </a:cubicBezTo>
                    <a:cubicBezTo>
                      <a:pt x="384" y="1492"/>
                      <a:pt x="419" y="1073"/>
                      <a:pt x="464" y="654"/>
                    </a:cubicBezTo>
                    <a:cubicBezTo>
                      <a:pt x="482" y="493"/>
                      <a:pt x="500" y="333"/>
                      <a:pt x="518" y="172"/>
                    </a:cubicBezTo>
                    <a:cubicBezTo>
                      <a:pt x="526" y="65"/>
                      <a:pt x="491" y="11"/>
                      <a:pt x="410" y="2"/>
                    </a:cubicBezTo>
                    <a:cubicBezTo>
                      <a:pt x="401" y="1"/>
                      <a:pt x="392"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6"/>
              <p:cNvSpPr/>
              <p:nvPr/>
            </p:nvSpPr>
            <p:spPr>
              <a:xfrm>
                <a:off x="2026863" y="2195340"/>
                <a:ext cx="30819" cy="49147"/>
              </a:xfrm>
              <a:custGeom>
                <a:avLst/>
                <a:gdLst/>
                <a:ahLst/>
                <a:cxnLst/>
                <a:rect l="l" t="t" r="r" b="b"/>
                <a:pathLst>
                  <a:path w="644" h="1027" extrusionOk="0">
                    <a:moveTo>
                      <a:pt x="37" y="1"/>
                    </a:moveTo>
                    <a:cubicBezTo>
                      <a:pt x="28" y="81"/>
                      <a:pt x="19" y="170"/>
                      <a:pt x="1" y="260"/>
                    </a:cubicBezTo>
                    <a:cubicBezTo>
                      <a:pt x="170" y="286"/>
                      <a:pt x="188" y="402"/>
                      <a:pt x="179" y="527"/>
                    </a:cubicBezTo>
                    <a:cubicBezTo>
                      <a:pt x="179" y="599"/>
                      <a:pt x="179" y="661"/>
                      <a:pt x="170" y="732"/>
                    </a:cubicBezTo>
                    <a:cubicBezTo>
                      <a:pt x="161" y="813"/>
                      <a:pt x="152" y="902"/>
                      <a:pt x="135" y="991"/>
                    </a:cubicBezTo>
                    <a:cubicBezTo>
                      <a:pt x="197" y="1009"/>
                      <a:pt x="251" y="1018"/>
                      <a:pt x="331" y="1027"/>
                    </a:cubicBezTo>
                    <a:cubicBezTo>
                      <a:pt x="358" y="848"/>
                      <a:pt x="376" y="697"/>
                      <a:pt x="393" y="536"/>
                    </a:cubicBezTo>
                    <a:cubicBezTo>
                      <a:pt x="411" y="402"/>
                      <a:pt x="456" y="295"/>
                      <a:pt x="625" y="295"/>
                    </a:cubicBezTo>
                    <a:cubicBezTo>
                      <a:pt x="625" y="242"/>
                      <a:pt x="634" y="206"/>
                      <a:pt x="634" y="161"/>
                    </a:cubicBezTo>
                    <a:cubicBezTo>
                      <a:pt x="643" y="99"/>
                      <a:pt x="616" y="63"/>
                      <a:pt x="554" y="63"/>
                    </a:cubicBezTo>
                    <a:cubicBezTo>
                      <a:pt x="384" y="37"/>
                      <a:pt x="215" y="19"/>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6"/>
              <p:cNvSpPr/>
              <p:nvPr/>
            </p:nvSpPr>
            <p:spPr>
              <a:xfrm>
                <a:off x="2080653" y="2201322"/>
                <a:ext cx="27804" cy="49147"/>
              </a:xfrm>
              <a:custGeom>
                <a:avLst/>
                <a:gdLst/>
                <a:ahLst/>
                <a:cxnLst/>
                <a:rect l="l" t="t" r="r" b="b"/>
                <a:pathLst>
                  <a:path w="581" h="1027" extrusionOk="0">
                    <a:moveTo>
                      <a:pt x="10" y="1"/>
                    </a:moveTo>
                    <a:cubicBezTo>
                      <a:pt x="19" y="81"/>
                      <a:pt x="1" y="188"/>
                      <a:pt x="37" y="197"/>
                    </a:cubicBezTo>
                    <a:cubicBezTo>
                      <a:pt x="179" y="268"/>
                      <a:pt x="144" y="384"/>
                      <a:pt x="126" y="500"/>
                    </a:cubicBezTo>
                    <a:cubicBezTo>
                      <a:pt x="99" y="670"/>
                      <a:pt x="81" y="839"/>
                      <a:pt x="63" y="1018"/>
                    </a:cubicBezTo>
                    <a:cubicBezTo>
                      <a:pt x="126" y="1018"/>
                      <a:pt x="170" y="1027"/>
                      <a:pt x="215" y="1027"/>
                    </a:cubicBezTo>
                    <a:cubicBezTo>
                      <a:pt x="233" y="920"/>
                      <a:pt x="233" y="830"/>
                      <a:pt x="251" y="741"/>
                    </a:cubicBezTo>
                    <a:cubicBezTo>
                      <a:pt x="269" y="634"/>
                      <a:pt x="286" y="518"/>
                      <a:pt x="304" y="411"/>
                    </a:cubicBezTo>
                    <a:cubicBezTo>
                      <a:pt x="322" y="358"/>
                      <a:pt x="349" y="313"/>
                      <a:pt x="420" y="295"/>
                    </a:cubicBezTo>
                    <a:cubicBezTo>
                      <a:pt x="581" y="259"/>
                      <a:pt x="581" y="251"/>
                      <a:pt x="554" y="72"/>
                    </a:cubicBezTo>
                    <a:cubicBezTo>
                      <a:pt x="384" y="45"/>
                      <a:pt x="215" y="28"/>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6"/>
              <p:cNvSpPr/>
              <p:nvPr/>
            </p:nvSpPr>
            <p:spPr>
              <a:xfrm>
                <a:off x="1976949" y="2188544"/>
                <a:ext cx="29048" cy="46994"/>
              </a:xfrm>
              <a:custGeom>
                <a:avLst/>
                <a:gdLst/>
                <a:ahLst/>
                <a:cxnLst/>
                <a:rect l="l" t="t" r="r" b="b"/>
                <a:pathLst>
                  <a:path w="607" h="982" extrusionOk="0">
                    <a:moveTo>
                      <a:pt x="9" y="0"/>
                    </a:moveTo>
                    <a:cubicBezTo>
                      <a:pt x="0" y="80"/>
                      <a:pt x="0" y="161"/>
                      <a:pt x="0" y="232"/>
                    </a:cubicBezTo>
                    <a:cubicBezTo>
                      <a:pt x="170" y="321"/>
                      <a:pt x="187" y="357"/>
                      <a:pt x="170" y="553"/>
                    </a:cubicBezTo>
                    <a:cubicBezTo>
                      <a:pt x="161" y="687"/>
                      <a:pt x="143" y="821"/>
                      <a:pt x="125" y="973"/>
                    </a:cubicBezTo>
                    <a:cubicBezTo>
                      <a:pt x="170" y="973"/>
                      <a:pt x="196" y="973"/>
                      <a:pt x="241" y="981"/>
                    </a:cubicBezTo>
                    <a:cubicBezTo>
                      <a:pt x="259" y="839"/>
                      <a:pt x="286" y="696"/>
                      <a:pt x="303" y="562"/>
                    </a:cubicBezTo>
                    <a:cubicBezTo>
                      <a:pt x="339" y="357"/>
                      <a:pt x="339" y="357"/>
                      <a:pt x="553" y="321"/>
                    </a:cubicBezTo>
                    <a:cubicBezTo>
                      <a:pt x="571" y="241"/>
                      <a:pt x="589" y="161"/>
                      <a:pt x="607" y="71"/>
                    </a:cubicBezTo>
                    <a:cubicBezTo>
                      <a:pt x="393" y="45"/>
                      <a:pt x="205" y="27"/>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6"/>
              <p:cNvSpPr/>
              <p:nvPr/>
            </p:nvSpPr>
            <p:spPr>
              <a:xfrm>
                <a:off x="2035429" y="2393272"/>
                <a:ext cx="11007" cy="45893"/>
              </a:xfrm>
              <a:custGeom>
                <a:avLst/>
                <a:gdLst/>
                <a:ahLst/>
                <a:cxnLst/>
                <a:rect l="l" t="t" r="r" b="b"/>
                <a:pathLst>
                  <a:path w="230" h="959" extrusionOk="0">
                    <a:moveTo>
                      <a:pt x="157" y="0"/>
                    </a:moveTo>
                    <a:cubicBezTo>
                      <a:pt x="142" y="0"/>
                      <a:pt x="125" y="2"/>
                      <a:pt x="107" y="4"/>
                    </a:cubicBezTo>
                    <a:cubicBezTo>
                      <a:pt x="72" y="325"/>
                      <a:pt x="36" y="629"/>
                      <a:pt x="0" y="941"/>
                    </a:cubicBezTo>
                    <a:cubicBezTo>
                      <a:pt x="45" y="950"/>
                      <a:pt x="81" y="950"/>
                      <a:pt x="116" y="959"/>
                    </a:cubicBezTo>
                    <a:cubicBezTo>
                      <a:pt x="125" y="932"/>
                      <a:pt x="134" y="923"/>
                      <a:pt x="134" y="914"/>
                    </a:cubicBezTo>
                    <a:cubicBezTo>
                      <a:pt x="170" y="638"/>
                      <a:pt x="197" y="352"/>
                      <a:pt x="223" y="76"/>
                    </a:cubicBezTo>
                    <a:cubicBezTo>
                      <a:pt x="230" y="15"/>
                      <a:pt x="202"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6"/>
              <p:cNvSpPr/>
              <p:nvPr/>
            </p:nvSpPr>
            <p:spPr>
              <a:xfrm>
                <a:off x="1989296" y="2387912"/>
                <a:ext cx="10720" cy="48956"/>
              </a:xfrm>
              <a:custGeom>
                <a:avLst/>
                <a:gdLst/>
                <a:ahLst/>
                <a:cxnLst/>
                <a:rect l="l" t="t" r="r" b="b"/>
                <a:pathLst>
                  <a:path w="224" h="1023" extrusionOk="0">
                    <a:moveTo>
                      <a:pt x="179" y="0"/>
                    </a:moveTo>
                    <a:cubicBezTo>
                      <a:pt x="161" y="27"/>
                      <a:pt x="126" y="45"/>
                      <a:pt x="126" y="72"/>
                    </a:cubicBezTo>
                    <a:cubicBezTo>
                      <a:pt x="99" y="196"/>
                      <a:pt x="81" y="330"/>
                      <a:pt x="63" y="455"/>
                    </a:cubicBezTo>
                    <a:cubicBezTo>
                      <a:pt x="36" y="643"/>
                      <a:pt x="19" y="830"/>
                      <a:pt x="1" y="1017"/>
                    </a:cubicBezTo>
                    <a:cubicBezTo>
                      <a:pt x="16" y="1021"/>
                      <a:pt x="29" y="1023"/>
                      <a:pt x="41" y="1023"/>
                    </a:cubicBezTo>
                    <a:cubicBezTo>
                      <a:pt x="86" y="1023"/>
                      <a:pt x="110" y="997"/>
                      <a:pt x="117" y="955"/>
                    </a:cubicBezTo>
                    <a:cubicBezTo>
                      <a:pt x="152" y="660"/>
                      <a:pt x="188" y="375"/>
                      <a:pt x="224" y="81"/>
                    </a:cubicBezTo>
                    <a:cubicBezTo>
                      <a:pt x="224" y="54"/>
                      <a:pt x="197" y="27"/>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8" name="Google Shape;1438;p56"/>
          <p:cNvGrpSpPr/>
          <p:nvPr/>
        </p:nvGrpSpPr>
        <p:grpSpPr>
          <a:xfrm rot="-1582814" flipH="1">
            <a:off x="1563275" y="2486311"/>
            <a:ext cx="2019924" cy="842201"/>
            <a:chOff x="1398469" y="2053495"/>
            <a:chExt cx="1112150" cy="461657"/>
          </a:xfrm>
        </p:grpSpPr>
        <p:sp>
          <p:nvSpPr>
            <p:cNvPr id="1439" name="Google Shape;1439;p56"/>
            <p:cNvSpPr/>
            <p:nvPr/>
          </p:nvSpPr>
          <p:spPr>
            <a:xfrm>
              <a:off x="1398469" y="2053495"/>
              <a:ext cx="1112150" cy="461657"/>
            </a:xfrm>
            <a:custGeom>
              <a:avLst/>
              <a:gdLst/>
              <a:ahLst/>
              <a:cxnLst/>
              <a:rect l="l" t="t" r="r" b="b"/>
              <a:pathLst>
                <a:path w="23240" h="9647" extrusionOk="0">
                  <a:moveTo>
                    <a:pt x="12097" y="2822"/>
                  </a:moveTo>
                  <a:cubicBezTo>
                    <a:pt x="12293" y="2849"/>
                    <a:pt x="12481" y="2867"/>
                    <a:pt x="12695" y="2893"/>
                  </a:cubicBezTo>
                  <a:cubicBezTo>
                    <a:pt x="12677" y="2983"/>
                    <a:pt x="12659" y="3063"/>
                    <a:pt x="12641" y="3143"/>
                  </a:cubicBezTo>
                  <a:cubicBezTo>
                    <a:pt x="12427" y="3179"/>
                    <a:pt x="12427" y="3179"/>
                    <a:pt x="12391" y="3384"/>
                  </a:cubicBezTo>
                  <a:cubicBezTo>
                    <a:pt x="12374" y="3518"/>
                    <a:pt x="12347" y="3661"/>
                    <a:pt x="12329" y="3803"/>
                  </a:cubicBezTo>
                  <a:cubicBezTo>
                    <a:pt x="12284" y="3795"/>
                    <a:pt x="12258" y="3795"/>
                    <a:pt x="12213" y="3795"/>
                  </a:cubicBezTo>
                  <a:cubicBezTo>
                    <a:pt x="12231" y="3643"/>
                    <a:pt x="12249" y="3509"/>
                    <a:pt x="12258" y="3375"/>
                  </a:cubicBezTo>
                  <a:cubicBezTo>
                    <a:pt x="12275" y="3179"/>
                    <a:pt x="12258" y="3143"/>
                    <a:pt x="12088" y="3054"/>
                  </a:cubicBezTo>
                  <a:cubicBezTo>
                    <a:pt x="12088" y="2983"/>
                    <a:pt x="12088" y="2902"/>
                    <a:pt x="12097" y="2822"/>
                  </a:cubicBezTo>
                  <a:close/>
                  <a:moveTo>
                    <a:pt x="13168" y="2965"/>
                  </a:moveTo>
                  <a:cubicBezTo>
                    <a:pt x="13346" y="2983"/>
                    <a:pt x="13515" y="3001"/>
                    <a:pt x="13685" y="3027"/>
                  </a:cubicBezTo>
                  <a:cubicBezTo>
                    <a:pt x="13747" y="3027"/>
                    <a:pt x="13774" y="3063"/>
                    <a:pt x="13765" y="3125"/>
                  </a:cubicBezTo>
                  <a:cubicBezTo>
                    <a:pt x="13765" y="3170"/>
                    <a:pt x="13756" y="3206"/>
                    <a:pt x="13756" y="3259"/>
                  </a:cubicBezTo>
                  <a:cubicBezTo>
                    <a:pt x="13587" y="3259"/>
                    <a:pt x="13542" y="3366"/>
                    <a:pt x="13524" y="3500"/>
                  </a:cubicBezTo>
                  <a:cubicBezTo>
                    <a:pt x="13507" y="3661"/>
                    <a:pt x="13489" y="3812"/>
                    <a:pt x="13462" y="3991"/>
                  </a:cubicBezTo>
                  <a:cubicBezTo>
                    <a:pt x="13382" y="3982"/>
                    <a:pt x="13328" y="3973"/>
                    <a:pt x="13266" y="3955"/>
                  </a:cubicBezTo>
                  <a:cubicBezTo>
                    <a:pt x="13283" y="3866"/>
                    <a:pt x="13292" y="3777"/>
                    <a:pt x="13301" y="3696"/>
                  </a:cubicBezTo>
                  <a:cubicBezTo>
                    <a:pt x="13310" y="3625"/>
                    <a:pt x="13310" y="3563"/>
                    <a:pt x="13310" y="3491"/>
                  </a:cubicBezTo>
                  <a:cubicBezTo>
                    <a:pt x="13319" y="3366"/>
                    <a:pt x="13301" y="3250"/>
                    <a:pt x="13132" y="3224"/>
                  </a:cubicBezTo>
                  <a:cubicBezTo>
                    <a:pt x="13150" y="3134"/>
                    <a:pt x="13159" y="3045"/>
                    <a:pt x="13168" y="2965"/>
                  </a:cubicBezTo>
                  <a:close/>
                  <a:moveTo>
                    <a:pt x="14265" y="3090"/>
                  </a:moveTo>
                  <a:lnTo>
                    <a:pt x="14265" y="3090"/>
                  </a:lnTo>
                  <a:cubicBezTo>
                    <a:pt x="14470" y="3117"/>
                    <a:pt x="14639" y="3134"/>
                    <a:pt x="14809" y="3161"/>
                  </a:cubicBezTo>
                  <a:cubicBezTo>
                    <a:pt x="14836" y="3340"/>
                    <a:pt x="14836" y="3348"/>
                    <a:pt x="14675" y="3384"/>
                  </a:cubicBezTo>
                  <a:cubicBezTo>
                    <a:pt x="14604" y="3402"/>
                    <a:pt x="14577" y="3447"/>
                    <a:pt x="14559" y="3500"/>
                  </a:cubicBezTo>
                  <a:cubicBezTo>
                    <a:pt x="14541" y="3607"/>
                    <a:pt x="14524" y="3723"/>
                    <a:pt x="14506" y="3830"/>
                  </a:cubicBezTo>
                  <a:cubicBezTo>
                    <a:pt x="14488" y="3919"/>
                    <a:pt x="14488" y="4009"/>
                    <a:pt x="14470" y="4116"/>
                  </a:cubicBezTo>
                  <a:cubicBezTo>
                    <a:pt x="14425" y="4116"/>
                    <a:pt x="14381" y="4107"/>
                    <a:pt x="14318" y="4107"/>
                  </a:cubicBezTo>
                  <a:cubicBezTo>
                    <a:pt x="14336" y="3928"/>
                    <a:pt x="14354" y="3759"/>
                    <a:pt x="14381" y="3589"/>
                  </a:cubicBezTo>
                  <a:cubicBezTo>
                    <a:pt x="14399" y="3473"/>
                    <a:pt x="14434" y="3357"/>
                    <a:pt x="14292" y="3286"/>
                  </a:cubicBezTo>
                  <a:cubicBezTo>
                    <a:pt x="14256" y="3277"/>
                    <a:pt x="14274" y="3170"/>
                    <a:pt x="14265" y="3090"/>
                  </a:cubicBezTo>
                  <a:close/>
                  <a:moveTo>
                    <a:pt x="22628" y="5176"/>
                  </a:moveTo>
                  <a:cubicBezTo>
                    <a:pt x="22706" y="5176"/>
                    <a:pt x="22786" y="5186"/>
                    <a:pt x="22865" y="5195"/>
                  </a:cubicBezTo>
                  <a:cubicBezTo>
                    <a:pt x="22900" y="5195"/>
                    <a:pt x="22954" y="5258"/>
                    <a:pt x="22963" y="5302"/>
                  </a:cubicBezTo>
                  <a:cubicBezTo>
                    <a:pt x="23007" y="5561"/>
                    <a:pt x="22981" y="5811"/>
                    <a:pt x="22900" y="6060"/>
                  </a:cubicBezTo>
                  <a:cubicBezTo>
                    <a:pt x="22874" y="6132"/>
                    <a:pt x="22829" y="6141"/>
                    <a:pt x="22758" y="6141"/>
                  </a:cubicBezTo>
                  <a:cubicBezTo>
                    <a:pt x="22472" y="6132"/>
                    <a:pt x="22213" y="6069"/>
                    <a:pt x="22008" y="5829"/>
                  </a:cubicBezTo>
                  <a:cubicBezTo>
                    <a:pt x="21964" y="5775"/>
                    <a:pt x="21866" y="5748"/>
                    <a:pt x="21794" y="5739"/>
                  </a:cubicBezTo>
                  <a:cubicBezTo>
                    <a:pt x="21455" y="5704"/>
                    <a:pt x="21125" y="5686"/>
                    <a:pt x="20786" y="5659"/>
                  </a:cubicBezTo>
                  <a:cubicBezTo>
                    <a:pt x="20608" y="5650"/>
                    <a:pt x="20420" y="5632"/>
                    <a:pt x="20242" y="5614"/>
                  </a:cubicBezTo>
                  <a:cubicBezTo>
                    <a:pt x="20010" y="5588"/>
                    <a:pt x="19867" y="5454"/>
                    <a:pt x="19796" y="5213"/>
                  </a:cubicBezTo>
                  <a:cubicBezTo>
                    <a:pt x="19853" y="5213"/>
                    <a:pt x="19904" y="5202"/>
                    <a:pt x="19950" y="5202"/>
                  </a:cubicBezTo>
                  <a:cubicBezTo>
                    <a:pt x="19961" y="5202"/>
                    <a:pt x="19972" y="5202"/>
                    <a:pt x="19983" y="5204"/>
                  </a:cubicBezTo>
                  <a:cubicBezTo>
                    <a:pt x="20643" y="5266"/>
                    <a:pt x="21295" y="5338"/>
                    <a:pt x="21955" y="5409"/>
                  </a:cubicBezTo>
                  <a:cubicBezTo>
                    <a:pt x="21979" y="5413"/>
                    <a:pt x="22004" y="5416"/>
                    <a:pt x="22027" y="5416"/>
                  </a:cubicBezTo>
                  <a:cubicBezTo>
                    <a:pt x="22106" y="5416"/>
                    <a:pt x="22176" y="5391"/>
                    <a:pt x="22231" y="5329"/>
                  </a:cubicBezTo>
                  <a:cubicBezTo>
                    <a:pt x="22347" y="5208"/>
                    <a:pt x="22484" y="5176"/>
                    <a:pt x="22628" y="5176"/>
                  </a:cubicBezTo>
                  <a:close/>
                  <a:moveTo>
                    <a:pt x="6686" y="4310"/>
                  </a:moveTo>
                  <a:cubicBezTo>
                    <a:pt x="6725" y="4310"/>
                    <a:pt x="6765" y="4314"/>
                    <a:pt x="6807" y="4321"/>
                  </a:cubicBezTo>
                  <a:cubicBezTo>
                    <a:pt x="6718" y="4972"/>
                    <a:pt x="6628" y="5614"/>
                    <a:pt x="6539" y="6275"/>
                  </a:cubicBezTo>
                  <a:cubicBezTo>
                    <a:pt x="6343" y="6185"/>
                    <a:pt x="6173" y="6078"/>
                    <a:pt x="6075" y="5891"/>
                  </a:cubicBezTo>
                  <a:cubicBezTo>
                    <a:pt x="5941" y="5650"/>
                    <a:pt x="5924" y="5382"/>
                    <a:pt x="5986" y="5115"/>
                  </a:cubicBezTo>
                  <a:cubicBezTo>
                    <a:pt x="6040" y="4892"/>
                    <a:pt x="6138" y="4687"/>
                    <a:pt x="6280" y="4508"/>
                  </a:cubicBezTo>
                  <a:cubicBezTo>
                    <a:pt x="6388" y="4372"/>
                    <a:pt x="6525" y="4310"/>
                    <a:pt x="6686" y="4310"/>
                  </a:cubicBezTo>
                  <a:close/>
                  <a:moveTo>
                    <a:pt x="7155" y="4364"/>
                  </a:moveTo>
                  <a:cubicBezTo>
                    <a:pt x="7163" y="4364"/>
                    <a:pt x="7172" y="4364"/>
                    <a:pt x="7181" y="4365"/>
                  </a:cubicBezTo>
                  <a:cubicBezTo>
                    <a:pt x="7262" y="4374"/>
                    <a:pt x="7297" y="4428"/>
                    <a:pt x="7289" y="4535"/>
                  </a:cubicBezTo>
                  <a:cubicBezTo>
                    <a:pt x="7271" y="4696"/>
                    <a:pt x="7253" y="4856"/>
                    <a:pt x="7235" y="5017"/>
                  </a:cubicBezTo>
                  <a:cubicBezTo>
                    <a:pt x="7190" y="5436"/>
                    <a:pt x="7155" y="5855"/>
                    <a:pt x="7119" y="6266"/>
                  </a:cubicBezTo>
                  <a:cubicBezTo>
                    <a:pt x="7104" y="6381"/>
                    <a:pt x="7075" y="6430"/>
                    <a:pt x="7005" y="6430"/>
                  </a:cubicBezTo>
                  <a:cubicBezTo>
                    <a:pt x="6993" y="6430"/>
                    <a:pt x="6981" y="6429"/>
                    <a:pt x="6967" y="6426"/>
                  </a:cubicBezTo>
                  <a:cubicBezTo>
                    <a:pt x="6842" y="6408"/>
                    <a:pt x="6771" y="6328"/>
                    <a:pt x="6780" y="6221"/>
                  </a:cubicBezTo>
                  <a:cubicBezTo>
                    <a:pt x="6798" y="6078"/>
                    <a:pt x="6816" y="5936"/>
                    <a:pt x="6834" y="5793"/>
                  </a:cubicBezTo>
                  <a:lnTo>
                    <a:pt x="6825" y="5793"/>
                  </a:lnTo>
                  <a:cubicBezTo>
                    <a:pt x="6887" y="5374"/>
                    <a:pt x="6950" y="4963"/>
                    <a:pt x="7012" y="4553"/>
                  </a:cubicBezTo>
                  <a:cubicBezTo>
                    <a:pt x="7012" y="4526"/>
                    <a:pt x="7021" y="4499"/>
                    <a:pt x="7030" y="4481"/>
                  </a:cubicBezTo>
                  <a:cubicBezTo>
                    <a:pt x="7053" y="4395"/>
                    <a:pt x="7091" y="4364"/>
                    <a:pt x="7155" y="4364"/>
                  </a:cubicBezTo>
                  <a:close/>
                  <a:moveTo>
                    <a:pt x="7688" y="4400"/>
                  </a:moveTo>
                  <a:cubicBezTo>
                    <a:pt x="7697" y="4400"/>
                    <a:pt x="7707" y="4401"/>
                    <a:pt x="7717" y="4401"/>
                  </a:cubicBezTo>
                  <a:cubicBezTo>
                    <a:pt x="7851" y="4401"/>
                    <a:pt x="7975" y="4419"/>
                    <a:pt x="8109" y="4437"/>
                  </a:cubicBezTo>
                  <a:cubicBezTo>
                    <a:pt x="8761" y="4517"/>
                    <a:pt x="9421" y="4606"/>
                    <a:pt x="10081" y="4678"/>
                  </a:cubicBezTo>
                  <a:cubicBezTo>
                    <a:pt x="10545" y="4731"/>
                    <a:pt x="11018" y="4758"/>
                    <a:pt x="11481" y="4794"/>
                  </a:cubicBezTo>
                  <a:cubicBezTo>
                    <a:pt x="11526" y="4794"/>
                    <a:pt x="11571" y="4803"/>
                    <a:pt x="11615" y="4812"/>
                  </a:cubicBezTo>
                  <a:cubicBezTo>
                    <a:pt x="11553" y="5382"/>
                    <a:pt x="11481" y="5944"/>
                    <a:pt x="11419" y="6498"/>
                  </a:cubicBezTo>
                  <a:cubicBezTo>
                    <a:pt x="10304" y="6382"/>
                    <a:pt x="9233" y="6257"/>
                    <a:pt x="8154" y="6141"/>
                  </a:cubicBezTo>
                  <a:cubicBezTo>
                    <a:pt x="8074" y="6132"/>
                    <a:pt x="8002" y="6123"/>
                    <a:pt x="7922" y="6114"/>
                  </a:cubicBezTo>
                  <a:cubicBezTo>
                    <a:pt x="7894" y="6111"/>
                    <a:pt x="7868" y="6109"/>
                    <a:pt x="7842" y="6109"/>
                  </a:cubicBezTo>
                  <a:cubicBezTo>
                    <a:pt x="7660" y="6109"/>
                    <a:pt x="7526" y="6193"/>
                    <a:pt x="7440" y="6373"/>
                  </a:cubicBezTo>
                  <a:cubicBezTo>
                    <a:pt x="7431" y="6382"/>
                    <a:pt x="7431" y="6391"/>
                    <a:pt x="7422" y="6399"/>
                  </a:cubicBezTo>
                  <a:cubicBezTo>
                    <a:pt x="7405" y="6417"/>
                    <a:pt x="7387" y="6426"/>
                    <a:pt x="7369" y="6444"/>
                  </a:cubicBezTo>
                  <a:cubicBezTo>
                    <a:pt x="7351" y="6417"/>
                    <a:pt x="7324" y="6391"/>
                    <a:pt x="7324" y="6373"/>
                  </a:cubicBezTo>
                  <a:cubicBezTo>
                    <a:pt x="7333" y="6239"/>
                    <a:pt x="7342" y="6114"/>
                    <a:pt x="7351" y="5980"/>
                  </a:cubicBezTo>
                  <a:cubicBezTo>
                    <a:pt x="7405" y="5516"/>
                    <a:pt x="7449" y="5052"/>
                    <a:pt x="7503" y="4588"/>
                  </a:cubicBezTo>
                  <a:cubicBezTo>
                    <a:pt x="7511" y="4456"/>
                    <a:pt x="7565" y="4400"/>
                    <a:pt x="7688" y="4400"/>
                  </a:cubicBezTo>
                  <a:close/>
                  <a:moveTo>
                    <a:pt x="12811" y="4936"/>
                  </a:moveTo>
                  <a:cubicBezTo>
                    <a:pt x="12820" y="4963"/>
                    <a:pt x="12829" y="4972"/>
                    <a:pt x="12829" y="4990"/>
                  </a:cubicBezTo>
                  <a:cubicBezTo>
                    <a:pt x="12784" y="5338"/>
                    <a:pt x="12739" y="5686"/>
                    <a:pt x="12695" y="6034"/>
                  </a:cubicBezTo>
                  <a:cubicBezTo>
                    <a:pt x="12668" y="6212"/>
                    <a:pt x="12650" y="6399"/>
                    <a:pt x="12623" y="6578"/>
                  </a:cubicBezTo>
                  <a:cubicBezTo>
                    <a:pt x="12623" y="6614"/>
                    <a:pt x="12614" y="6658"/>
                    <a:pt x="12614" y="6694"/>
                  </a:cubicBezTo>
                  <a:cubicBezTo>
                    <a:pt x="12607" y="6725"/>
                    <a:pt x="12606" y="6769"/>
                    <a:pt x="12565" y="6769"/>
                  </a:cubicBezTo>
                  <a:cubicBezTo>
                    <a:pt x="12559" y="6769"/>
                    <a:pt x="12552" y="6768"/>
                    <a:pt x="12543" y="6765"/>
                  </a:cubicBezTo>
                  <a:cubicBezTo>
                    <a:pt x="12525" y="6756"/>
                    <a:pt x="12507" y="6712"/>
                    <a:pt x="12516" y="6685"/>
                  </a:cubicBezTo>
                  <a:cubicBezTo>
                    <a:pt x="12525" y="6542"/>
                    <a:pt x="12543" y="6399"/>
                    <a:pt x="12561" y="6248"/>
                  </a:cubicBezTo>
                  <a:cubicBezTo>
                    <a:pt x="12614" y="5820"/>
                    <a:pt x="12659" y="5391"/>
                    <a:pt x="12713" y="4936"/>
                  </a:cubicBezTo>
                  <a:close/>
                  <a:moveTo>
                    <a:pt x="13596" y="4990"/>
                  </a:moveTo>
                  <a:cubicBezTo>
                    <a:pt x="13631" y="4990"/>
                    <a:pt x="13676" y="4990"/>
                    <a:pt x="13730" y="4999"/>
                  </a:cubicBezTo>
                  <a:cubicBezTo>
                    <a:pt x="13756" y="5632"/>
                    <a:pt x="13622" y="6248"/>
                    <a:pt x="13578" y="6881"/>
                  </a:cubicBezTo>
                  <a:cubicBezTo>
                    <a:pt x="13524" y="6881"/>
                    <a:pt x="13489" y="6881"/>
                    <a:pt x="13444" y="6872"/>
                  </a:cubicBezTo>
                  <a:cubicBezTo>
                    <a:pt x="13498" y="6248"/>
                    <a:pt x="13542" y="5623"/>
                    <a:pt x="13596" y="4990"/>
                  </a:cubicBezTo>
                  <a:close/>
                  <a:moveTo>
                    <a:pt x="6040" y="4331"/>
                  </a:moveTo>
                  <a:cubicBezTo>
                    <a:pt x="6069" y="4331"/>
                    <a:pt x="6102" y="4336"/>
                    <a:pt x="6138" y="4348"/>
                  </a:cubicBezTo>
                  <a:cubicBezTo>
                    <a:pt x="6102" y="4410"/>
                    <a:pt x="6084" y="4446"/>
                    <a:pt x="6057" y="4490"/>
                  </a:cubicBezTo>
                  <a:cubicBezTo>
                    <a:pt x="5897" y="4731"/>
                    <a:pt x="5763" y="4990"/>
                    <a:pt x="5745" y="5284"/>
                  </a:cubicBezTo>
                  <a:cubicBezTo>
                    <a:pt x="5718" y="5784"/>
                    <a:pt x="5888" y="6176"/>
                    <a:pt x="6343" y="6426"/>
                  </a:cubicBezTo>
                  <a:cubicBezTo>
                    <a:pt x="6575" y="6551"/>
                    <a:pt x="6825" y="6640"/>
                    <a:pt x="7092" y="6694"/>
                  </a:cubicBezTo>
                  <a:cubicBezTo>
                    <a:pt x="7137" y="6703"/>
                    <a:pt x="7190" y="6721"/>
                    <a:pt x="7226" y="6756"/>
                  </a:cubicBezTo>
                  <a:cubicBezTo>
                    <a:pt x="7244" y="6774"/>
                    <a:pt x="7253" y="6819"/>
                    <a:pt x="7244" y="6845"/>
                  </a:cubicBezTo>
                  <a:cubicBezTo>
                    <a:pt x="7235" y="6872"/>
                    <a:pt x="7190" y="6890"/>
                    <a:pt x="7164" y="6890"/>
                  </a:cubicBezTo>
                  <a:cubicBezTo>
                    <a:pt x="6254" y="6845"/>
                    <a:pt x="5567" y="6266"/>
                    <a:pt x="5495" y="5463"/>
                  </a:cubicBezTo>
                  <a:cubicBezTo>
                    <a:pt x="5460" y="5070"/>
                    <a:pt x="5540" y="4713"/>
                    <a:pt x="5834" y="4428"/>
                  </a:cubicBezTo>
                  <a:cubicBezTo>
                    <a:pt x="5894" y="4375"/>
                    <a:pt x="5954" y="4331"/>
                    <a:pt x="6040" y="4331"/>
                  </a:cubicBezTo>
                  <a:close/>
                  <a:moveTo>
                    <a:pt x="7841" y="6342"/>
                  </a:moveTo>
                  <a:cubicBezTo>
                    <a:pt x="7860" y="6342"/>
                    <a:pt x="7881" y="6344"/>
                    <a:pt x="7904" y="6346"/>
                  </a:cubicBezTo>
                  <a:cubicBezTo>
                    <a:pt x="8225" y="6382"/>
                    <a:pt x="8537" y="6417"/>
                    <a:pt x="8850" y="6453"/>
                  </a:cubicBezTo>
                  <a:cubicBezTo>
                    <a:pt x="9617" y="6542"/>
                    <a:pt x="10375" y="6622"/>
                    <a:pt x="11134" y="6712"/>
                  </a:cubicBezTo>
                  <a:cubicBezTo>
                    <a:pt x="11214" y="6721"/>
                    <a:pt x="11285" y="6738"/>
                    <a:pt x="11365" y="6756"/>
                  </a:cubicBezTo>
                  <a:cubicBezTo>
                    <a:pt x="11330" y="7086"/>
                    <a:pt x="11294" y="7399"/>
                    <a:pt x="11258" y="7720"/>
                  </a:cubicBezTo>
                  <a:cubicBezTo>
                    <a:pt x="11187" y="7711"/>
                    <a:pt x="11134" y="7702"/>
                    <a:pt x="11071" y="7693"/>
                  </a:cubicBezTo>
                  <a:cubicBezTo>
                    <a:pt x="10054" y="7568"/>
                    <a:pt x="9037" y="7443"/>
                    <a:pt x="8020" y="7309"/>
                  </a:cubicBezTo>
                  <a:cubicBezTo>
                    <a:pt x="7967" y="7300"/>
                    <a:pt x="7913" y="7292"/>
                    <a:pt x="7868" y="7274"/>
                  </a:cubicBezTo>
                  <a:cubicBezTo>
                    <a:pt x="7574" y="7184"/>
                    <a:pt x="7503" y="7060"/>
                    <a:pt x="7556" y="6756"/>
                  </a:cubicBezTo>
                  <a:cubicBezTo>
                    <a:pt x="7565" y="6685"/>
                    <a:pt x="7583" y="6605"/>
                    <a:pt x="7610" y="6533"/>
                  </a:cubicBezTo>
                  <a:cubicBezTo>
                    <a:pt x="7656" y="6394"/>
                    <a:pt x="7716" y="6342"/>
                    <a:pt x="7841" y="6342"/>
                  </a:cubicBezTo>
                  <a:close/>
                  <a:moveTo>
                    <a:pt x="14818" y="5088"/>
                  </a:moveTo>
                  <a:cubicBezTo>
                    <a:pt x="14925" y="5088"/>
                    <a:pt x="15032" y="5088"/>
                    <a:pt x="15130" y="5106"/>
                  </a:cubicBezTo>
                  <a:cubicBezTo>
                    <a:pt x="15541" y="5159"/>
                    <a:pt x="15942" y="5222"/>
                    <a:pt x="16352" y="5275"/>
                  </a:cubicBezTo>
                  <a:cubicBezTo>
                    <a:pt x="16727" y="5320"/>
                    <a:pt x="17111" y="5347"/>
                    <a:pt x="17485" y="5400"/>
                  </a:cubicBezTo>
                  <a:cubicBezTo>
                    <a:pt x="17869" y="5445"/>
                    <a:pt x="18244" y="5516"/>
                    <a:pt x="18600" y="5686"/>
                  </a:cubicBezTo>
                  <a:cubicBezTo>
                    <a:pt x="18752" y="5766"/>
                    <a:pt x="18895" y="5855"/>
                    <a:pt x="19029" y="5953"/>
                  </a:cubicBezTo>
                  <a:cubicBezTo>
                    <a:pt x="19261" y="6123"/>
                    <a:pt x="19368" y="6364"/>
                    <a:pt x="19341" y="6658"/>
                  </a:cubicBezTo>
                  <a:cubicBezTo>
                    <a:pt x="19323" y="6872"/>
                    <a:pt x="19278" y="7077"/>
                    <a:pt x="19171" y="7265"/>
                  </a:cubicBezTo>
                  <a:cubicBezTo>
                    <a:pt x="19046" y="7497"/>
                    <a:pt x="18859" y="7657"/>
                    <a:pt x="18592" y="7720"/>
                  </a:cubicBezTo>
                  <a:cubicBezTo>
                    <a:pt x="18392" y="7757"/>
                    <a:pt x="18196" y="7772"/>
                    <a:pt x="17999" y="7772"/>
                  </a:cubicBezTo>
                  <a:cubicBezTo>
                    <a:pt x="17870" y="7772"/>
                    <a:pt x="17741" y="7766"/>
                    <a:pt x="17610" y="7755"/>
                  </a:cubicBezTo>
                  <a:cubicBezTo>
                    <a:pt x="17530" y="7755"/>
                    <a:pt x="17450" y="7738"/>
                    <a:pt x="17369" y="7729"/>
                  </a:cubicBezTo>
                  <a:cubicBezTo>
                    <a:pt x="17227" y="7729"/>
                    <a:pt x="17120" y="7684"/>
                    <a:pt x="17039" y="7550"/>
                  </a:cubicBezTo>
                  <a:cubicBezTo>
                    <a:pt x="16941" y="7372"/>
                    <a:pt x="16736" y="7318"/>
                    <a:pt x="16549" y="7274"/>
                  </a:cubicBezTo>
                  <a:cubicBezTo>
                    <a:pt x="16094" y="7149"/>
                    <a:pt x="15621" y="7095"/>
                    <a:pt x="15157" y="7060"/>
                  </a:cubicBezTo>
                  <a:cubicBezTo>
                    <a:pt x="14987" y="7042"/>
                    <a:pt x="14827" y="7015"/>
                    <a:pt x="14657" y="6997"/>
                  </a:cubicBezTo>
                  <a:cubicBezTo>
                    <a:pt x="14711" y="6373"/>
                    <a:pt x="14764" y="5730"/>
                    <a:pt x="14818" y="5088"/>
                  </a:cubicBezTo>
                  <a:close/>
                  <a:moveTo>
                    <a:pt x="12525" y="6988"/>
                  </a:moveTo>
                  <a:cubicBezTo>
                    <a:pt x="12543" y="7015"/>
                    <a:pt x="12570" y="7042"/>
                    <a:pt x="12570" y="7069"/>
                  </a:cubicBezTo>
                  <a:cubicBezTo>
                    <a:pt x="12534" y="7363"/>
                    <a:pt x="12498" y="7648"/>
                    <a:pt x="12463" y="7943"/>
                  </a:cubicBezTo>
                  <a:cubicBezTo>
                    <a:pt x="12456" y="7985"/>
                    <a:pt x="12432" y="8011"/>
                    <a:pt x="12387" y="8011"/>
                  </a:cubicBezTo>
                  <a:cubicBezTo>
                    <a:pt x="12375" y="8011"/>
                    <a:pt x="12362" y="8009"/>
                    <a:pt x="12347" y="8005"/>
                  </a:cubicBezTo>
                  <a:cubicBezTo>
                    <a:pt x="12365" y="7818"/>
                    <a:pt x="12382" y="7631"/>
                    <a:pt x="12409" y="7443"/>
                  </a:cubicBezTo>
                  <a:cubicBezTo>
                    <a:pt x="12427" y="7318"/>
                    <a:pt x="12445" y="7184"/>
                    <a:pt x="12472" y="7060"/>
                  </a:cubicBezTo>
                  <a:cubicBezTo>
                    <a:pt x="12472" y="7033"/>
                    <a:pt x="12507" y="7015"/>
                    <a:pt x="12525" y="6988"/>
                  </a:cubicBezTo>
                  <a:close/>
                  <a:moveTo>
                    <a:pt x="13467" y="7100"/>
                  </a:moveTo>
                  <a:cubicBezTo>
                    <a:pt x="13512" y="7100"/>
                    <a:pt x="13540" y="7115"/>
                    <a:pt x="13533" y="7176"/>
                  </a:cubicBezTo>
                  <a:cubicBezTo>
                    <a:pt x="13507" y="7452"/>
                    <a:pt x="13480" y="7738"/>
                    <a:pt x="13444" y="8014"/>
                  </a:cubicBezTo>
                  <a:cubicBezTo>
                    <a:pt x="13444" y="8023"/>
                    <a:pt x="13435" y="8032"/>
                    <a:pt x="13426" y="8059"/>
                  </a:cubicBezTo>
                  <a:cubicBezTo>
                    <a:pt x="13391" y="8050"/>
                    <a:pt x="13355" y="8050"/>
                    <a:pt x="13310" y="8041"/>
                  </a:cubicBezTo>
                  <a:cubicBezTo>
                    <a:pt x="13346" y="7729"/>
                    <a:pt x="13382" y="7425"/>
                    <a:pt x="13417" y="7104"/>
                  </a:cubicBezTo>
                  <a:cubicBezTo>
                    <a:pt x="13435" y="7102"/>
                    <a:pt x="13452" y="7100"/>
                    <a:pt x="13467" y="7100"/>
                  </a:cubicBezTo>
                  <a:close/>
                  <a:moveTo>
                    <a:pt x="1470" y="225"/>
                  </a:moveTo>
                  <a:cubicBezTo>
                    <a:pt x="1533" y="225"/>
                    <a:pt x="1590" y="254"/>
                    <a:pt x="1642" y="315"/>
                  </a:cubicBezTo>
                  <a:cubicBezTo>
                    <a:pt x="1722" y="413"/>
                    <a:pt x="1793" y="521"/>
                    <a:pt x="1838" y="636"/>
                  </a:cubicBezTo>
                  <a:cubicBezTo>
                    <a:pt x="1900" y="797"/>
                    <a:pt x="1945" y="958"/>
                    <a:pt x="1981" y="1118"/>
                  </a:cubicBezTo>
                  <a:cubicBezTo>
                    <a:pt x="2052" y="1475"/>
                    <a:pt x="2257" y="1725"/>
                    <a:pt x="2551" y="1921"/>
                  </a:cubicBezTo>
                  <a:cubicBezTo>
                    <a:pt x="2989" y="2224"/>
                    <a:pt x="3470" y="2421"/>
                    <a:pt x="3979" y="2563"/>
                  </a:cubicBezTo>
                  <a:cubicBezTo>
                    <a:pt x="4568" y="2733"/>
                    <a:pt x="5165" y="2858"/>
                    <a:pt x="5763" y="2956"/>
                  </a:cubicBezTo>
                  <a:cubicBezTo>
                    <a:pt x="6370" y="3054"/>
                    <a:pt x="6976" y="3152"/>
                    <a:pt x="7574" y="3259"/>
                  </a:cubicBezTo>
                  <a:cubicBezTo>
                    <a:pt x="7788" y="3295"/>
                    <a:pt x="7993" y="3348"/>
                    <a:pt x="8198" y="3384"/>
                  </a:cubicBezTo>
                  <a:cubicBezTo>
                    <a:pt x="8645" y="3464"/>
                    <a:pt x="9082" y="3527"/>
                    <a:pt x="9528" y="3598"/>
                  </a:cubicBezTo>
                  <a:cubicBezTo>
                    <a:pt x="9760" y="3643"/>
                    <a:pt x="10001" y="3687"/>
                    <a:pt x="10232" y="3732"/>
                  </a:cubicBezTo>
                  <a:cubicBezTo>
                    <a:pt x="10259" y="3741"/>
                    <a:pt x="10277" y="3741"/>
                    <a:pt x="10304" y="3750"/>
                  </a:cubicBezTo>
                  <a:cubicBezTo>
                    <a:pt x="10893" y="3839"/>
                    <a:pt x="11473" y="3928"/>
                    <a:pt x="12061" y="4009"/>
                  </a:cubicBezTo>
                  <a:cubicBezTo>
                    <a:pt x="13123" y="4160"/>
                    <a:pt x="14185" y="4321"/>
                    <a:pt x="15255" y="4464"/>
                  </a:cubicBezTo>
                  <a:cubicBezTo>
                    <a:pt x="16129" y="4580"/>
                    <a:pt x="17012" y="4669"/>
                    <a:pt x="17896" y="4794"/>
                  </a:cubicBezTo>
                  <a:cubicBezTo>
                    <a:pt x="18413" y="4865"/>
                    <a:pt x="18922" y="4999"/>
                    <a:pt x="19359" y="5311"/>
                  </a:cubicBezTo>
                  <a:cubicBezTo>
                    <a:pt x="19680" y="5543"/>
                    <a:pt x="19894" y="5837"/>
                    <a:pt x="20037" y="6194"/>
                  </a:cubicBezTo>
                  <a:cubicBezTo>
                    <a:pt x="20108" y="6408"/>
                    <a:pt x="20108" y="6614"/>
                    <a:pt x="20081" y="6828"/>
                  </a:cubicBezTo>
                  <a:cubicBezTo>
                    <a:pt x="20046" y="7229"/>
                    <a:pt x="19921" y="7604"/>
                    <a:pt x="19617" y="7898"/>
                  </a:cubicBezTo>
                  <a:cubicBezTo>
                    <a:pt x="19270" y="8237"/>
                    <a:pt x="18850" y="8425"/>
                    <a:pt x="18368" y="8469"/>
                  </a:cubicBezTo>
                  <a:cubicBezTo>
                    <a:pt x="18162" y="8492"/>
                    <a:pt x="17957" y="8502"/>
                    <a:pt x="17752" y="8502"/>
                  </a:cubicBezTo>
                  <a:cubicBezTo>
                    <a:pt x="17400" y="8502"/>
                    <a:pt x="17050" y="8473"/>
                    <a:pt x="16700" y="8433"/>
                  </a:cubicBezTo>
                  <a:cubicBezTo>
                    <a:pt x="16326" y="8389"/>
                    <a:pt x="15960" y="8344"/>
                    <a:pt x="15594" y="8291"/>
                  </a:cubicBezTo>
                  <a:cubicBezTo>
                    <a:pt x="15478" y="8273"/>
                    <a:pt x="15353" y="8237"/>
                    <a:pt x="15237" y="8228"/>
                  </a:cubicBezTo>
                  <a:cubicBezTo>
                    <a:pt x="15041" y="8201"/>
                    <a:pt x="14836" y="8193"/>
                    <a:pt x="14631" y="8184"/>
                  </a:cubicBezTo>
                  <a:cubicBezTo>
                    <a:pt x="14595" y="8175"/>
                    <a:pt x="14559" y="8175"/>
                    <a:pt x="14515" y="8166"/>
                  </a:cubicBezTo>
                  <a:cubicBezTo>
                    <a:pt x="14550" y="7845"/>
                    <a:pt x="14586" y="7541"/>
                    <a:pt x="14622" y="7229"/>
                  </a:cubicBezTo>
                  <a:cubicBezTo>
                    <a:pt x="14827" y="7247"/>
                    <a:pt x="15014" y="7256"/>
                    <a:pt x="15202" y="7274"/>
                  </a:cubicBezTo>
                  <a:cubicBezTo>
                    <a:pt x="15674" y="7318"/>
                    <a:pt x="16138" y="7372"/>
                    <a:pt x="16584" y="7515"/>
                  </a:cubicBezTo>
                  <a:cubicBezTo>
                    <a:pt x="16736" y="7568"/>
                    <a:pt x="16870" y="7639"/>
                    <a:pt x="16950" y="7800"/>
                  </a:cubicBezTo>
                  <a:cubicBezTo>
                    <a:pt x="16995" y="7871"/>
                    <a:pt x="17057" y="7907"/>
                    <a:pt x="17137" y="7916"/>
                  </a:cubicBezTo>
                  <a:cubicBezTo>
                    <a:pt x="17415" y="7968"/>
                    <a:pt x="17692" y="8001"/>
                    <a:pt x="17972" y="8001"/>
                  </a:cubicBezTo>
                  <a:cubicBezTo>
                    <a:pt x="18124" y="8001"/>
                    <a:pt x="18277" y="7992"/>
                    <a:pt x="18431" y="7970"/>
                  </a:cubicBezTo>
                  <a:cubicBezTo>
                    <a:pt x="18993" y="7889"/>
                    <a:pt x="19359" y="7532"/>
                    <a:pt x="19519" y="6988"/>
                  </a:cubicBezTo>
                  <a:cubicBezTo>
                    <a:pt x="19662" y="6471"/>
                    <a:pt x="19421" y="5971"/>
                    <a:pt x="19046" y="5704"/>
                  </a:cubicBezTo>
                  <a:cubicBezTo>
                    <a:pt x="18681" y="5445"/>
                    <a:pt x="18270" y="5311"/>
                    <a:pt x="17833" y="5240"/>
                  </a:cubicBezTo>
                  <a:cubicBezTo>
                    <a:pt x="17298" y="5159"/>
                    <a:pt x="16754" y="5088"/>
                    <a:pt x="16219" y="5017"/>
                  </a:cubicBezTo>
                  <a:cubicBezTo>
                    <a:pt x="15612" y="4945"/>
                    <a:pt x="15014" y="4874"/>
                    <a:pt x="14408" y="4820"/>
                  </a:cubicBezTo>
                  <a:cubicBezTo>
                    <a:pt x="13899" y="4776"/>
                    <a:pt x="13391" y="4749"/>
                    <a:pt x="12882" y="4713"/>
                  </a:cubicBezTo>
                  <a:cubicBezTo>
                    <a:pt x="12579" y="4696"/>
                    <a:pt x="12284" y="4669"/>
                    <a:pt x="11981" y="4642"/>
                  </a:cubicBezTo>
                  <a:cubicBezTo>
                    <a:pt x="11080" y="4553"/>
                    <a:pt x="10170" y="4473"/>
                    <a:pt x="9269" y="4374"/>
                  </a:cubicBezTo>
                  <a:cubicBezTo>
                    <a:pt x="8430" y="4285"/>
                    <a:pt x="7592" y="4151"/>
                    <a:pt x="6753" y="4080"/>
                  </a:cubicBezTo>
                  <a:cubicBezTo>
                    <a:pt x="6452" y="4054"/>
                    <a:pt x="6148" y="4046"/>
                    <a:pt x="5843" y="4046"/>
                  </a:cubicBezTo>
                  <a:cubicBezTo>
                    <a:pt x="5632" y="4046"/>
                    <a:pt x="5421" y="4050"/>
                    <a:pt x="5210" y="4053"/>
                  </a:cubicBezTo>
                  <a:cubicBezTo>
                    <a:pt x="4675" y="4062"/>
                    <a:pt x="4130" y="4080"/>
                    <a:pt x="3595" y="4116"/>
                  </a:cubicBezTo>
                  <a:cubicBezTo>
                    <a:pt x="3060" y="4142"/>
                    <a:pt x="2534" y="4232"/>
                    <a:pt x="2043" y="4455"/>
                  </a:cubicBezTo>
                  <a:cubicBezTo>
                    <a:pt x="1856" y="4544"/>
                    <a:pt x="1713" y="4669"/>
                    <a:pt x="1615" y="4856"/>
                  </a:cubicBezTo>
                  <a:cubicBezTo>
                    <a:pt x="1517" y="5043"/>
                    <a:pt x="1410" y="5231"/>
                    <a:pt x="1303" y="5418"/>
                  </a:cubicBezTo>
                  <a:cubicBezTo>
                    <a:pt x="1231" y="5561"/>
                    <a:pt x="1124" y="5668"/>
                    <a:pt x="972" y="5730"/>
                  </a:cubicBezTo>
                  <a:cubicBezTo>
                    <a:pt x="933" y="5748"/>
                    <a:pt x="896" y="5758"/>
                    <a:pt x="861" y="5758"/>
                  </a:cubicBezTo>
                  <a:cubicBezTo>
                    <a:pt x="810" y="5758"/>
                    <a:pt x="762" y="5737"/>
                    <a:pt x="714" y="5695"/>
                  </a:cubicBezTo>
                  <a:cubicBezTo>
                    <a:pt x="562" y="5561"/>
                    <a:pt x="473" y="5400"/>
                    <a:pt x="402" y="5222"/>
                  </a:cubicBezTo>
                  <a:cubicBezTo>
                    <a:pt x="294" y="4945"/>
                    <a:pt x="277" y="4660"/>
                    <a:pt x="250" y="4365"/>
                  </a:cubicBezTo>
                  <a:cubicBezTo>
                    <a:pt x="178" y="3598"/>
                    <a:pt x="294" y="2858"/>
                    <a:pt x="464" y="2117"/>
                  </a:cubicBezTo>
                  <a:cubicBezTo>
                    <a:pt x="562" y="1662"/>
                    <a:pt x="687" y="1216"/>
                    <a:pt x="901" y="806"/>
                  </a:cubicBezTo>
                  <a:cubicBezTo>
                    <a:pt x="972" y="663"/>
                    <a:pt x="1062" y="529"/>
                    <a:pt x="1151" y="405"/>
                  </a:cubicBezTo>
                  <a:cubicBezTo>
                    <a:pt x="1195" y="342"/>
                    <a:pt x="1258" y="297"/>
                    <a:pt x="1320" y="271"/>
                  </a:cubicBezTo>
                  <a:cubicBezTo>
                    <a:pt x="1373" y="240"/>
                    <a:pt x="1423" y="225"/>
                    <a:pt x="1470" y="225"/>
                  </a:cubicBezTo>
                  <a:close/>
                  <a:moveTo>
                    <a:pt x="12083" y="4907"/>
                  </a:moveTo>
                  <a:cubicBezTo>
                    <a:pt x="12101" y="4907"/>
                    <a:pt x="12121" y="4908"/>
                    <a:pt x="12142" y="4910"/>
                  </a:cubicBezTo>
                  <a:cubicBezTo>
                    <a:pt x="12186" y="4910"/>
                    <a:pt x="12222" y="4919"/>
                    <a:pt x="12266" y="4927"/>
                  </a:cubicBezTo>
                  <a:cubicBezTo>
                    <a:pt x="12409" y="4972"/>
                    <a:pt x="12472" y="5043"/>
                    <a:pt x="12454" y="5195"/>
                  </a:cubicBezTo>
                  <a:cubicBezTo>
                    <a:pt x="12436" y="5418"/>
                    <a:pt x="12409" y="5632"/>
                    <a:pt x="12382" y="5855"/>
                  </a:cubicBezTo>
                  <a:cubicBezTo>
                    <a:pt x="12275" y="6738"/>
                    <a:pt x="12159" y="7622"/>
                    <a:pt x="12052" y="8505"/>
                  </a:cubicBezTo>
                  <a:cubicBezTo>
                    <a:pt x="12035" y="8656"/>
                    <a:pt x="12026" y="8808"/>
                    <a:pt x="12008" y="8951"/>
                  </a:cubicBezTo>
                  <a:cubicBezTo>
                    <a:pt x="11992" y="9080"/>
                    <a:pt x="11961" y="9122"/>
                    <a:pt x="11849" y="9122"/>
                  </a:cubicBezTo>
                  <a:cubicBezTo>
                    <a:pt x="11837" y="9122"/>
                    <a:pt x="11825" y="9121"/>
                    <a:pt x="11812" y="9120"/>
                  </a:cubicBezTo>
                  <a:cubicBezTo>
                    <a:pt x="11704" y="9120"/>
                    <a:pt x="11588" y="9103"/>
                    <a:pt x="11481" y="9076"/>
                  </a:cubicBezTo>
                  <a:cubicBezTo>
                    <a:pt x="11348" y="9031"/>
                    <a:pt x="11330" y="8995"/>
                    <a:pt x="11348" y="8862"/>
                  </a:cubicBezTo>
                  <a:cubicBezTo>
                    <a:pt x="11383" y="8630"/>
                    <a:pt x="11419" y="8398"/>
                    <a:pt x="11446" y="8175"/>
                  </a:cubicBezTo>
                  <a:cubicBezTo>
                    <a:pt x="11490" y="7773"/>
                    <a:pt x="11535" y="7381"/>
                    <a:pt x="11588" y="6979"/>
                  </a:cubicBezTo>
                  <a:lnTo>
                    <a:pt x="11597" y="6979"/>
                  </a:lnTo>
                  <a:cubicBezTo>
                    <a:pt x="11669" y="6382"/>
                    <a:pt x="11740" y="5775"/>
                    <a:pt x="11812" y="5177"/>
                  </a:cubicBezTo>
                  <a:cubicBezTo>
                    <a:pt x="11836" y="4984"/>
                    <a:pt x="11911" y="4907"/>
                    <a:pt x="12083" y="4907"/>
                  </a:cubicBezTo>
                  <a:close/>
                  <a:moveTo>
                    <a:pt x="13212" y="5043"/>
                  </a:moveTo>
                  <a:cubicBezTo>
                    <a:pt x="13319" y="5043"/>
                    <a:pt x="13364" y="5097"/>
                    <a:pt x="13364" y="5195"/>
                  </a:cubicBezTo>
                  <a:cubicBezTo>
                    <a:pt x="13364" y="5302"/>
                    <a:pt x="13355" y="5409"/>
                    <a:pt x="13346" y="5516"/>
                  </a:cubicBezTo>
                  <a:cubicBezTo>
                    <a:pt x="13230" y="6551"/>
                    <a:pt x="13123" y="7595"/>
                    <a:pt x="13007" y="8630"/>
                  </a:cubicBezTo>
                  <a:cubicBezTo>
                    <a:pt x="12989" y="8835"/>
                    <a:pt x="12944" y="9031"/>
                    <a:pt x="12918" y="9227"/>
                  </a:cubicBezTo>
                  <a:cubicBezTo>
                    <a:pt x="12902" y="9300"/>
                    <a:pt x="12871" y="9336"/>
                    <a:pt x="12813" y="9336"/>
                  </a:cubicBezTo>
                  <a:cubicBezTo>
                    <a:pt x="12807" y="9336"/>
                    <a:pt x="12800" y="9335"/>
                    <a:pt x="12793" y="9334"/>
                  </a:cubicBezTo>
                  <a:cubicBezTo>
                    <a:pt x="12704" y="9317"/>
                    <a:pt x="12614" y="9308"/>
                    <a:pt x="12525" y="9290"/>
                  </a:cubicBezTo>
                  <a:cubicBezTo>
                    <a:pt x="12632" y="8344"/>
                    <a:pt x="12739" y="7434"/>
                    <a:pt x="12846" y="6515"/>
                  </a:cubicBezTo>
                  <a:cubicBezTo>
                    <a:pt x="12900" y="6087"/>
                    <a:pt x="12962" y="5650"/>
                    <a:pt x="13016" y="5213"/>
                  </a:cubicBezTo>
                  <a:cubicBezTo>
                    <a:pt x="13025" y="5079"/>
                    <a:pt x="13105" y="5043"/>
                    <a:pt x="13212" y="5043"/>
                  </a:cubicBezTo>
                  <a:close/>
                  <a:moveTo>
                    <a:pt x="14275" y="5069"/>
                  </a:moveTo>
                  <a:cubicBezTo>
                    <a:pt x="14336" y="5069"/>
                    <a:pt x="14400" y="5077"/>
                    <a:pt x="14461" y="5088"/>
                  </a:cubicBezTo>
                  <a:cubicBezTo>
                    <a:pt x="14568" y="5115"/>
                    <a:pt x="14613" y="5186"/>
                    <a:pt x="14595" y="5293"/>
                  </a:cubicBezTo>
                  <a:cubicBezTo>
                    <a:pt x="14532" y="6016"/>
                    <a:pt x="14229" y="8523"/>
                    <a:pt x="14167" y="9067"/>
                  </a:cubicBezTo>
                  <a:cubicBezTo>
                    <a:pt x="14158" y="9111"/>
                    <a:pt x="14158" y="9165"/>
                    <a:pt x="14158" y="9210"/>
                  </a:cubicBezTo>
                  <a:cubicBezTo>
                    <a:pt x="14149" y="9334"/>
                    <a:pt x="14122" y="9379"/>
                    <a:pt x="13997" y="9406"/>
                  </a:cubicBezTo>
                  <a:cubicBezTo>
                    <a:pt x="13954" y="9414"/>
                    <a:pt x="13911" y="9418"/>
                    <a:pt x="13868" y="9418"/>
                  </a:cubicBezTo>
                  <a:cubicBezTo>
                    <a:pt x="13778" y="9418"/>
                    <a:pt x="13687" y="9400"/>
                    <a:pt x="13596" y="9370"/>
                  </a:cubicBezTo>
                  <a:cubicBezTo>
                    <a:pt x="13524" y="9343"/>
                    <a:pt x="13498" y="9290"/>
                    <a:pt x="13507" y="9218"/>
                  </a:cubicBezTo>
                  <a:cubicBezTo>
                    <a:pt x="13515" y="9085"/>
                    <a:pt x="13515" y="8942"/>
                    <a:pt x="13533" y="8799"/>
                  </a:cubicBezTo>
                  <a:cubicBezTo>
                    <a:pt x="13614" y="8201"/>
                    <a:pt x="13694" y="7604"/>
                    <a:pt x="13774" y="6997"/>
                  </a:cubicBezTo>
                  <a:cubicBezTo>
                    <a:pt x="13846" y="6435"/>
                    <a:pt x="13899" y="5873"/>
                    <a:pt x="13970" y="5311"/>
                  </a:cubicBezTo>
                  <a:cubicBezTo>
                    <a:pt x="13979" y="5168"/>
                    <a:pt x="14024" y="5106"/>
                    <a:pt x="14167" y="5079"/>
                  </a:cubicBezTo>
                  <a:cubicBezTo>
                    <a:pt x="14201" y="5072"/>
                    <a:pt x="14237" y="5069"/>
                    <a:pt x="14275" y="5069"/>
                  </a:cubicBezTo>
                  <a:close/>
                  <a:moveTo>
                    <a:pt x="1456" y="0"/>
                  </a:moveTo>
                  <a:cubicBezTo>
                    <a:pt x="1357" y="0"/>
                    <a:pt x="1256" y="34"/>
                    <a:pt x="1160" y="101"/>
                  </a:cubicBezTo>
                  <a:cubicBezTo>
                    <a:pt x="1062" y="173"/>
                    <a:pt x="964" y="271"/>
                    <a:pt x="883" y="369"/>
                  </a:cubicBezTo>
                  <a:cubicBezTo>
                    <a:pt x="714" y="601"/>
                    <a:pt x="589" y="860"/>
                    <a:pt x="500" y="1127"/>
                  </a:cubicBezTo>
                  <a:cubicBezTo>
                    <a:pt x="223" y="2010"/>
                    <a:pt x="27" y="2902"/>
                    <a:pt x="9" y="3830"/>
                  </a:cubicBezTo>
                  <a:cubicBezTo>
                    <a:pt x="0" y="4178"/>
                    <a:pt x="0" y="4526"/>
                    <a:pt x="63" y="4865"/>
                  </a:cubicBezTo>
                  <a:cubicBezTo>
                    <a:pt x="107" y="5133"/>
                    <a:pt x="187" y="5382"/>
                    <a:pt x="330" y="5605"/>
                  </a:cubicBezTo>
                  <a:cubicBezTo>
                    <a:pt x="410" y="5739"/>
                    <a:pt x="509" y="5855"/>
                    <a:pt x="651" y="5936"/>
                  </a:cubicBezTo>
                  <a:cubicBezTo>
                    <a:pt x="742" y="5984"/>
                    <a:pt x="827" y="6010"/>
                    <a:pt x="909" y="6010"/>
                  </a:cubicBezTo>
                  <a:cubicBezTo>
                    <a:pt x="1022" y="6010"/>
                    <a:pt x="1128" y="5962"/>
                    <a:pt x="1231" y="5864"/>
                  </a:cubicBezTo>
                  <a:cubicBezTo>
                    <a:pt x="1311" y="5775"/>
                    <a:pt x="1401" y="5677"/>
                    <a:pt x="1463" y="5570"/>
                  </a:cubicBezTo>
                  <a:cubicBezTo>
                    <a:pt x="1579" y="5400"/>
                    <a:pt x="1677" y="5204"/>
                    <a:pt x="1793" y="5026"/>
                  </a:cubicBezTo>
                  <a:cubicBezTo>
                    <a:pt x="1865" y="4919"/>
                    <a:pt x="1936" y="4803"/>
                    <a:pt x="2043" y="4740"/>
                  </a:cubicBezTo>
                  <a:cubicBezTo>
                    <a:pt x="2427" y="4499"/>
                    <a:pt x="2873" y="4383"/>
                    <a:pt x="3319" y="4357"/>
                  </a:cubicBezTo>
                  <a:cubicBezTo>
                    <a:pt x="4050" y="4312"/>
                    <a:pt x="4782" y="4294"/>
                    <a:pt x="5504" y="4276"/>
                  </a:cubicBezTo>
                  <a:cubicBezTo>
                    <a:pt x="5511" y="4275"/>
                    <a:pt x="5518" y="4274"/>
                    <a:pt x="5524" y="4274"/>
                  </a:cubicBezTo>
                  <a:cubicBezTo>
                    <a:pt x="5551" y="4274"/>
                    <a:pt x="5577" y="4287"/>
                    <a:pt x="5620" y="4294"/>
                  </a:cubicBezTo>
                  <a:cubicBezTo>
                    <a:pt x="5576" y="4374"/>
                    <a:pt x="5540" y="4446"/>
                    <a:pt x="5504" y="4508"/>
                  </a:cubicBezTo>
                  <a:cubicBezTo>
                    <a:pt x="5139" y="5106"/>
                    <a:pt x="5201" y="5873"/>
                    <a:pt x="5656" y="6408"/>
                  </a:cubicBezTo>
                  <a:cubicBezTo>
                    <a:pt x="6075" y="6890"/>
                    <a:pt x="6619" y="7095"/>
                    <a:pt x="7244" y="7122"/>
                  </a:cubicBezTo>
                  <a:cubicBezTo>
                    <a:pt x="7289" y="7122"/>
                    <a:pt x="7342" y="7122"/>
                    <a:pt x="7369" y="7184"/>
                  </a:cubicBezTo>
                  <a:cubicBezTo>
                    <a:pt x="7467" y="7390"/>
                    <a:pt x="7645" y="7470"/>
                    <a:pt x="7851" y="7506"/>
                  </a:cubicBezTo>
                  <a:cubicBezTo>
                    <a:pt x="8136" y="7550"/>
                    <a:pt x="8422" y="7595"/>
                    <a:pt x="8716" y="7631"/>
                  </a:cubicBezTo>
                  <a:cubicBezTo>
                    <a:pt x="9492" y="7738"/>
                    <a:pt x="10277" y="7836"/>
                    <a:pt x="11062" y="7934"/>
                  </a:cubicBezTo>
                  <a:cubicBezTo>
                    <a:pt x="11116" y="7943"/>
                    <a:pt x="11169" y="7952"/>
                    <a:pt x="11241" y="7970"/>
                  </a:cubicBezTo>
                  <a:cubicBezTo>
                    <a:pt x="11205" y="8273"/>
                    <a:pt x="11169" y="8576"/>
                    <a:pt x="11134" y="8871"/>
                  </a:cubicBezTo>
                  <a:cubicBezTo>
                    <a:pt x="11107" y="9111"/>
                    <a:pt x="11178" y="9218"/>
                    <a:pt x="11410" y="9299"/>
                  </a:cubicBezTo>
                  <a:cubicBezTo>
                    <a:pt x="11530" y="9337"/>
                    <a:pt x="11651" y="9348"/>
                    <a:pt x="11774" y="9348"/>
                  </a:cubicBezTo>
                  <a:cubicBezTo>
                    <a:pt x="11825" y="9348"/>
                    <a:pt x="11876" y="9346"/>
                    <a:pt x="11927" y="9343"/>
                  </a:cubicBezTo>
                  <a:cubicBezTo>
                    <a:pt x="12097" y="9334"/>
                    <a:pt x="12151" y="9281"/>
                    <a:pt x="12195" y="9111"/>
                  </a:cubicBezTo>
                  <a:cubicBezTo>
                    <a:pt x="12213" y="9049"/>
                    <a:pt x="12222" y="8969"/>
                    <a:pt x="12231" y="8897"/>
                  </a:cubicBezTo>
                  <a:cubicBezTo>
                    <a:pt x="12249" y="8683"/>
                    <a:pt x="12275" y="8460"/>
                    <a:pt x="12302" y="8246"/>
                  </a:cubicBezTo>
                  <a:cubicBezTo>
                    <a:pt x="12317" y="8244"/>
                    <a:pt x="12330" y="8243"/>
                    <a:pt x="12341" y="8243"/>
                  </a:cubicBezTo>
                  <a:cubicBezTo>
                    <a:pt x="12423" y="8243"/>
                    <a:pt x="12408" y="8298"/>
                    <a:pt x="12400" y="8353"/>
                  </a:cubicBezTo>
                  <a:cubicBezTo>
                    <a:pt x="12374" y="8648"/>
                    <a:pt x="12338" y="8942"/>
                    <a:pt x="12311" y="9245"/>
                  </a:cubicBezTo>
                  <a:cubicBezTo>
                    <a:pt x="12293" y="9406"/>
                    <a:pt x="12347" y="9504"/>
                    <a:pt x="12507" y="9540"/>
                  </a:cubicBezTo>
                  <a:cubicBezTo>
                    <a:pt x="12614" y="9557"/>
                    <a:pt x="12730" y="9566"/>
                    <a:pt x="12837" y="9566"/>
                  </a:cubicBezTo>
                  <a:cubicBezTo>
                    <a:pt x="13034" y="9557"/>
                    <a:pt x="13078" y="9522"/>
                    <a:pt x="13114" y="9334"/>
                  </a:cubicBezTo>
                  <a:cubicBezTo>
                    <a:pt x="13150" y="9165"/>
                    <a:pt x="13176" y="9004"/>
                    <a:pt x="13203" y="8835"/>
                  </a:cubicBezTo>
                  <a:cubicBezTo>
                    <a:pt x="13221" y="8665"/>
                    <a:pt x="13248" y="8505"/>
                    <a:pt x="13266" y="8335"/>
                  </a:cubicBezTo>
                  <a:cubicBezTo>
                    <a:pt x="13266" y="8317"/>
                    <a:pt x="13275" y="8309"/>
                    <a:pt x="13292" y="8291"/>
                  </a:cubicBezTo>
                  <a:cubicBezTo>
                    <a:pt x="13319" y="8300"/>
                    <a:pt x="13355" y="8309"/>
                    <a:pt x="13391" y="8309"/>
                  </a:cubicBezTo>
                  <a:cubicBezTo>
                    <a:pt x="13391" y="8335"/>
                    <a:pt x="13391" y="8344"/>
                    <a:pt x="13391" y="8353"/>
                  </a:cubicBezTo>
                  <a:cubicBezTo>
                    <a:pt x="13355" y="8648"/>
                    <a:pt x="13319" y="8942"/>
                    <a:pt x="13283" y="9245"/>
                  </a:cubicBezTo>
                  <a:cubicBezTo>
                    <a:pt x="13266" y="9397"/>
                    <a:pt x="13319" y="9504"/>
                    <a:pt x="13462" y="9566"/>
                  </a:cubicBezTo>
                  <a:cubicBezTo>
                    <a:pt x="13588" y="9621"/>
                    <a:pt x="13715" y="9646"/>
                    <a:pt x="13844" y="9646"/>
                  </a:cubicBezTo>
                  <a:cubicBezTo>
                    <a:pt x="13906" y="9646"/>
                    <a:pt x="13969" y="9640"/>
                    <a:pt x="14033" y="9629"/>
                  </a:cubicBezTo>
                  <a:cubicBezTo>
                    <a:pt x="14202" y="9593"/>
                    <a:pt x="14318" y="9468"/>
                    <a:pt x="14336" y="9308"/>
                  </a:cubicBezTo>
                  <a:cubicBezTo>
                    <a:pt x="14354" y="9165"/>
                    <a:pt x="14372" y="9031"/>
                    <a:pt x="14390" y="8888"/>
                  </a:cubicBezTo>
                  <a:cubicBezTo>
                    <a:pt x="14408" y="8728"/>
                    <a:pt x="14425" y="8558"/>
                    <a:pt x="14452" y="8380"/>
                  </a:cubicBezTo>
                  <a:cubicBezTo>
                    <a:pt x="14863" y="8416"/>
                    <a:pt x="15255" y="8451"/>
                    <a:pt x="15639" y="8496"/>
                  </a:cubicBezTo>
                  <a:cubicBezTo>
                    <a:pt x="16049" y="8540"/>
                    <a:pt x="16459" y="8612"/>
                    <a:pt x="16870" y="8656"/>
                  </a:cubicBezTo>
                  <a:cubicBezTo>
                    <a:pt x="17178" y="8693"/>
                    <a:pt x="17486" y="8713"/>
                    <a:pt x="17797" y="8713"/>
                  </a:cubicBezTo>
                  <a:cubicBezTo>
                    <a:pt x="17936" y="8713"/>
                    <a:pt x="18076" y="8709"/>
                    <a:pt x="18217" y="8701"/>
                  </a:cubicBezTo>
                  <a:cubicBezTo>
                    <a:pt x="18788" y="8665"/>
                    <a:pt x="19287" y="8469"/>
                    <a:pt x="19716" y="8077"/>
                  </a:cubicBezTo>
                  <a:cubicBezTo>
                    <a:pt x="20233" y="7595"/>
                    <a:pt x="20456" y="6703"/>
                    <a:pt x="20171" y="5980"/>
                  </a:cubicBezTo>
                  <a:cubicBezTo>
                    <a:pt x="20122" y="5867"/>
                    <a:pt x="20132" y="5827"/>
                    <a:pt x="20233" y="5827"/>
                  </a:cubicBezTo>
                  <a:cubicBezTo>
                    <a:pt x="20244" y="5827"/>
                    <a:pt x="20256" y="5828"/>
                    <a:pt x="20269" y="5829"/>
                  </a:cubicBezTo>
                  <a:cubicBezTo>
                    <a:pt x="20706" y="5855"/>
                    <a:pt x="21152" y="5891"/>
                    <a:pt x="21589" y="5918"/>
                  </a:cubicBezTo>
                  <a:cubicBezTo>
                    <a:pt x="21714" y="5927"/>
                    <a:pt x="21830" y="5971"/>
                    <a:pt x="21919" y="6052"/>
                  </a:cubicBezTo>
                  <a:cubicBezTo>
                    <a:pt x="22169" y="6301"/>
                    <a:pt x="22481" y="6346"/>
                    <a:pt x="22811" y="6373"/>
                  </a:cubicBezTo>
                  <a:cubicBezTo>
                    <a:pt x="22900" y="6373"/>
                    <a:pt x="22981" y="6346"/>
                    <a:pt x="23016" y="6275"/>
                  </a:cubicBezTo>
                  <a:cubicBezTo>
                    <a:pt x="23079" y="6176"/>
                    <a:pt x="23132" y="6069"/>
                    <a:pt x="23159" y="5962"/>
                  </a:cubicBezTo>
                  <a:cubicBezTo>
                    <a:pt x="23230" y="5730"/>
                    <a:pt x="23239" y="5498"/>
                    <a:pt x="23186" y="5266"/>
                  </a:cubicBezTo>
                  <a:cubicBezTo>
                    <a:pt x="23159" y="5115"/>
                    <a:pt x="23070" y="5017"/>
                    <a:pt x="22909" y="4990"/>
                  </a:cubicBezTo>
                  <a:cubicBezTo>
                    <a:pt x="22814" y="4969"/>
                    <a:pt x="22720" y="4957"/>
                    <a:pt x="22627" y="4957"/>
                  </a:cubicBezTo>
                  <a:cubicBezTo>
                    <a:pt x="22442" y="4957"/>
                    <a:pt x="22264" y="5005"/>
                    <a:pt x="22097" y="5124"/>
                  </a:cubicBezTo>
                  <a:cubicBezTo>
                    <a:pt x="22035" y="5170"/>
                    <a:pt x="21973" y="5197"/>
                    <a:pt x="21893" y="5197"/>
                  </a:cubicBezTo>
                  <a:cubicBezTo>
                    <a:pt x="21881" y="5197"/>
                    <a:pt x="21869" y="5196"/>
                    <a:pt x="21857" y="5195"/>
                  </a:cubicBezTo>
                  <a:cubicBezTo>
                    <a:pt x="21027" y="5106"/>
                    <a:pt x="20206" y="5035"/>
                    <a:pt x="19385" y="4945"/>
                  </a:cubicBezTo>
                  <a:cubicBezTo>
                    <a:pt x="19252" y="4936"/>
                    <a:pt x="19118" y="4901"/>
                    <a:pt x="18993" y="4856"/>
                  </a:cubicBezTo>
                  <a:cubicBezTo>
                    <a:pt x="18502" y="4696"/>
                    <a:pt x="18003" y="4562"/>
                    <a:pt x="17494" y="4499"/>
                  </a:cubicBezTo>
                  <a:cubicBezTo>
                    <a:pt x="16611" y="4392"/>
                    <a:pt x="15728" y="4294"/>
                    <a:pt x="14854" y="4187"/>
                  </a:cubicBezTo>
                  <a:cubicBezTo>
                    <a:pt x="14800" y="4178"/>
                    <a:pt x="14747" y="4178"/>
                    <a:pt x="14693" y="4169"/>
                  </a:cubicBezTo>
                  <a:cubicBezTo>
                    <a:pt x="14720" y="3964"/>
                    <a:pt x="14738" y="3777"/>
                    <a:pt x="14764" y="3607"/>
                  </a:cubicBezTo>
                  <a:cubicBezTo>
                    <a:pt x="14836" y="3571"/>
                    <a:pt x="14925" y="3554"/>
                    <a:pt x="14961" y="3500"/>
                  </a:cubicBezTo>
                  <a:cubicBezTo>
                    <a:pt x="15050" y="3384"/>
                    <a:pt x="15068" y="3232"/>
                    <a:pt x="15032" y="3090"/>
                  </a:cubicBezTo>
                  <a:cubicBezTo>
                    <a:pt x="14996" y="2965"/>
                    <a:pt x="14871" y="2965"/>
                    <a:pt x="14773" y="2938"/>
                  </a:cubicBezTo>
                  <a:cubicBezTo>
                    <a:pt x="14755" y="2929"/>
                    <a:pt x="14747" y="2929"/>
                    <a:pt x="14729" y="2929"/>
                  </a:cubicBezTo>
                  <a:cubicBezTo>
                    <a:pt x="14568" y="2902"/>
                    <a:pt x="14416" y="2876"/>
                    <a:pt x="14256" y="2867"/>
                  </a:cubicBezTo>
                  <a:cubicBezTo>
                    <a:pt x="14246" y="2866"/>
                    <a:pt x="14237" y="2866"/>
                    <a:pt x="14229" y="2866"/>
                  </a:cubicBezTo>
                  <a:cubicBezTo>
                    <a:pt x="14133" y="2866"/>
                    <a:pt x="14094" y="2913"/>
                    <a:pt x="14077" y="3027"/>
                  </a:cubicBezTo>
                  <a:cubicBezTo>
                    <a:pt x="14069" y="3099"/>
                    <a:pt x="14060" y="3170"/>
                    <a:pt x="14060" y="3241"/>
                  </a:cubicBezTo>
                  <a:cubicBezTo>
                    <a:pt x="14051" y="3348"/>
                    <a:pt x="14051" y="3447"/>
                    <a:pt x="14167" y="3491"/>
                  </a:cubicBezTo>
                  <a:cubicBezTo>
                    <a:pt x="14140" y="3687"/>
                    <a:pt x="14113" y="3875"/>
                    <a:pt x="14095" y="4062"/>
                  </a:cubicBezTo>
                  <a:cubicBezTo>
                    <a:pt x="13953" y="4044"/>
                    <a:pt x="13828" y="4026"/>
                    <a:pt x="13685" y="4009"/>
                  </a:cubicBezTo>
                  <a:cubicBezTo>
                    <a:pt x="13712" y="3830"/>
                    <a:pt x="13730" y="3670"/>
                    <a:pt x="13738" y="3536"/>
                  </a:cubicBezTo>
                  <a:cubicBezTo>
                    <a:pt x="13819" y="3473"/>
                    <a:pt x="13890" y="3438"/>
                    <a:pt x="13908" y="3384"/>
                  </a:cubicBezTo>
                  <a:cubicBezTo>
                    <a:pt x="13944" y="3277"/>
                    <a:pt x="13970" y="3161"/>
                    <a:pt x="13970" y="3045"/>
                  </a:cubicBezTo>
                  <a:cubicBezTo>
                    <a:pt x="13979" y="2920"/>
                    <a:pt x="13944" y="2876"/>
                    <a:pt x="13819" y="2849"/>
                  </a:cubicBezTo>
                  <a:cubicBezTo>
                    <a:pt x="13614" y="2804"/>
                    <a:pt x="13408" y="2760"/>
                    <a:pt x="13194" y="2733"/>
                  </a:cubicBezTo>
                  <a:cubicBezTo>
                    <a:pt x="13174" y="2728"/>
                    <a:pt x="13155" y="2726"/>
                    <a:pt x="13137" y="2726"/>
                  </a:cubicBezTo>
                  <a:cubicBezTo>
                    <a:pt x="13052" y="2726"/>
                    <a:pt x="12993" y="2777"/>
                    <a:pt x="12971" y="2858"/>
                  </a:cubicBezTo>
                  <a:cubicBezTo>
                    <a:pt x="12936" y="2974"/>
                    <a:pt x="12909" y="3090"/>
                    <a:pt x="12900" y="3215"/>
                  </a:cubicBezTo>
                  <a:cubicBezTo>
                    <a:pt x="12882" y="3304"/>
                    <a:pt x="12927" y="3375"/>
                    <a:pt x="13025" y="3411"/>
                  </a:cubicBezTo>
                  <a:cubicBezTo>
                    <a:pt x="13052" y="3420"/>
                    <a:pt x="13069" y="3429"/>
                    <a:pt x="13087" y="3438"/>
                  </a:cubicBezTo>
                  <a:cubicBezTo>
                    <a:pt x="13069" y="3598"/>
                    <a:pt x="13052" y="3750"/>
                    <a:pt x="13034" y="3919"/>
                  </a:cubicBezTo>
                  <a:cubicBezTo>
                    <a:pt x="12882" y="3893"/>
                    <a:pt x="12721" y="3866"/>
                    <a:pt x="12561" y="3830"/>
                  </a:cubicBezTo>
                  <a:cubicBezTo>
                    <a:pt x="12588" y="3670"/>
                    <a:pt x="12605" y="3527"/>
                    <a:pt x="12623" y="3366"/>
                  </a:cubicBezTo>
                  <a:cubicBezTo>
                    <a:pt x="12634" y="3368"/>
                    <a:pt x="12645" y="3368"/>
                    <a:pt x="12655" y="3368"/>
                  </a:cubicBezTo>
                  <a:cubicBezTo>
                    <a:pt x="12789" y="3368"/>
                    <a:pt x="12821" y="3260"/>
                    <a:pt x="12837" y="3143"/>
                  </a:cubicBezTo>
                  <a:cubicBezTo>
                    <a:pt x="12855" y="3063"/>
                    <a:pt x="12864" y="2983"/>
                    <a:pt x="12864" y="2911"/>
                  </a:cubicBezTo>
                  <a:cubicBezTo>
                    <a:pt x="12864" y="2786"/>
                    <a:pt x="12820" y="2733"/>
                    <a:pt x="12695" y="2706"/>
                  </a:cubicBezTo>
                  <a:cubicBezTo>
                    <a:pt x="12525" y="2670"/>
                    <a:pt x="12347" y="2635"/>
                    <a:pt x="12177" y="2599"/>
                  </a:cubicBezTo>
                  <a:cubicBezTo>
                    <a:pt x="12156" y="2595"/>
                    <a:pt x="12136" y="2594"/>
                    <a:pt x="12117" y="2594"/>
                  </a:cubicBezTo>
                  <a:cubicBezTo>
                    <a:pt x="11998" y="2594"/>
                    <a:pt x="11915" y="2665"/>
                    <a:pt x="11892" y="2795"/>
                  </a:cubicBezTo>
                  <a:cubicBezTo>
                    <a:pt x="11883" y="2849"/>
                    <a:pt x="11883" y="2893"/>
                    <a:pt x="11874" y="2938"/>
                  </a:cubicBezTo>
                  <a:cubicBezTo>
                    <a:pt x="11838" y="3161"/>
                    <a:pt x="11865" y="3206"/>
                    <a:pt x="12043" y="3295"/>
                  </a:cubicBezTo>
                  <a:cubicBezTo>
                    <a:pt x="12026" y="3447"/>
                    <a:pt x="12008" y="3607"/>
                    <a:pt x="11990" y="3777"/>
                  </a:cubicBezTo>
                  <a:cubicBezTo>
                    <a:pt x="11829" y="3759"/>
                    <a:pt x="11696" y="3750"/>
                    <a:pt x="11562" y="3723"/>
                  </a:cubicBezTo>
                  <a:cubicBezTo>
                    <a:pt x="11125" y="3652"/>
                    <a:pt x="10696" y="3571"/>
                    <a:pt x="10259" y="3500"/>
                  </a:cubicBezTo>
                  <a:cubicBezTo>
                    <a:pt x="9751" y="3420"/>
                    <a:pt x="9242" y="3340"/>
                    <a:pt x="8734" y="3259"/>
                  </a:cubicBezTo>
                  <a:cubicBezTo>
                    <a:pt x="8546" y="3232"/>
                    <a:pt x="8368" y="3197"/>
                    <a:pt x="8181" y="3161"/>
                  </a:cubicBezTo>
                  <a:cubicBezTo>
                    <a:pt x="7851" y="3099"/>
                    <a:pt x="7529" y="3027"/>
                    <a:pt x="7208" y="2965"/>
                  </a:cubicBezTo>
                  <a:cubicBezTo>
                    <a:pt x="6664" y="2876"/>
                    <a:pt x="6120" y="2804"/>
                    <a:pt x="5576" y="2715"/>
                  </a:cubicBezTo>
                  <a:cubicBezTo>
                    <a:pt x="5156" y="2653"/>
                    <a:pt x="4737" y="2581"/>
                    <a:pt x="4336" y="2456"/>
                  </a:cubicBezTo>
                  <a:cubicBezTo>
                    <a:pt x="3791" y="2278"/>
                    <a:pt x="3247" y="2100"/>
                    <a:pt x="2757" y="1796"/>
                  </a:cubicBezTo>
                  <a:cubicBezTo>
                    <a:pt x="2480" y="1627"/>
                    <a:pt x="2266" y="1422"/>
                    <a:pt x="2204" y="1074"/>
                  </a:cubicBezTo>
                  <a:cubicBezTo>
                    <a:pt x="2168" y="842"/>
                    <a:pt x="2079" y="619"/>
                    <a:pt x="1989" y="396"/>
                  </a:cubicBezTo>
                  <a:cubicBezTo>
                    <a:pt x="1945" y="289"/>
                    <a:pt x="1856" y="199"/>
                    <a:pt x="1775" y="128"/>
                  </a:cubicBezTo>
                  <a:cubicBezTo>
                    <a:pt x="1676" y="43"/>
                    <a:pt x="1567"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56"/>
            <p:cNvGrpSpPr/>
            <p:nvPr/>
          </p:nvGrpSpPr>
          <p:grpSpPr>
            <a:xfrm>
              <a:off x="1406987" y="2064215"/>
              <a:ext cx="1092545" cy="440031"/>
              <a:chOff x="1406987" y="2064215"/>
              <a:chExt cx="1092545" cy="440031"/>
            </a:xfrm>
          </p:grpSpPr>
          <p:sp>
            <p:nvSpPr>
              <p:cNvPr id="1441" name="Google Shape;1441;p56"/>
              <p:cNvSpPr/>
              <p:nvPr/>
            </p:nvSpPr>
            <p:spPr>
              <a:xfrm>
                <a:off x="1406987" y="2064215"/>
                <a:ext cx="953798" cy="396144"/>
              </a:xfrm>
              <a:custGeom>
                <a:avLst/>
                <a:gdLst/>
                <a:ahLst/>
                <a:cxnLst/>
                <a:rect l="l" t="t" r="r" b="b"/>
                <a:pathLst>
                  <a:path w="19931" h="8278" extrusionOk="0">
                    <a:moveTo>
                      <a:pt x="1292" y="1"/>
                    </a:moveTo>
                    <a:cubicBezTo>
                      <a:pt x="1245" y="1"/>
                      <a:pt x="1195" y="16"/>
                      <a:pt x="1142" y="47"/>
                    </a:cubicBezTo>
                    <a:cubicBezTo>
                      <a:pt x="1080" y="73"/>
                      <a:pt x="1017" y="118"/>
                      <a:pt x="973" y="181"/>
                    </a:cubicBezTo>
                    <a:cubicBezTo>
                      <a:pt x="884" y="305"/>
                      <a:pt x="794" y="439"/>
                      <a:pt x="723" y="582"/>
                    </a:cubicBezTo>
                    <a:cubicBezTo>
                      <a:pt x="509" y="992"/>
                      <a:pt x="384" y="1438"/>
                      <a:pt x="286" y="1893"/>
                    </a:cubicBezTo>
                    <a:cubicBezTo>
                      <a:pt x="116" y="2634"/>
                      <a:pt x="0" y="3374"/>
                      <a:pt x="72" y="4141"/>
                    </a:cubicBezTo>
                    <a:cubicBezTo>
                      <a:pt x="99" y="4436"/>
                      <a:pt x="116" y="4721"/>
                      <a:pt x="224" y="4998"/>
                    </a:cubicBezTo>
                    <a:cubicBezTo>
                      <a:pt x="295" y="5176"/>
                      <a:pt x="384" y="5337"/>
                      <a:pt x="536" y="5471"/>
                    </a:cubicBezTo>
                    <a:cubicBezTo>
                      <a:pt x="584" y="5513"/>
                      <a:pt x="632" y="5534"/>
                      <a:pt x="683" y="5534"/>
                    </a:cubicBezTo>
                    <a:cubicBezTo>
                      <a:pt x="718" y="5534"/>
                      <a:pt x="755" y="5524"/>
                      <a:pt x="794" y="5506"/>
                    </a:cubicBezTo>
                    <a:cubicBezTo>
                      <a:pt x="946" y="5444"/>
                      <a:pt x="1053" y="5337"/>
                      <a:pt x="1125" y="5194"/>
                    </a:cubicBezTo>
                    <a:cubicBezTo>
                      <a:pt x="1232" y="5007"/>
                      <a:pt x="1339" y="4819"/>
                      <a:pt x="1437" y="4632"/>
                    </a:cubicBezTo>
                    <a:cubicBezTo>
                      <a:pt x="1535" y="4445"/>
                      <a:pt x="1678" y="4320"/>
                      <a:pt x="1865" y="4231"/>
                    </a:cubicBezTo>
                    <a:cubicBezTo>
                      <a:pt x="2356" y="4008"/>
                      <a:pt x="2882" y="3918"/>
                      <a:pt x="3417" y="3892"/>
                    </a:cubicBezTo>
                    <a:cubicBezTo>
                      <a:pt x="3952" y="3856"/>
                      <a:pt x="4497" y="3838"/>
                      <a:pt x="5032" y="3829"/>
                    </a:cubicBezTo>
                    <a:cubicBezTo>
                      <a:pt x="5243" y="3826"/>
                      <a:pt x="5454" y="3822"/>
                      <a:pt x="5665" y="3822"/>
                    </a:cubicBezTo>
                    <a:cubicBezTo>
                      <a:pt x="5970" y="3822"/>
                      <a:pt x="6274" y="3830"/>
                      <a:pt x="6575" y="3856"/>
                    </a:cubicBezTo>
                    <a:cubicBezTo>
                      <a:pt x="7414" y="3927"/>
                      <a:pt x="8252" y="4061"/>
                      <a:pt x="9091" y="4150"/>
                    </a:cubicBezTo>
                    <a:cubicBezTo>
                      <a:pt x="9992" y="4249"/>
                      <a:pt x="10902" y="4329"/>
                      <a:pt x="11803" y="4418"/>
                    </a:cubicBezTo>
                    <a:cubicBezTo>
                      <a:pt x="12106" y="4445"/>
                      <a:pt x="12401" y="4472"/>
                      <a:pt x="12704" y="4489"/>
                    </a:cubicBezTo>
                    <a:cubicBezTo>
                      <a:pt x="13213" y="4525"/>
                      <a:pt x="13721" y="4552"/>
                      <a:pt x="14230" y="4596"/>
                    </a:cubicBezTo>
                    <a:cubicBezTo>
                      <a:pt x="14827" y="4650"/>
                      <a:pt x="15434" y="4721"/>
                      <a:pt x="16041" y="4793"/>
                    </a:cubicBezTo>
                    <a:cubicBezTo>
                      <a:pt x="16576" y="4864"/>
                      <a:pt x="17120" y="4935"/>
                      <a:pt x="17655" y="5016"/>
                    </a:cubicBezTo>
                    <a:cubicBezTo>
                      <a:pt x="18092" y="5087"/>
                      <a:pt x="18503" y="5221"/>
                      <a:pt x="18868" y="5480"/>
                    </a:cubicBezTo>
                    <a:cubicBezTo>
                      <a:pt x="19243" y="5747"/>
                      <a:pt x="19484" y="6247"/>
                      <a:pt x="19341" y="6764"/>
                    </a:cubicBezTo>
                    <a:cubicBezTo>
                      <a:pt x="19181" y="7308"/>
                      <a:pt x="18815" y="7665"/>
                      <a:pt x="18253" y="7746"/>
                    </a:cubicBezTo>
                    <a:cubicBezTo>
                      <a:pt x="18099" y="7768"/>
                      <a:pt x="17946" y="7777"/>
                      <a:pt x="17794" y="7777"/>
                    </a:cubicBezTo>
                    <a:cubicBezTo>
                      <a:pt x="17514" y="7777"/>
                      <a:pt x="17237" y="7744"/>
                      <a:pt x="16959" y="7692"/>
                    </a:cubicBezTo>
                    <a:cubicBezTo>
                      <a:pt x="16879" y="7683"/>
                      <a:pt x="16817" y="7647"/>
                      <a:pt x="16772" y="7576"/>
                    </a:cubicBezTo>
                    <a:cubicBezTo>
                      <a:pt x="16692" y="7415"/>
                      <a:pt x="16558" y="7344"/>
                      <a:pt x="16406" y="7291"/>
                    </a:cubicBezTo>
                    <a:cubicBezTo>
                      <a:pt x="15960" y="7148"/>
                      <a:pt x="15496" y="7094"/>
                      <a:pt x="15024" y="7050"/>
                    </a:cubicBezTo>
                    <a:cubicBezTo>
                      <a:pt x="14836" y="7032"/>
                      <a:pt x="14649" y="7023"/>
                      <a:pt x="14444" y="7005"/>
                    </a:cubicBezTo>
                    <a:cubicBezTo>
                      <a:pt x="14408" y="7317"/>
                      <a:pt x="14372" y="7621"/>
                      <a:pt x="14337" y="7942"/>
                    </a:cubicBezTo>
                    <a:cubicBezTo>
                      <a:pt x="14381" y="7951"/>
                      <a:pt x="14417" y="7951"/>
                      <a:pt x="14453" y="7960"/>
                    </a:cubicBezTo>
                    <a:cubicBezTo>
                      <a:pt x="14658" y="7969"/>
                      <a:pt x="14863" y="7977"/>
                      <a:pt x="15059" y="8004"/>
                    </a:cubicBezTo>
                    <a:cubicBezTo>
                      <a:pt x="15175" y="8013"/>
                      <a:pt x="15300" y="8049"/>
                      <a:pt x="15416" y="8067"/>
                    </a:cubicBezTo>
                    <a:cubicBezTo>
                      <a:pt x="15782" y="8120"/>
                      <a:pt x="16148" y="8165"/>
                      <a:pt x="16522" y="8209"/>
                    </a:cubicBezTo>
                    <a:cubicBezTo>
                      <a:pt x="16872" y="8249"/>
                      <a:pt x="17222" y="8278"/>
                      <a:pt x="17574" y="8278"/>
                    </a:cubicBezTo>
                    <a:cubicBezTo>
                      <a:pt x="17779" y="8278"/>
                      <a:pt x="17984" y="8268"/>
                      <a:pt x="18190" y="8245"/>
                    </a:cubicBezTo>
                    <a:cubicBezTo>
                      <a:pt x="18672" y="8201"/>
                      <a:pt x="19092" y="8013"/>
                      <a:pt x="19439" y="7674"/>
                    </a:cubicBezTo>
                    <a:cubicBezTo>
                      <a:pt x="19743" y="7380"/>
                      <a:pt x="19868" y="7005"/>
                      <a:pt x="19903" y="6604"/>
                    </a:cubicBezTo>
                    <a:cubicBezTo>
                      <a:pt x="19930" y="6390"/>
                      <a:pt x="19930" y="6184"/>
                      <a:pt x="19859" y="5970"/>
                    </a:cubicBezTo>
                    <a:cubicBezTo>
                      <a:pt x="19716" y="5613"/>
                      <a:pt x="19502" y="5319"/>
                      <a:pt x="19181" y="5087"/>
                    </a:cubicBezTo>
                    <a:cubicBezTo>
                      <a:pt x="18744" y="4775"/>
                      <a:pt x="18235" y="4641"/>
                      <a:pt x="17718" y="4570"/>
                    </a:cubicBezTo>
                    <a:cubicBezTo>
                      <a:pt x="16834" y="4445"/>
                      <a:pt x="15951" y="4356"/>
                      <a:pt x="15077" y="4240"/>
                    </a:cubicBezTo>
                    <a:cubicBezTo>
                      <a:pt x="14007" y="4097"/>
                      <a:pt x="12945" y="3936"/>
                      <a:pt x="11883" y="3785"/>
                    </a:cubicBezTo>
                    <a:cubicBezTo>
                      <a:pt x="11295" y="3704"/>
                      <a:pt x="10715" y="3615"/>
                      <a:pt x="10126" y="3526"/>
                    </a:cubicBezTo>
                    <a:cubicBezTo>
                      <a:pt x="10099" y="3517"/>
                      <a:pt x="10081" y="3517"/>
                      <a:pt x="10054" y="3508"/>
                    </a:cubicBezTo>
                    <a:cubicBezTo>
                      <a:pt x="9823" y="3463"/>
                      <a:pt x="9582" y="3419"/>
                      <a:pt x="9350" y="3374"/>
                    </a:cubicBezTo>
                    <a:cubicBezTo>
                      <a:pt x="8904" y="3303"/>
                      <a:pt x="8467" y="3240"/>
                      <a:pt x="8020" y="3160"/>
                    </a:cubicBezTo>
                    <a:cubicBezTo>
                      <a:pt x="7815" y="3124"/>
                      <a:pt x="7610" y="3071"/>
                      <a:pt x="7396" y="3035"/>
                    </a:cubicBezTo>
                    <a:cubicBezTo>
                      <a:pt x="6798" y="2928"/>
                      <a:pt x="6192" y="2830"/>
                      <a:pt x="5585" y="2732"/>
                    </a:cubicBezTo>
                    <a:cubicBezTo>
                      <a:pt x="4987" y="2634"/>
                      <a:pt x="4390" y="2509"/>
                      <a:pt x="3801" y="2339"/>
                    </a:cubicBezTo>
                    <a:cubicBezTo>
                      <a:pt x="3292" y="2197"/>
                      <a:pt x="2811" y="2000"/>
                      <a:pt x="2373" y="1697"/>
                    </a:cubicBezTo>
                    <a:cubicBezTo>
                      <a:pt x="2079" y="1501"/>
                      <a:pt x="1874" y="1251"/>
                      <a:pt x="1803" y="894"/>
                    </a:cubicBezTo>
                    <a:cubicBezTo>
                      <a:pt x="1767" y="734"/>
                      <a:pt x="1722" y="573"/>
                      <a:pt x="1660" y="412"/>
                    </a:cubicBezTo>
                    <a:cubicBezTo>
                      <a:pt x="1615" y="297"/>
                      <a:pt x="1544" y="189"/>
                      <a:pt x="1464" y="91"/>
                    </a:cubicBezTo>
                    <a:cubicBezTo>
                      <a:pt x="1412" y="30"/>
                      <a:pt x="1355" y="1"/>
                      <a:pt x="1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6"/>
              <p:cNvSpPr/>
              <p:nvPr/>
            </p:nvSpPr>
            <p:spPr>
              <a:xfrm>
                <a:off x="1757483" y="2356997"/>
                <a:ext cx="184912" cy="65944"/>
              </a:xfrm>
              <a:custGeom>
                <a:avLst/>
                <a:gdLst/>
                <a:ahLst/>
                <a:cxnLst/>
                <a:rect l="l" t="t" r="r" b="b"/>
                <a:pathLst>
                  <a:path w="3864" h="1378" extrusionOk="0">
                    <a:moveTo>
                      <a:pt x="339" y="0"/>
                    </a:moveTo>
                    <a:cubicBezTo>
                      <a:pt x="214" y="0"/>
                      <a:pt x="154" y="52"/>
                      <a:pt x="108" y="191"/>
                    </a:cubicBezTo>
                    <a:cubicBezTo>
                      <a:pt x="81" y="263"/>
                      <a:pt x="63" y="343"/>
                      <a:pt x="54" y="414"/>
                    </a:cubicBezTo>
                    <a:cubicBezTo>
                      <a:pt x="1" y="718"/>
                      <a:pt x="72" y="842"/>
                      <a:pt x="366" y="932"/>
                    </a:cubicBezTo>
                    <a:cubicBezTo>
                      <a:pt x="411" y="950"/>
                      <a:pt x="465" y="958"/>
                      <a:pt x="518" y="967"/>
                    </a:cubicBezTo>
                    <a:cubicBezTo>
                      <a:pt x="1535" y="1101"/>
                      <a:pt x="2552" y="1226"/>
                      <a:pt x="3569" y="1351"/>
                    </a:cubicBezTo>
                    <a:cubicBezTo>
                      <a:pt x="3632" y="1360"/>
                      <a:pt x="3685" y="1369"/>
                      <a:pt x="3756" y="1378"/>
                    </a:cubicBezTo>
                    <a:cubicBezTo>
                      <a:pt x="3792" y="1057"/>
                      <a:pt x="3828" y="744"/>
                      <a:pt x="3863" y="414"/>
                    </a:cubicBezTo>
                    <a:cubicBezTo>
                      <a:pt x="3783" y="396"/>
                      <a:pt x="3712" y="379"/>
                      <a:pt x="3632" y="370"/>
                    </a:cubicBezTo>
                    <a:cubicBezTo>
                      <a:pt x="2873" y="280"/>
                      <a:pt x="2115" y="200"/>
                      <a:pt x="1348" y="111"/>
                    </a:cubicBezTo>
                    <a:cubicBezTo>
                      <a:pt x="1035" y="75"/>
                      <a:pt x="723" y="40"/>
                      <a:pt x="402" y="4"/>
                    </a:cubicBezTo>
                    <a:cubicBezTo>
                      <a:pt x="379" y="2"/>
                      <a:pt x="35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6"/>
              <p:cNvSpPr/>
              <p:nvPr/>
            </p:nvSpPr>
            <p:spPr>
              <a:xfrm>
                <a:off x="2044378" y="2296076"/>
                <a:ext cx="53406" cy="208169"/>
              </a:xfrm>
              <a:custGeom>
                <a:avLst/>
                <a:gdLst/>
                <a:ahLst/>
                <a:cxnLst/>
                <a:rect l="l" t="t" r="r" b="b"/>
                <a:pathLst>
                  <a:path w="1116" h="4350" extrusionOk="0">
                    <a:moveTo>
                      <a:pt x="778" y="0"/>
                    </a:moveTo>
                    <a:cubicBezTo>
                      <a:pt x="740" y="0"/>
                      <a:pt x="704" y="3"/>
                      <a:pt x="670" y="10"/>
                    </a:cubicBezTo>
                    <a:cubicBezTo>
                      <a:pt x="527" y="37"/>
                      <a:pt x="482" y="99"/>
                      <a:pt x="473" y="242"/>
                    </a:cubicBezTo>
                    <a:cubicBezTo>
                      <a:pt x="402" y="804"/>
                      <a:pt x="349" y="1366"/>
                      <a:pt x="277" y="1928"/>
                    </a:cubicBezTo>
                    <a:cubicBezTo>
                      <a:pt x="197" y="2535"/>
                      <a:pt x="117" y="3132"/>
                      <a:pt x="36" y="3730"/>
                    </a:cubicBezTo>
                    <a:cubicBezTo>
                      <a:pt x="18" y="3873"/>
                      <a:pt x="18" y="4016"/>
                      <a:pt x="10" y="4149"/>
                    </a:cubicBezTo>
                    <a:cubicBezTo>
                      <a:pt x="1" y="4221"/>
                      <a:pt x="27" y="4274"/>
                      <a:pt x="99" y="4301"/>
                    </a:cubicBezTo>
                    <a:cubicBezTo>
                      <a:pt x="190" y="4331"/>
                      <a:pt x="281" y="4349"/>
                      <a:pt x="371" y="4349"/>
                    </a:cubicBezTo>
                    <a:cubicBezTo>
                      <a:pt x="414" y="4349"/>
                      <a:pt x="457" y="4345"/>
                      <a:pt x="500" y="4337"/>
                    </a:cubicBezTo>
                    <a:cubicBezTo>
                      <a:pt x="625" y="4310"/>
                      <a:pt x="652" y="4265"/>
                      <a:pt x="661" y="4141"/>
                    </a:cubicBezTo>
                    <a:cubicBezTo>
                      <a:pt x="661" y="4096"/>
                      <a:pt x="661" y="4042"/>
                      <a:pt x="670" y="3998"/>
                    </a:cubicBezTo>
                    <a:cubicBezTo>
                      <a:pt x="732" y="3454"/>
                      <a:pt x="1035" y="947"/>
                      <a:pt x="1098" y="224"/>
                    </a:cubicBezTo>
                    <a:cubicBezTo>
                      <a:pt x="1116" y="117"/>
                      <a:pt x="1071" y="46"/>
                      <a:pt x="964" y="19"/>
                    </a:cubicBezTo>
                    <a:cubicBezTo>
                      <a:pt x="903" y="8"/>
                      <a:pt x="839" y="0"/>
                      <a:pt x="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6"/>
              <p:cNvSpPr/>
              <p:nvPr/>
            </p:nvSpPr>
            <p:spPr>
              <a:xfrm>
                <a:off x="1940627" y="2288324"/>
                <a:ext cx="54698" cy="201709"/>
              </a:xfrm>
              <a:custGeom>
                <a:avLst/>
                <a:gdLst/>
                <a:ahLst/>
                <a:cxnLst/>
                <a:rect l="l" t="t" r="r" b="b"/>
                <a:pathLst>
                  <a:path w="1143" h="4215" extrusionOk="0">
                    <a:moveTo>
                      <a:pt x="754" y="0"/>
                    </a:moveTo>
                    <a:cubicBezTo>
                      <a:pt x="582" y="0"/>
                      <a:pt x="507" y="77"/>
                      <a:pt x="483" y="270"/>
                    </a:cubicBezTo>
                    <a:cubicBezTo>
                      <a:pt x="411" y="868"/>
                      <a:pt x="340" y="1475"/>
                      <a:pt x="268" y="2072"/>
                    </a:cubicBezTo>
                    <a:lnTo>
                      <a:pt x="259" y="2072"/>
                    </a:lnTo>
                    <a:cubicBezTo>
                      <a:pt x="206" y="2474"/>
                      <a:pt x="161" y="2866"/>
                      <a:pt x="117" y="3268"/>
                    </a:cubicBezTo>
                    <a:cubicBezTo>
                      <a:pt x="90" y="3491"/>
                      <a:pt x="54" y="3723"/>
                      <a:pt x="19" y="3955"/>
                    </a:cubicBezTo>
                    <a:cubicBezTo>
                      <a:pt x="1" y="4088"/>
                      <a:pt x="19" y="4124"/>
                      <a:pt x="152" y="4169"/>
                    </a:cubicBezTo>
                    <a:cubicBezTo>
                      <a:pt x="259" y="4196"/>
                      <a:pt x="375" y="4213"/>
                      <a:pt x="483" y="4213"/>
                    </a:cubicBezTo>
                    <a:cubicBezTo>
                      <a:pt x="496" y="4214"/>
                      <a:pt x="508" y="4215"/>
                      <a:pt x="520" y="4215"/>
                    </a:cubicBezTo>
                    <a:cubicBezTo>
                      <a:pt x="632" y="4215"/>
                      <a:pt x="663" y="4173"/>
                      <a:pt x="679" y="4044"/>
                    </a:cubicBezTo>
                    <a:cubicBezTo>
                      <a:pt x="697" y="3901"/>
                      <a:pt x="706" y="3749"/>
                      <a:pt x="723" y="3598"/>
                    </a:cubicBezTo>
                    <a:cubicBezTo>
                      <a:pt x="830" y="2715"/>
                      <a:pt x="946" y="1831"/>
                      <a:pt x="1053" y="948"/>
                    </a:cubicBezTo>
                    <a:cubicBezTo>
                      <a:pt x="1080" y="725"/>
                      <a:pt x="1107" y="511"/>
                      <a:pt x="1125" y="288"/>
                    </a:cubicBezTo>
                    <a:cubicBezTo>
                      <a:pt x="1143" y="136"/>
                      <a:pt x="1080" y="65"/>
                      <a:pt x="937" y="20"/>
                    </a:cubicBezTo>
                    <a:cubicBezTo>
                      <a:pt x="893" y="12"/>
                      <a:pt x="857" y="3"/>
                      <a:pt x="813" y="3"/>
                    </a:cubicBezTo>
                    <a:cubicBezTo>
                      <a:pt x="792" y="1"/>
                      <a:pt x="772" y="0"/>
                      <a:pt x="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6"/>
              <p:cNvSpPr/>
              <p:nvPr/>
            </p:nvSpPr>
            <p:spPr>
              <a:xfrm>
                <a:off x="1997862" y="2294832"/>
                <a:ext cx="40150" cy="205442"/>
              </a:xfrm>
              <a:custGeom>
                <a:avLst/>
                <a:gdLst/>
                <a:ahLst/>
                <a:cxnLst/>
                <a:rect l="l" t="t" r="r" b="b"/>
                <a:pathLst>
                  <a:path w="839" h="4293" extrusionOk="0">
                    <a:moveTo>
                      <a:pt x="687" y="0"/>
                    </a:moveTo>
                    <a:cubicBezTo>
                      <a:pt x="580" y="0"/>
                      <a:pt x="500" y="36"/>
                      <a:pt x="491" y="170"/>
                    </a:cubicBezTo>
                    <a:cubicBezTo>
                      <a:pt x="437" y="607"/>
                      <a:pt x="375" y="1044"/>
                      <a:pt x="321" y="1472"/>
                    </a:cubicBezTo>
                    <a:cubicBezTo>
                      <a:pt x="214" y="2391"/>
                      <a:pt x="107" y="3301"/>
                      <a:pt x="0" y="4247"/>
                    </a:cubicBezTo>
                    <a:cubicBezTo>
                      <a:pt x="89" y="4265"/>
                      <a:pt x="179" y="4274"/>
                      <a:pt x="268" y="4291"/>
                    </a:cubicBezTo>
                    <a:cubicBezTo>
                      <a:pt x="275" y="4292"/>
                      <a:pt x="282" y="4293"/>
                      <a:pt x="288" y="4293"/>
                    </a:cubicBezTo>
                    <a:cubicBezTo>
                      <a:pt x="346" y="4293"/>
                      <a:pt x="377" y="4257"/>
                      <a:pt x="393" y="4184"/>
                    </a:cubicBezTo>
                    <a:cubicBezTo>
                      <a:pt x="419" y="3988"/>
                      <a:pt x="464" y="3792"/>
                      <a:pt x="482" y="3587"/>
                    </a:cubicBezTo>
                    <a:cubicBezTo>
                      <a:pt x="598" y="2552"/>
                      <a:pt x="705" y="1508"/>
                      <a:pt x="821" y="473"/>
                    </a:cubicBezTo>
                    <a:cubicBezTo>
                      <a:pt x="830" y="366"/>
                      <a:pt x="839" y="259"/>
                      <a:pt x="839" y="152"/>
                    </a:cubicBezTo>
                    <a:cubicBezTo>
                      <a:pt x="839" y="54"/>
                      <a:pt x="794" y="0"/>
                      <a:pt x="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6"/>
              <p:cNvSpPr/>
              <p:nvPr/>
            </p:nvSpPr>
            <p:spPr>
              <a:xfrm>
                <a:off x="2345774" y="2301197"/>
                <a:ext cx="153758" cy="46180"/>
              </a:xfrm>
              <a:custGeom>
                <a:avLst/>
                <a:gdLst/>
                <a:ahLst/>
                <a:cxnLst/>
                <a:rect l="l" t="t" r="r" b="b"/>
                <a:pathLst>
                  <a:path w="3213" h="965" extrusionOk="0">
                    <a:moveTo>
                      <a:pt x="2833" y="0"/>
                    </a:moveTo>
                    <a:cubicBezTo>
                      <a:pt x="2689" y="0"/>
                      <a:pt x="2552" y="32"/>
                      <a:pt x="2436" y="153"/>
                    </a:cubicBezTo>
                    <a:cubicBezTo>
                      <a:pt x="2381" y="215"/>
                      <a:pt x="2311" y="240"/>
                      <a:pt x="2232" y="240"/>
                    </a:cubicBezTo>
                    <a:cubicBezTo>
                      <a:pt x="2209" y="240"/>
                      <a:pt x="2184" y="237"/>
                      <a:pt x="2160" y="233"/>
                    </a:cubicBezTo>
                    <a:cubicBezTo>
                      <a:pt x="1500" y="162"/>
                      <a:pt x="848" y="90"/>
                      <a:pt x="188" y="28"/>
                    </a:cubicBezTo>
                    <a:cubicBezTo>
                      <a:pt x="177" y="26"/>
                      <a:pt x="166" y="26"/>
                      <a:pt x="155" y="26"/>
                    </a:cubicBezTo>
                    <a:cubicBezTo>
                      <a:pt x="109" y="26"/>
                      <a:pt x="58" y="37"/>
                      <a:pt x="1" y="37"/>
                    </a:cubicBezTo>
                    <a:cubicBezTo>
                      <a:pt x="72" y="278"/>
                      <a:pt x="215" y="412"/>
                      <a:pt x="447" y="438"/>
                    </a:cubicBezTo>
                    <a:cubicBezTo>
                      <a:pt x="625" y="456"/>
                      <a:pt x="813" y="474"/>
                      <a:pt x="991" y="483"/>
                    </a:cubicBezTo>
                    <a:cubicBezTo>
                      <a:pt x="1330" y="510"/>
                      <a:pt x="1660" y="528"/>
                      <a:pt x="1999" y="563"/>
                    </a:cubicBezTo>
                    <a:cubicBezTo>
                      <a:pt x="2071" y="572"/>
                      <a:pt x="2169" y="599"/>
                      <a:pt x="2213" y="653"/>
                    </a:cubicBezTo>
                    <a:cubicBezTo>
                      <a:pt x="2418" y="893"/>
                      <a:pt x="2677" y="956"/>
                      <a:pt x="2963" y="965"/>
                    </a:cubicBezTo>
                    <a:cubicBezTo>
                      <a:pt x="3034" y="965"/>
                      <a:pt x="3079" y="956"/>
                      <a:pt x="3105" y="884"/>
                    </a:cubicBezTo>
                    <a:cubicBezTo>
                      <a:pt x="3186" y="635"/>
                      <a:pt x="3212" y="385"/>
                      <a:pt x="3168" y="126"/>
                    </a:cubicBezTo>
                    <a:cubicBezTo>
                      <a:pt x="3159" y="82"/>
                      <a:pt x="3105" y="19"/>
                      <a:pt x="3070" y="19"/>
                    </a:cubicBezTo>
                    <a:cubicBezTo>
                      <a:pt x="2991" y="10"/>
                      <a:pt x="2911"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6"/>
              <p:cNvSpPr/>
              <p:nvPr/>
            </p:nvSpPr>
            <p:spPr>
              <a:xfrm>
                <a:off x="1659713" y="2260759"/>
                <a:ext cx="85852" cy="122509"/>
              </a:xfrm>
              <a:custGeom>
                <a:avLst/>
                <a:gdLst/>
                <a:ahLst/>
                <a:cxnLst/>
                <a:rect l="l" t="t" r="r" b="b"/>
                <a:pathLst>
                  <a:path w="1794" h="2560" extrusionOk="0">
                    <a:moveTo>
                      <a:pt x="581" y="0"/>
                    </a:moveTo>
                    <a:cubicBezTo>
                      <a:pt x="495" y="0"/>
                      <a:pt x="435" y="44"/>
                      <a:pt x="375" y="97"/>
                    </a:cubicBezTo>
                    <a:cubicBezTo>
                      <a:pt x="81" y="382"/>
                      <a:pt x="1" y="739"/>
                      <a:pt x="36" y="1132"/>
                    </a:cubicBezTo>
                    <a:cubicBezTo>
                      <a:pt x="108" y="1935"/>
                      <a:pt x="795" y="2514"/>
                      <a:pt x="1705" y="2559"/>
                    </a:cubicBezTo>
                    <a:cubicBezTo>
                      <a:pt x="1731" y="2559"/>
                      <a:pt x="1776" y="2541"/>
                      <a:pt x="1785" y="2514"/>
                    </a:cubicBezTo>
                    <a:cubicBezTo>
                      <a:pt x="1794" y="2488"/>
                      <a:pt x="1785" y="2443"/>
                      <a:pt x="1767" y="2425"/>
                    </a:cubicBezTo>
                    <a:cubicBezTo>
                      <a:pt x="1731" y="2390"/>
                      <a:pt x="1678" y="2372"/>
                      <a:pt x="1633" y="2363"/>
                    </a:cubicBezTo>
                    <a:cubicBezTo>
                      <a:pt x="1366" y="2309"/>
                      <a:pt x="1116" y="2220"/>
                      <a:pt x="884" y="2095"/>
                    </a:cubicBezTo>
                    <a:cubicBezTo>
                      <a:pt x="429" y="1845"/>
                      <a:pt x="259" y="1453"/>
                      <a:pt x="286" y="953"/>
                    </a:cubicBezTo>
                    <a:cubicBezTo>
                      <a:pt x="304" y="659"/>
                      <a:pt x="438" y="400"/>
                      <a:pt x="598" y="159"/>
                    </a:cubicBezTo>
                    <a:cubicBezTo>
                      <a:pt x="625" y="115"/>
                      <a:pt x="643" y="79"/>
                      <a:pt x="679" y="17"/>
                    </a:cubicBezTo>
                    <a:cubicBezTo>
                      <a:pt x="643" y="5"/>
                      <a:pt x="610" y="0"/>
                      <a:pt x="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6"/>
              <p:cNvSpPr/>
              <p:nvPr/>
            </p:nvSpPr>
            <p:spPr>
              <a:xfrm>
                <a:off x="1722500" y="2262290"/>
                <a:ext cx="25220" cy="98916"/>
              </a:xfrm>
              <a:custGeom>
                <a:avLst/>
                <a:gdLst/>
                <a:ahLst/>
                <a:cxnLst/>
                <a:rect l="l" t="t" r="r" b="b"/>
                <a:pathLst>
                  <a:path w="527" h="2067" extrusionOk="0">
                    <a:moveTo>
                      <a:pt x="384" y="1"/>
                    </a:moveTo>
                    <a:cubicBezTo>
                      <a:pt x="320" y="1"/>
                      <a:pt x="282" y="32"/>
                      <a:pt x="259" y="118"/>
                    </a:cubicBezTo>
                    <a:cubicBezTo>
                      <a:pt x="250" y="136"/>
                      <a:pt x="241" y="163"/>
                      <a:pt x="241" y="190"/>
                    </a:cubicBezTo>
                    <a:cubicBezTo>
                      <a:pt x="179" y="600"/>
                      <a:pt x="116" y="1011"/>
                      <a:pt x="54" y="1430"/>
                    </a:cubicBezTo>
                    <a:lnTo>
                      <a:pt x="63" y="1430"/>
                    </a:lnTo>
                    <a:cubicBezTo>
                      <a:pt x="45" y="1573"/>
                      <a:pt x="27" y="1715"/>
                      <a:pt x="9" y="1858"/>
                    </a:cubicBezTo>
                    <a:cubicBezTo>
                      <a:pt x="0" y="1965"/>
                      <a:pt x="71" y="2045"/>
                      <a:pt x="196" y="2063"/>
                    </a:cubicBezTo>
                    <a:cubicBezTo>
                      <a:pt x="210" y="2066"/>
                      <a:pt x="222" y="2067"/>
                      <a:pt x="234" y="2067"/>
                    </a:cubicBezTo>
                    <a:cubicBezTo>
                      <a:pt x="304" y="2067"/>
                      <a:pt x="333" y="2018"/>
                      <a:pt x="348" y="1903"/>
                    </a:cubicBezTo>
                    <a:cubicBezTo>
                      <a:pt x="384" y="1492"/>
                      <a:pt x="419" y="1073"/>
                      <a:pt x="464" y="654"/>
                    </a:cubicBezTo>
                    <a:cubicBezTo>
                      <a:pt x="482" y="493"/>
                      <a:pt x="500" y="333"/>
                      <a:pt x="518" y="172"/>
                    </a:cubicBezTo>
                    <a:cubicBezTo>
                      <a:pt x="526" y="65"/>
                      <a:pt x="491" y="11"/>
                      <a:pt x="410" y="2"/>
                    </a:cubicBezTo>
                    <a:cubicBezTo>
                      <a:pt x="401" y="1"/>
                      <a:pt x="392"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6"/>
              <p:cNvSpPr/>
              <p:nvPr/>
            </p:nvSpPr>
            <p:spPr>
              <a:xfrm>
                <a:off x="2026863" y="2195340"/>
                <a:ext cx="30819" cy="49147"/>
              </a:xfrm>
              <a:custGeom>
                <a:avLst/>
                <a:gdLst/>
                <a:ahLst/>
                <a:cxnLst/>
                <a:rect l="l" t="t" r="r" b="b"/>
                <a:pathLst>
                  <a:path w="644" h="1027" extrusionOk="0">
                    <a:moveTo>
                      <a:pt x="37" y="1"/>
                    </a:moveTo>
                    <a:cubicBezTo>
                      <a:pt x="28" y="81"/>
                      <a:pt x="19" y="170"/>
                      <a:pt x="1" y="260"/>
                    </a:cubicBezTo>
                    <a:cubicBezTo>
                      <a:pt x="170" y="286"/>
                      <a:pt x="188" y="402"/>
                      <a:pt x="179" y="527"/>
                    </a:cubicBezTo>
                    <a:cubicBezTo>
                      <a:pt x="179" y="599"/>
                      <a:pt x="179" y="661"/>
                      <a:pt x="170" y="732"/>
                    </a:cubicBezTo>
                    <a:cubicBezTo>
                      <a:pt x="161" y="813"/>
                      <a:pt x="152" y="902"/>
                      <a:pt x="135" y="991"/>
                    </a:cubicBezTo>
                    <a:cubicBezTo>
                      <a:pt x="197" y="1009"/>
                      <a:pt x="251" y="1018"/>
                      <a:pt x="331" y="1027"/>
                    </a:cubicBezTo>
                    <a:cubicBezTo>
                      <a:pt x="358" y="848"/>
                      <a:pt x="376" y="697"/>
                      <a:pt x="393" y="536"/>
                    </a:cubicBezTo>
                    <a:cubicBezTo>
                      <a:pt x="411" y="402"/>
                      <a:pt x="456" y="295"/>
                      <a:pt x="625" y="295"/>
                    </a:cubicBezTo>
                    <a:cubicBezTo>
                      <a:pt x="625" y="242"/>
                      <a:pt x="634" y="206"/>
                      <a:pt x="634" y="161"/>
                    </a:cubicBezTo>
                    <a:cubicBezTo>
                      <a:pt x="643" y="99"/>
                      <a:pt x="616" y="63"/>
                      <a:pt x="554" y="63"/>
                    </a:cubicBezTo>
                    <a:cubicBezTo>
                      <a:pt x="384" y="37"/>
                      <a:pt x="215" y="19"/>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6"/>
              <p:cNvSpPr/>
              <p:nvPr/>
            </p:nvSpPr>
            <p:spPr>
              <a:xfrm>
                <a:off x="2080653" y="2201322"/>
                <a:ext cx="27804" cy="49147"/>
              </a:xfrm>
              <a:custGeom>
                <a:avLst/>
                <a:gdLst/>
                <a:ahLst/>
                <a:cxnLst/>
                <a:rect l="l" t="t" r="r" b="b"/>
                <a:pathLst>
                  <a:path w="581" h="1027" extrusionOk="0">
                    <a:moveTo>
                      <a:pt x="10" y="1"/>
                    </a:moveTo>
                    <a:cubicBezTo>
                      <a:pt x="19" y="81"/>
                      <a:pt x="1" y="188"/>
                      <a:pt x="37" y="197"/>
                    </a:cubicBezTo>
                    <a:cubicBezTo>
                      <a:pt x="179" y="268"/>
                      <a:pt x="144" y="384"/>
                      <a:pt x="126" y="500"/>
                    </a:cubicBezTo>
                    <a:cubicBezTo>
                      <a:pt x="99" y="670"/>
                      <a:pt x="81" y="839"/>
                      <a:pt x="63" y="1018"/>
                    </a:cubicBezTo>
                    <a:cubicBezTo>
                      <a:pt x="126" y="1018"/>
                      <a:pt x="170" y="1027"/>
                      <a:pt x="215" y="1027"/>
                    </a:cubicBezTo>
                    <a:cubicBezTo>
                      <a:pt x="233" y="920"/>
                      <a:pt x="233" y="830"/>
                      <a:pt x="251" y="741"/>
                    </a:cubicBezTo>
                    <a:cubicBezTo>
                      <a:pt x="269" y="634"/>
                      <a:pt x="286" y="518"/>
                      <a:pt x="304" y="411"/>
                    </a:cubicBezTo>
                    <a:cubicBezTo>
                      <a:pt x="322" y="358"/>
                      <a:pt x="349" y="313"/>
                      <a:pt x="420" y="295"/>
                    </a:cubicBezTo>
                    <a:cubicBezTo>
                      <a:pt x="581" y="259"/>
                      <a:pt x="581" y="251"/>
                      <a:pt x="554" y="72"/>
                    </a:cubicBezTo>
                    <a:cubicBezTo>
                      <a:pt x="384" y="45"/>
                      <a:pt x="215" y="28"/>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6"/>
              <p:cNvSpPr/>
              <p:nvPr/>
            </p:nvSpPr>
            <p:spPr>
              <a:xfrm>
                <a:off x="1976949" y="2188544"/>
                <a:ext cx="29048" cy="46994"/>
              </a:xfrm>
              <a:custGeom>
                <a:avLst/>
                <a:gdLst/>
                <a:ahLst/>
                <a:cxnLst/>
                <a:rect l="l" t="t" r="r" b="b"/>
                <a:pathLst>
                  <a:path w="607" h="982" extrusionOk="0">
                    <a:moveTo>
                      <a:pt x="9" y="0"/>
                    </a:moveTo>
                    <a:cubicBezTo>
                      <a:pt x="0" y="80"/>
                      <a:pt x="0" y="161"/>
                      <a:pt x="0" y="232"/>
                    </a:cubicBezTo>
                    <a:cubicBezTo>
                      <a:pt x="170" y="321"/>
                      <a:pt x="187" y="357"/>
                      <a:pt x="170" y="553"/>
                    </a:cubicBezTo>
                    <a:cubicBezTo>
                      <a:pt x="161" y="687"/>
                      <a:pt x="143" y="821"/>
                      <a:pt x="125" y="973"/>
                    </a:cubicBezTo>
                    <a:cubicBezTo>
                      <a:pt x="170" y="973"/>
                      <a:pt x="196" y="973"/>
                      <a:pt x="241" y="981"/>
                    </a:cubicBezTo>
                    <a:cubicBezTo>
                      <a:pt x="259" y="839"/>
                      <a:pt x="286" y="696"/>
                      <a:pt x="303" y="562"/>
                    </a:cubicBezTo>
                    <a:cubicBezTo>
                      <a:pt x="339" y="357"/>
                      <a:pt x="339" y="357"/>
                      <a:pt x="553" y="321"/>
                    </a:cubicBezTo>
                    <a:cubicBezTo>
                      <a:pt x="571" y="241"/>
                      <a:pt x="589" y="161"/>
                      <a:pt x="607" y="71"/>
                    </a:cubicBezTo>
                    <a:cubicBezTo>
                      <a:pt x="393" y="45"/>
                      <a:pt x="205" y="27"/>
                      <a:pt x="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6"/>
              <p:cNvSpPr/>
              <p:nvPr/>
            </p:nvSpPr>
            <p:spPr>
              <a:xfrm>
                <a:off x="2035429" y="2393272"/>
                <a:ext cx="11007" cy="45893"/>
              </a:xfrm>
              <a:custGeom>
                <a:avLst/>
                <a:gdLst/>
                <a:ahLst/>
                <a:cxnLst/>
                <a:rect l="l" t="t" r="r" b="b"/>
                <a:pathLst>
                  <a:path w="230" h="959" extrusionOk="0">
                    <a:moveTo>
                      <a:pt x="157" y="0"/>
                    </a:moveTo>
                    <a:cubicBezTo>
                      <a:pt x="142" y="0"/>
                      <a:pt x="125" y="2"/>
                      <a:pt x="107" y="4"/>
                    </a:cubicBezTo>
                    <a:cubicBezTo>
                      <a:pt x="72" y="325"/>
                      <a:pt x="36" y="629"/>
                      <a:pt x="0" y="941"/>
                    </a:cubicBezTo>
                    <a:cubicBezTo>
                      <a:pt x="45" y="950"/>
                      <a:pt x="81" y="950"/>
                      <a:pt x="116" y="959"/>
                    </a:cubicBezTo>
                    <a:cubicBezTo>
                      <a:pt x="125" y="932"/>
                      <a:pt x="134" y="923"/>
                      <a:pt x="134" y="914"/>
                    </a:cubicBezTo>
                    <a:cubicBezTo>
                      <a:pt x="170" y="638"/>
                      <a:pt x="197" y="352"/>
                      <a:pt x="223" y="76"/>
                    </a:cubicBezTo>
                    <a:cubicBezTo>
                      <a:pt x="230" y="15"/>
                      <a:pt x="202"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6"/>
              <p:cNvSpPr/>
              <p:nvPr/>
            </p:nvSpPr>
            <p:spPr>
              <a:xfrm>
                <a:off x="1989296" y="2387912"/>
                <a:ext cx="10720" cy="48956"/>
              </a:xfrm>
              <a:custGeom>
                <a:avLst/>
                <a:gdLst/>
                <a:ahLst/>
                <a:cxnLst/>
                <a:rect l="l" t="t" r="r" b="b"/>
                <a:pathLst>
                  <a:path w="224" h="1023" extrusionOk="0">
                    <a:moveTo>
                      <a:pt x="179" y="0"/>
                    </a:moveTo>
                    <a:cubicBezTo>
                      <a:pt x="161" y="27"/>
                      <a:pt x="126" y="45"/>
                      <a:pt x="126" y="72"/>
                    </a:cubicBezTo>
                    <a:cubicBezTo>
                      <a:pt x="99" y="196"/>
                      <a:pt x="81" y="330"/>
                      <a:pt x="63" y="455"/>
                    </a:cubicBezTo>
                    <a:cubicBezTo>
                      <a:pt x="36" y="643"/>
                      <a:pt x="19" y="830"/>
                      <a:pt x="1" y="1017"/>
                    </a:cubicBezTo>
                    <a:cubicBezTo>
                      <a:pt x="16" y="1021"/>
                      <a:pt x="29" y="1023"/>
                      <a:pt x="41" y="1023"/>
                    </a:cubicBezTo>
                    <a:cubicBezTo>
                      <a:pt x="86" y="1023"/>
                      <a:pt x="110" y="997"/>
                      <a:pt x="117" y="955"/>
                    </a:cubicBezTo>
                    <a:cubicBezTo>
                      <a:pt x="152" y="660"/>
                      <a:pt x="188" y="375"/>
                      <a:pt x="224" y="81"/>
                    </a:cubicBezTo>
                    <a:cubicBezTo>
                      <a:pt x="224" y="54"/>
                      <a:pt x="197" y="27"/>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4" name="Google Shape;1454;p56"/>
          <p:cNvGrpSpPr/>
          <p:nvPr/>
        </p:nvGrpSpPr>
        <p:grpSpPr>
          <a:xfrm>
            <a:off x="806004" y="1268568"/>
            <a:ext cx="2753398" cy="2465264"/>
            <a:chOff x="806004" y="1268568"/>
            <a:chExt cx="2753398" cy="2465264"/>
          </a:xfrm>
        </p:grpSpPr>
        <p:sp>
          <p:nvSpPr>
            <p:cNvPr id="1455" name="Google Shape;1455;p56"/>
            <p:cNvSpPr/>
            <p:nvPr/>
          </p:nvSpPr>
          <p:spPr>
            <a:xfrm>
              <a:off x="806004" y="25715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6"/>
            <p:cNvSpPr/>
            <p:nvPr/>
          </p:nvSpPr>
          <p:spPr>
            <a:xfrm>
              <a:off x="1236161" y="1268568"/>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6"/>
            <p:cNvSpPr/>
            <p:nvPr/>
          </p:nvSpPr>
          <p:spPr>
            <a:xfrm>
              <a:off x="2413725" y="1920825"/>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6"/>
            <p:cNvSpPr/>
            <p:nvPr/>
          </p:nvSpPr>
          <p:spPr>
            <a:xfrm>
              <a:off x="1435800" y="3121300"/>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6"/>
            <p:cNvSpPr/>
            <p:nvPr/>
          </p:nvSpPr>
          <p:spPr>
            <a:xfrm>
              <a:off x="2413725" y="1373375"/>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6"/>
            <p:cNvSpPr/>
            <p:nvPr/>
          </p:nvSpPr>
          <p:spPr>
            <a:xfrm>
              <a:off x="3331804" y="297027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6"/>
            <p:cNvSpPr/>
            <p:nvPr/>
          </p:nvSpPr>
          <p:spPr>
            <a:xfrm>
              <a:off x="2589837" y="3514561"/>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Rounded Corners 7">
            <a:extLst>
              <a:ext uri="{FF2B5EF4-FFF2-40B4-BE49-F238E27FC236}">
                <a16:creationId xmlns:a16="http://schemas.microsoft.com/office/drawing/2014/main" id="{E814BAB9-320C-F9DD-65AE-453D320AE16A}"/>
              </a:ext>
            </a:extLst>
          </p:cNvPr>
          <p:cNvSpPr/>
          <p:nvPr/>
        </p:nvSpPr>
        <p:spPr>
          <a:xfrm>
            <a:off x="4775425" y="1340858"/>
            <a:ext cx="2830702" cy="891332"/>
          </a:xfrm>
          <a:prstGeom prst="roundRect">
            <a:avLst>
              <a:gd name="adj" fmla="val 9930"/>
            </a:avLst>
          </a:prstGeom>
          <a:solidFill>
            <a:srgbClr val="FFB34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lumMod val="10000"/>
                  </a:schemeClr>
                </a:solidFill>
              </a:rPr>
              <a:t>02</a:t>
            </a:r>
          </a:p>
        </p:txBody>
      </p:sp>
      <p:sp>
        <p:nvSpPr>
          <p:cNvPr id="9" name="TextBox 8">
            <a:extLst>
              <a:ext uri="{FF2B5EF4-FFF2-40B4-BE49-F238E27FC236}">
                <a16:creationId xmlns:a16="http://schemas.microsoft.com/office/drawing/2014/main" id="{FD8BB98A-59CA-21F6-CEDD-2BA4D01E2605}"/>
              </a:ext>
            </a:extLst>
          </p:cNvPr>
          <p:cNvSpPr txBox="1"/>
          <p:nvPr/>
        </p:nvSpPr>
        <p:spPr>
          <a:xfrm>
            <a:off x="3675358" y="2265810"/>
            <a:ext cx="5021384" cy="1651671"/>
          </a:xfrm>
          <a:prstGeom prst="rect">
            <a:avLst/>
          </a:prstGeom>
          <a:noFill/>
        </p:spPr>
        <p:txBody>
          <a:bodyPr wrap="square">
            <a:spAutoFit/>
          </a:bodyPr>
          <a:lstStyle/>
          <a:p>
            <a:pPr algn="ctr">
              <a:lnSpc>
                <a:spcPct val="150000"/>
              </a:lnSpc>
            </a:pPr>
            <a:r>
              <a:rPr lang="en-US" sz="3600" b="1">
                <a:solidFill>
                  <a:srgbClr val="3F2320"/>
                </a:solidFill>
              </a:rPr>
              <a:t>VẬN DỤNG</a:t>
            </a:r>
          </a:p>
          <a:p>
            <a:pPr algn="ctr">
              <a:lnSpc>
                <a:spcPct val="150000"/>
              </a:lnSpc>
            </a:pPr>
            <a:r>
              <a:rPr lang="en-US" sz="3600" b="1">
                <a:solidFill>
                  <a:srgbClr val="3F2320"/>
                </a:solidFill>
              </a:rPr>
              <a:t> – SÁNG TẠO</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3" name="TextBox 3">
            <a:extLst>
              <a:ext uri="{FF2B5EF4-FFF2-40B4-BE49-F238E27FC236}">
                <a16:creationId xmlns:a16="http://schemas.microsoft.com/office/drawing/2014/main" id="{C7FE7CDA-CD5A-5DDE-3D31-0C990D7479FE}"/>
              </a:ext>
            </a:extLst>
          </p:cNvPr>
          <p:cNvSpPr txBox="1"/>
          <p:nvPr/>
        </p:nvSpPr>
        <p:spPr>
          <a:xfrm>
            <a:off x="1106582" y="438150"/>
            <a:ext cx="6930837" cy="312586"/>
          </a:xfrm>
          <a:prstGeom prst="rect">
            <a:avLst/>
          </a:prstGeom>
        </p:spPr>
        <p:txBody>
          <a:bodyPr wrap="square" lIns="0" tIns="0" rIns="0" bIns="0" rtlCol="0" anchor="t">
            <a:spAutoFit/>
          </a:bodyPr>
          <a:lstStyle/>
          <a:p>
            <a:pPr algn="ctr" defTabSz="457200">
              <a:lnSpc>
                <a:spcPts val="2430"/>
              </a:lnSpc>
              <a:buClrTx/>
            </a:pPr>
            <a:r>
              <a:rPr lang="en-US" sz="2800" b="1" kern="1200">
                <a:solidFill>
                  <a:schemeClr val="bg1">
                    <a:lumMod val="25000"/>
                  </a:schemeClr>
                </a:solidFill>
                <a:latin typeface="Arial" panose="020B0604020202020204" pitchFamily="34" charset="0"/>
                <a:ea typeface="+mn-ea"/>
                <a:cs typeface="Arial" panose="020B0604020202020204" pitchFamily="34" charset="0"/>
              </a:rPr>
              <a:t>1. Trò chơi: Nhóm nào nhanh hơn?</a:t>
            </a:r>
            <a:endParaRPr lang="en-US" sz="2800" b="1" kern="1200"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C21DD3A-0DD0-A97B-76BB-27A8C355D5F4}"/>
              </a:ext>
            </a:extLst>
          </p:cNvPr>
          <p:cNvSpPr txBox="1"/>
          <p:nvPr/>
        </p:nvSpPr>
        <p:spPr>
          <a:xfrm>
            <a:off x="556845" y="1428382"/>
            <a:ext cx="4913923" cy="2793842"/>
          </a:xfrm>
          <a:prstGeom prst="rect">
            <a:avLst/>
          </a:prstGeom>
          <a:noFill/>
        </p:spPr>
        <p:txBody>
          <a:bodyPr wrap="square">
            <a:spAutoFit/>
          </a:bodyPr>
          <a:lstStyle/>
          <a:p>
            <a:pPr algn="just">
              <a:lnSpc>
                <a:spcPct val="150000"/>
              </a:lnSpc>
            </a:pPr>
            <a:r>
              <a:rPr lang="en-US" sz="2400" b="1" i="1">
                <a:solidFill>
                  <a:srgbClr val="FF0000"/>
                </a:solidFill>
              </a:rPr>
              <a:t>L</a:t>
            </a:r>
            <a:r>
              <a:rPr lang="vi-VN" sz="2400" b="1" i="1">
                <a:solidFill>
                  <a:srgbClr val="FF0000"/>
                </a:solidFill>
              </a:rPr>
              <a:t>uật chơi: </a:t>
            </a:r>
            <a:r>
              <a:rPr lang="en-US" sz="2400"/>
              <a:t>Quan sát yêu cầu của mỗi nhóm. T</a:t>
            </a:r>
            <a:r>
              <a:rPr lang="vi-VN" sz="2400"/>
              <a:t>rong thời gian 2 phút, mỗi nhóm sẽ đưa ra đáp án trả lời. Nhóm nào có đáp án nhanh nhất sẽ chiến thắng. </a:t>
            </a:r>
            <a:endParaRPr lang="en-US" sz="2400"/>
          </a:p>
        </p:txBody>
      </p:sp>
      <p:grpSp>
        <p:nvGrpSpPr>
          <p:cNvPr id="7" name="Google Shape;1041;p46">
            <a:extLst>
              <a:ext uri="{FF2B5EF4-FFF2-40B4-BE49-F238E27FC236}">
                <a16:creationId xmlns:a16="http://schemas.microsoft.com/office/drawing/2014/main" id="{16EE47C7-ACD0-50AD-4230-7939D03B7EFA}"/>
              </a:ext>
            </a:extLst>
          </p:cNvPr>
          <p:cNvGrpSpPr/>
          <p:nvPr/>
        </p:nvGrpSpPr>
        <p:grpSpPr>
          <a:xfrm>
            <a:off x="6032660" y="1527274"/>
            <a:ext cx="2222363" cy="2694950"/>
            <a:chOff x="6071737" y="1173250"/>
            <a:chExt cx="2222363" cy="2694950"/>
          </a:xfrm>
        </p:grpSpPr>
        <p:sp>
          <p:nvSpPr>
            <p:cNvPr id="8" name="Google Shape;1042;p46">
              <a:extLst>
                <a:ext uri="{FF2B5EF4-FFF2-40B4-BE49-F238E27FC236}">
                  <a16:creationId xmlns:a16="http://schemas.microsoft.com/office/drawing/2014/main" id="{FA1E5507-11E8-BE07-3A40-55270F488D8E}"/>
                </a:ext>
              </a:extLst>
            </p:cNvPr>
            <p:cNvSpPr/>
            <p:nvPr/>
          </p:nvSpPr>
          <p:spPr>
            <a:xfrm>
              <a:off x="6423404" y="2664327"/>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43;p46">
              <a:extLst>
                <a:ext uri="{FF2B5EF4-FFF2-40B4-BE49-F238E27FC236}">
                  <a16:creationId xmlns:a16="http://schemas.microsoft.com/office/drawing/2014/main" id="{CDBAFE5B-5DB3-E295-8628-9A8EF05798F6}"/>
                </a:ext>
              </a:extLst>
            </p:cNvPr>
            <p:cNvSpPr/>
            <p:nvPr/>
          </p:nvSpPr>
          <p:spPr>
            <a:xfrm>
              <a:off x="7866036" y="1388893"/>
              <a:ext cx="112364" cy="224105"/>
            </a:xfrm>
            <a:custGeom>
              <a:avLst/>
              <a:gdLst/>
              <a:ahLst/>
              <a:cxnLst/>
              <a:rect l="l" t="t" r="r" b="b"/>
              <a:pathLst>
                <a:path w="2348" h="4683" extrusionOk="0">
                  <a:moveTo>
                    <a:pt x="515" y="1"/>
                  </a:moveTo>
                  <a:cubicBezTo>
                    <a:pt x="414" y="1"/>
                    <a:pt x="311" y="17"/>
                    <a:pt x="206" y="46"/>
                  </a:cubicBezTo>
                  <a:cubicBezTo>
                    <a:pt x="37" y="91"/>
                    <a:pt x="1" y="180"/>
                    <a:pt x="63" y="341"/>
                  </a:cubicBezTo>
                  <a:cubicBezTo>
                    <a:pt x="99" y="430"/>
                    <a:pt x="135" y="528"/>
                    <a:pt x="179" y="617"/>
                  </a:cubicBezTo>
                  <a:cubicBezTo>
                    <a:pt x="536" y="1491"/>
                    <a:pt x="893" y="2366"/>
                    <a:pt x="1259" y="3240"/>
                  </a:cubicBezTo>
                  <a:cubicBezTo>
                    <a:pt x="1268" y="3276"/>
                    <a:pt x="1286" y="3320"/>
                    <a:pt x="1303" y="3374"/>
                  </a:cubicBezTo>
                  <a:cubicBezTo>
                    <a:pt x="1250" y="3365"/>
                    <a:pt x="1214" y="3365"/>
                    <a:pt x="1179" y="3365"/>
                  </a:cubicBezTo>
                  <a:cubicBezTo>
                    <a:pt x="1125" y="3365"/>
                    <a:pt x="1071" y="3363"/>
                    <a:pt x="1019" y="3363"/>
                  </a:cubicBezTo>
                  <a:cubicBezTo>
                    <a:pt x="939" y="3363"/>
                    <a:pt x="861" y="3367"/>
                    <a:pt x="786" y="3383"/>
                  </a:cubicBezTo>
                  <a:cubicBezTo>
                    <a:pt x="492" y="3427"/>
                    <a:pt x="269" y="3579"/>
                    <a:pt x="162" y="3873"/>
                  </a:cubicBezTo>
                  <a:cubicBezTo>
                    <a:pt x="37" y="4248"/>
                    <a:pt x="286" y="4640"/>
                    <a:pt x="679" y="4676"/>
                  </a:cubicBezTo>
                  <a:cubicBezTo>
                    <a:pt x="721" y="4681"/>
                    <a:pt x="762" y="4683"/>
                    <a:pt x="803" y="4683"/>
                  </a:cubicBezTo>
                  <a:cubicBezTo>
                    <a:pt x="1009" y="4683"/>
                    <a:pt x="1207" y="4627"/>
                    <a:pt x="1393" y="4516"/>
                  </a:cubicBezTo>
                  <a:cubicBezTo>
                    <a:pt x="1518" y="4435"/>
                    <a:pt x="1607" y="4328"/>
                    <a:pt x="1651" y="4186"/>
                  </a:cubicBezTo>
                  <a:cubicBezTo>
                    <a:pt x="1732" y="3909"/>
                    <a:pt x="1669" y="3650"/>
                    <a:pt x="1562" y="3400"/>
                  </a:cubicBezTo>
                  <a:cubicBezTo>
                    <a:pt x="1187" y="2499"/>
                    <a:pt x="822" y="1607"/>
                    <a:pt x="447" y="706"/>
                  </a:cubicBezTo>
                  <a:cubicBezTo>
                    <a:pt x="438" y="671"/>
                    <a:pt x="429" y="635"/>
                    <a:pt x="411" y="581"/>
                  </a:cubicBezTo>
                  <a:cubicBezTo>
                    <a:pt x="465" y="564"/>
                    <a:pt x="509" y="546"/>
                    <a:pt x="563" y="546"/>
                  </a:cubicBezTo>
                  <a:cubicBezTo>
                    <a:pt x="596" y="542"/>
                    <a:pt x="629" y="540"/>
                    <a:pt x="661" y="540"/>
                  </a:cubicBezTo>
                  <a:cubicBezTo>
                    <a:pt x="837" y="540"/>
                    <a:pt x="1001" y="599"/>
                    <a:pt x="1152" y="697"/>
                  </a:cubicBezTo>
                  <a:cubicBezTo>
                    <a:pt x="1268" y="769"/>
                    <a:pt x="1375" y="840"/>
                    <a:pt x="1491" y="912"/>
                  </a:cubicBezTo>
                  <a:cubicBezTo>
                    <a:pt x="1669" y="1023"/>
                    <a:pt x="1866" y="1079"/>
                    <a:pt x="2071" y="1079"/>
                  </a:cubicBezTo>
                  <a:cubicBezTo>
                    <a:pt x="2113" y="1079"/>
                    <a:pt x="2154" y="1077"/>
                    <a:pt x="2196" y="1072"/>
                  </a:cubicBezTo>
                  <a:cubicBezTo>
                    <a:pt x="2285" y="1063"/>
                    <a:pt x="2347" y="1001"/>
                    <a:pt x="2338" y="938"/>
                  </a:cubicBezTo>
                  <a:cubicBezTo>
                    <a:pt x="2320" y="858"/>
                    <a:pt x="2258" y="849"/>
                    <a:pt x="2187" y="849"/>
                  </a:cubicBezTo>
                  <a:cubicBezTo>
                    <a:pt x="2162" y="852"/>
                    <a:pt x="2138" y="853"/>
                    <a:pt x="2115" y="853"/>
                  </a:cubicBezTo>
                  <a:cubicBezTo>
                    <a:pt x="1879" y="853"/>
                    <a:pt x="1678" y="735"/>
                    <a:pt x="1500" y="581"/>
                  </a:cubicBezTo>
                  <a:cubicBezTo>
                    <a:pt x="1339" y="439"/>
                    <a:pt x="1187" y="296"/>
                    <a:pt x="1018" y="162"/>
                  </a:cubicBezTo>
                  <a:cubicBezTo>
                    <a:pt x="860" y="49"/>
                    <a:pt x="691" y="1"/>
                    <a:pt x="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44;p46">
              <a:extLst>
                <a:ext uri="{FF2B5EF4-FFF2-40B4-BE49-F238E27FC236}">
                  <a16:creationId xmlns:a16="http://schemas.microsoft.com/office/drawing/2014/main" id="{4C44533B-1696-CC60-1817-D480386FF127}"/>
                </a:ext>
              </a:extLst>
            </p:cNvPr>
            <p:cNvSpPr/>
            <p:nvPr/>
          </p:nvSpPr>
          <p:spPr>
            <a:xfrm>
              <a:off x="6727825" y="3755700"/>
              <a:ext cx="112500" cy="112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45;p46">
              <a:extLst>
                <a:ext uri="{FF2B5EF4-FFF2-40B4-BE49-F238E27FC236}">
                  <a16:creationId xmlns:a16="http://schemas.microsoft.com/office/drawing/2014/main" id="{C323F4F7-3FD8-C05B-92B7-EB375B633285}"/>
                </a:ext>
              </a:extLst>
            </p:cNvPr>
            <p:cNvSpPr/>
            <p:nvPr/>
          </p:nvSpPr>
          <p:spPr>
            <a:xfrm>
              <a:off x="8202300" y="2820125"/>
              <a:ext cx="91800" cy="9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46;p46">
              <a:extLst>
                <a:ext uri="{FF2B5EF4-FFF2-40B4-BE49-F238E27FC236}">
                  <a16:creationId xmlns:a16="http://schemas.microsoft.com/office/drawing/2014/main" id="{6E91C893-60D1-3EB9-FF57-E7EDA0D144A6}"/>
                </a:ext>
              </a:extLst>
            </p:cNvPr>
            <p:cNvSpPr/>
            <p:nvPr/>
          </p:nvSpPr>
          <p:spPr>
            <a:xfrm>
              <a:off x="7202625" y="1173250"/>
              <a:ext cx="176100" cy="17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7;p46">
              <a:extLst>
                <a:ext uri="{FF2B5EF4-FFF2-40B4-BE49-F238E27FC236}">
                  <a16:creationId xmlns:a16="http://schemas.microsoft.com/office/drawing/2014/main" id="{516DE7C5-E610-F9B0-33F2-EEE005AD7BD2}"/>
                </a:ext>
              </a:extLst>
            </p:cNvPr>
            <p:cNvSpPr/>
            <p:nvPr/>
          </p:nvSpPr>
          <p:spPr>
            <a:xfrm>
              <a:off x="7694004" y="2022115"/>
              <a:ext cx="227598" cy="242816"/>
            </a:xfrm>
            <a:custGeom>
              <a:avLst/>
              <a:gdLst/>
              <a:ahLst/>
              <a:cxnLst/>
              <a:rect l="l" t="t" r="r" b="b"/>
              <a:pathLst>
                <a:path w="4756" h="5074" extrusionOk="0">
                  <a:moveTo>
                    <a:pt x="2396" y="1"/>
                  </a:moveTo>
                  <a:cubicBezTo>
                    <a:pt x="2297" y="1"/>
                    <a:pt x="2258" y="53"/>
                    <a:pt x="2231" y="192"/>
                  </a:cubicBezTo>
                  <a:cubicBezTo>
                    <a:pt x="2159" y="486"/>
                    <a:pt x="2097" y="772"/>
                    <a:pt x="2026" y="1066"/>
                  </a:cubicBezTo>
                  <a:cubicBezTo>
                    <a:pt x="1847" y="1824"/>
                    <a:pt x="1660" y="2591"/>
                    <a:pt x="1472" y="3359"/>
                  </a:cubicBezTo>
                  <a:cubicBezTo>
                    <a:pt x="1472" y="3368"/>
                    <a:pt x="1463" y="3376"/>
                    <a:pt x="1455" y="3403"/>
                  </a:cubicBezTo>
                  <a:cubicBezTo>
                    <a:pt x="1419" y="3368"/>
                    <a:pt x="1383" y="3332"/>
                    <a:pt x="1348" y="3296"/>
                  </a:cubicBezTo>
                  <a:cubicBezTo>
                    <a:pt x="1165" y="3138"/>
                    <a:pt x="961" y="3050"/>
                    <a:pt x="743" y="3050"/>
                  </a:cubicBezTo>
                  <a:cubicBezTo>
                    <a:pt x="641" y="3050"/>
                    <a:pt x="536" y="3069"/>
                    <a:pt x="429" y="3109"/>
                  </a:cubicBezTo>
                  <a:cubicBezTo>
                    <a:pt x="161" y="3207"/>
                    <a:pt x="0" y="3475"/>
                    <a:pt x="45" y="3733"/>
                  </a:cubicBezTo>
                  <a:cubicBezTo>
                    <a:pt x="81" y="3956"/>
                    <a:pt x="215" y="4117"/>
                    <a:pt x="393" y="4242"/>
                  </a:cubicBezTo>
                  <a:cubicBezTo>
                    <a:pt x="528" y="4327"/>
                    <a:pt x="695" y="4376"/>
                    <a:pt x="862" y="4376"/>
                  </a:cubicBezTo>
                  <a:cubicBezTo>
                    <a:pt x="1150" y="4376"/>
                    <a:pt x="1438" y="4231"/>
                    <a:pt x="1562" y="3876"/>
                  </a:cubicBezTo>
                  <a:cubicBezTo>
                    <a:pt x="1597" y="3760"/>
                    <a:pt x="1615" y="3644"/>
                    <a:pt x="1642" y="3528"/>
                  </a:cubicBezTo>
                  <a:cubicBezTo>
                    <a:pt x="1847" y="2690"/>
                    <a:pt x="2052" y="1851"/>
                    <a:pt x="2257" y="1012"/>
                  </a:cubicBezTo>
                  <a:cubicBezTo>
                    <a:pt x="2257" y="986"/>
                    <a:pt x="2275" y="950"/>
                    <a:pt x="2293" y="914"/>
                  </a:cubicBezTo>
                  <a:cubicBezTo>
                    <a:pt x="2989" y="1048"/>
                    <a:pt x="3676" y="1164"/>
                    <a:pt x="4381" y="1342"/>
                  </a:cubicBezTo>
                  <a:cubicBezTo>
                    <a:pt x="4149" y="2270"/>
                    <a:pt x="3926" y="3180"/>
                    <a:pt x="3703" y="4108"/>
                  </a:cubicBezTo>
                  <a:cubicBezTo>
                    <a:pt x="3676" y="4072"/>
                    <a:pt x="3649" y="4054"/>
                    <a:pt x="3631" y="4037"/>
                  </a:cubicBezTo>
                  <a:cubicBezTo>
                    <a:pt x="3471" y="3885"/>
                    <a:pt x="3283" y="3778"/>
                    <a:pt x="3078" y="3715"/>
                  </a:cubicBezTo>
                  <a:cubicBezTo>
                    <a:pt x="3002" y="3696"/>
                    <a:pt x="2928" y="3686"/>
                    <a:pt x="2856" y="3686"/>
                  </a:cubicBezTo>
                  <a:cubicBezTo>
                    <a:pt x="2692" y="3686"/>
                    <a:pt x="2540" y="3742"/>
                    <a:pt x="2409" y="3885"/>
                  </a:cubicBezTo>
                  <a:cubicBezTo>
                    <a:pt x="2240" y="4081"/>
                    <a:pt x="2213" y="4304"/>
                    <a:pt x="2302" y="4545"/>
                  </a:cubicBezTo>
                  <a:cubicBezTo>
                    <a:pt x="2421" y="4841"/>
                    <a:pt x="2780" y="5073"/>
                    <a:pt x="3106" y="5073"/>
                  </a:cubicBezTo>
                  <a:cubicBezTo>
                    <a:pt x="3124" y="5073"/>
                    <a:pt x="3141" y="5073"/>
                    <a:pt x="3158" y="5071"/>
                  </a:cubicBezTo>
                  <a:cubicBezTo>
                    <a:pt x="3524" y="5045"/>
                    <a:pt x="3792" y="4750"/>
                    <a:pt x="3863" y="4447"/>
                  </a:cubicBezTo>
                  <a:cubicBezTo>
                    <a:pt x="4024" y="3769"/>
                    <a:pt x="4193" y="3100"/>
                    <a:pt x="4354" y="2422"/>
                  </a:cubicBezTo>
                  <a:cubicBezTo>
                    <a:pt x="4488" y="1860"/>
                    <a:pt x="4604" y="1289"/>
                    <a:pt x="4729" y="718"/>
                  </a:cubicBezTo>
                  <a:cubicBezTo>
                    <a:pt x="4755" y="566"/>
                    <a:pt x="4738" y="540"/>
                    <a:pt x="4604" y="495"/>
                  </a:cubicBezTo>
                  <a:cubicBezTo>
                    <a:pt x="4452" y="441"/>
                    <a:pt x="4309" y="388"/>
                    <a:pt x="4158" y="361"/>
                  </a:cubicBezTo>
                  <a:cubicBezTo>
                    <a:pt x="3605" y="236"/>
                    <a:pt x="3051" y="129"/>
                    <a:pt x="2498" y="13"/>
                  </a:cubicBezTo>
                  <a:cubicBezTo>
                    <a:pt x="2458" y="5"/>
                    <a:pt x="2424" y="1"/>
                    <a:pt x="2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8;p46">
              <a:extLst>
                <a:ext uri="{FF2B5EF4-FFF2-40B4-BE49-F238E27FC236}">
                  <a16:creationId xmlns:a16="http://schemas.microsoft.com/office/drawing/2014/main" id="{E0A7E346-A62B-95E4-421E-97E9905FC300}"/>
                </a:ext>
              </a:extLst>
            </p:cNvPr>
            <p:cNvSpPr/>
            <p:nvPr/>
          </p:nvSpPr>
          <p:spPr>
            <a:xfrm>
              <a:off x="6071737" y="1529623"/>
              <a:ext cx="91834" cy="219272"/>
            </a:xfrm>
            <a:custGeom>
              <a:avLst/>
              <a:gdLst/>
              <a:ahLst/>
              <a:cxnLst/>
              <a:rect l="l" t="t" r="r" b="b"/>
              <a:pathLst>
                <a:path w="1919" h="4582" extrusionOk="0">
                  <a:moveTo>
                    <a:pt x="1812" y="0"/>
                  </a:moveTo>
                  <a:cubicBezTo>
                    <a:pt x="1749" y="0"/>
                    <a:pt x="1705" y="27"/>
                    <a:pt x="1696" y="90"/>
                  </a:cubicBezTo>
                  <a:cubicBezTo>
                    <a:pt x="1678" y="152"/>
                    <a:pt x="1669" y="223"/>
                    <a:pt x="1669" y="286"/>
                  </a:cubicBezTo>
                  <a:cubicBezTo>
                    <a:pt x="1598" y="1312"/>
                    <a:pt x="1535" y="2329"/>
                    <a:pt x="1464" y="3355"/>
                  </a:cubicBezTo>
                  <a:cubicBezTo>
                    <a:pt x="1464" y="3373"/>
                    <a:pt x="1455" y="3390"/>
                    <a:pt x="1455" y="3399"/>
                  </a:cubicBezTo>
                  <a:cubicBezTo>
                    <a:pt x="1286" y="3337"/>
                    <a:pt x="1134" y="3266"/>
                    <a:pt x="973" y="3221"/>
                  </a:cubicBezTo>
                  <a:cubicBezTo>
                    <a:pt x="889" y="3198"/>
                    <a:pt x="806" y="3185"/>
                    <a:pt x="725" y="3185"/>
                  </a:cubicBezTo>
                  <a:cubicBezTo>
                    <a:pt x="583" y="3185"/>
                    <a:pt x="447" y="3226"/>
                    <a:pt x="322" y="3328"/>
                  </a:cubicBezTo>
                  <a:cubicBezTo>
                    <a:pt x="108" y="3497"/>
                    <a:pt x="1" y="3720"/>
                    <a:pt x="63" y="3997"/>
                  </a:cubicBezTo>
                  <a:cubicBezTo>
                    <a:pt x="126" y="4283"/>
                    <a:pt x="313" y="4479"/>
                    <a:pt x="599" y="4550"/>
                  </a:cubicBezTo>
                  <a:cubicBezTo>
                    <a:pt x="680" y="4572"/>
                    <a:pt x="760" y="4582"/>
                    <a:pt x="838" y="4582"/>
                  </a:cubicBezTo>
                  <a:cubicBezTo>
                    <a:pt x="1053" y="4582"/>
                    <a:pt x="1257" y="4507"/>
                    <a:pt x="1446" y="4390"/>
                  </a:cubicBezTo>
                  <a:cubicBezTo>
                    <a:pt x="1580" y="4300"/>
                    <a:pt x="1678" y="4167"/>
                    <a:pt x="1705" y="4006"/>
                  </a:cubicBezTo>
                  <a:cubicBezTo>
                    <a:pt x="1732" y="3836"/>
                    <a:pt x="1749" y="3667"/>
                    <a:pt x="1749" y="3497"/>
                  </a:cubicBezTo>
                  <a:cubicBezTo>
                    <a:pt x="1776" y="3051"/>
                    <a:pt x="1776" y="2605"/>
                    <a:pt x="1803" y="2159"/>
                  </a:cubicBezTo>
                  <a:cubicBezTo>
                    <a:pt x="1839" y="1553"/>
                    <a:pt x="1883" y="937"/>
                    <a:pt x="1919" y="331"/>
                  </a:cubicBezTo>
                  <a:cubicBezTo>
                    <a:pt x="1919" y="250"/>
                    <a:pt x="1919" y="179"/>
                    <a:pt x="1910" y="99"/>
                  </a:cubicBezTo>
                  <a:cubicBezTo>
                    <a:pt x="1910" y="36"/>
                    <a:pt x="1874" y="0"/>
                    <a:pt x="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49;p46">
            <a:extLst>
              <a:ext uri="{FF2B5EF4-FFF2-40B4-BE49-F238E27FC236}">
                <a16:creationId xmlns:a16="http://schemas.microsoft.com/office/drawing/2014/main" id="{B201CD86-1185-C22B-20A2-6B9F915D5828}"/>
              </a:ext>
            </a:extLst>
          </p:cNvPr>
          <p:cNvGrpSpPr/>
          <p:nvPr/>
        </p:nvGrpSpPr>
        <p:grpSpPr>
          <a:xfrm>
            <a:off x="6311977" y="1812427"/>
            <a:ext cx="1027677" cy="940494"/>
            <a:chOff x="1487672" y="170800"/>
            <a:chExt cx="730507" cy="668534"/>
          </a:xfrm>
        </p:grpSpPr>
        <p:sp>
          <p:nvSpPr>
            <p:cNvPr id="16" name="Google Shape;1050;p46">
              <a:extLst>
                <a:ext uri="{FF2B5EF4-FFF2-40B4-BE49-F238E27FC236}">
                  <a16:creationId xmlns:a16="http://schemas.microsoft.com/office/drawing/2014/main" id="{F9C268A5-B98B-0030-4F31-DFBC8750EB69}"/>
                </a:ext>
              </a:extLst>
            </p:cNvPr>
            <p:cNvSpPr/>
            <p:nvPr/>
          </p:nvSpPr>
          <p:spPr>
            <a:xfrm>
              <a:off x="1487672" y="170800"/>
              <a:ext cx="730507" cy="668534"/>
            </a:xfrm>
            <a:custGeom>
              <a:avLst/>
              <a:gdLst/>
              <a:ahLst/>
              <a:cxnLst/>
              <a:rect l="l" t="t" r="r" b="b"/>
              <a:pathLst>
                <a:path w="15265" h="13970" extrusionOk="0">
                  <a:moveTo>
                    <a:pt x="8825" y="221"/>
                  </a:moveTo>
                  <a:cubicBezTo>
                    <a:pt x="8925" y="221"/>
                    <a:pt x="9031" y="234"/>
                    <a:pt x="9136" y="261"/>
                  </a:cubicBezTo>
                  <a:cubicBezTo>
                    <a:pt x="9493" y="350"/>
                    <a:pt x="9778" y="529"/>
                    <a:pt x="9921" y="886"/>
                  </a:cubicBezTo>
                  <a:cubicBezTo>
                    <a:pt x="9341" y="734"/>
                    <a:pt x="8788" y="582"/>
                    <a:pt x="8235" y="440"/>
                  </a:cubicBezTo>
                  <a:cubicBezTo>
                    <a:pt x="8344" y="305"/>
                    <a:pt x="8568" y="221"/>
                    <a:pt x="8825" y="221"/>
                  </a:cubicBezTo>
                  <a:close/>
                  <a:moveTo>
                    <a:pt x="5032" y="440"/>
                  </a:moveTo>
                  <a:cubicBezTo>
                    <a:pt x="5208" y="440"/>
                    <a:pt x="5380" y="484"/>
                    <a:pt x="5523" y="582"/>
                  </a:cubicBezTo>
                  <a:cubicBezTo>
                    <a:pt x="4978" y="716"/>
                    <a:pt x="4488" y="930"/>
                    <a:pt x="4006" y="1171"/>
                  </a:cubicBezTo>
                  <a:cubicBezTo>
                    <a:pt x="4077" y="745"/>
                    <a:pt x="4570" y="440"/>
                    <a:pt x="5032" y="440"/>
                  </a:cubicBezTo>
                  <a:close/>
                  <a:moveTo>
                    <a:pt x="8029" y="1100"/>
                  </a:moveTo>
                  <a:lnTo>
                    <a:pt x="8029" y="1100"/>
                  </a:lnTo>
                  <a:cubicBezTo>
                    <a:pt x="8645" y="1135"/>
                    <a:pt x="9207" y="1296"/>
                    <a:pt x="9751" y="1599"/>
                  </a:cubicBezTo>
                  <a:cubicBezTo>
                    <a:pt x="9716" y="1644"/>
                    <a:pt x="9689" y="1689"/>
                    <a:pt x="9653" y="1733"/>
                  </a:cubicBezTo>
                  <a:cubicBezTo>
                    <a:pt x="9471" y="1911"/>
                    <a:pt x="9258" y="2001"/>
                    <a:pt x="9043" y="2001"/>
                  </a:cubicBezTo>
                  <a:cubicBezTo>
                    <a:pt x="8869" y="2001"/>
                    <a:pt x="8693" y="1942"/>
                    <a:pt x="8529" y="1822"/>
                  </a:cubicBezTo>
                  <a:cubicBezTo>
                    <a:pt x="8297" y="1662"/>
                    <a:pt x="8101" y="1457"/>
                    <a:pt x="8038" y="1171"/>
                  </a:cubicBezTo>
                  <a:cubicBezTo>
                    <a:pt x="8038" y="1153"/>
                    <a:pt x="8038" y="1127"/>
                    <a:pt x="8029" y="1100"/>
                  </a:cubicBezTo>
                  <a:close/>
                  <a:moveTo>
                    <a:pt x="5870" y="1221"/>
                  </a:moveTo>
                  <a:cubicBezTo>
                    <a:pt x="5951" y="1221"/>
                    <a:pt x="5974" y="1268"/>
                    <a:pt x="5951" y="1367"/>
                  </a:cubicBezTo>
                  <a:cubicBezTo>
                    <a:pt x="5906" y="1537"/>
                    <a:pt x="5817" y="1689"/>
                    <a:pt x="5683" y="1796"/>
                  </a:cubicBezTo>
                  <a:cubicBezTo>
                    <a:pt x="5416" y="2019"/>
                    <a:pt x="5112" y="2144"/>
                    <a:pt x="4773" y="2161"/>
                  </a:cubicBezTo>
                  <a:cubicBezTo>
                    <a:pt x="4757" y="2163"/>
                    <a:pt x="4742" y="2163"/>
                    <a:pt x="4726" y="2163"/>
                  </a:cubicBezTo>
                  <a:cubicBezTo>
                    <a:pt x="4501" y="2163"/>
                    <a:pt x="4335" y="2042"/>
                    <a:pt x="4193" y="1867"/>
                  </a:cubicBezTo>
                  <a:cubicBezTo>
                    <a:pt x="4220" y="1849"/>
                    <a:pt x="4238" y="1831"/>
                    <a:pt x="4256" y="1813"/>
                  </a:cubicBezTo>
                  <a:cubicBezTo>
                    <a:pt x="4729" y="1492"/>
                    <a:pt x="5264" y="1314"/>
                    <a:pt x="5826" y="1225"/>
                  </a:cubicBezTo>
                  <a:cubicBezTo>
                    <a:pt x="5842" y="1222"/>
                    <a:pt x="5857" y="1221"/>
                    <a:pt x="5870" y="1221"/>
                  </a:cubicBezTo>
                  <a:close/>
                  <a:moveTo>
                    <a:pt x="12283" y="2132"/>
                  </a:moveTo>
                  <a:cubicBezTo>
                    <a:pt x="12995" y="2132"/>
                    <a:pt x="13496" y="2995"/>
                    <a:pt x="13329" y="3464"/>
                  </a:cubicBezTo>
                  <a:cubicBezTo>
                    <a:pt x="12999" y="2946"/>
                    <a:pt x="12606" y="2527"/>
                    <a:pt x="12142" y="2144"/>
                  </a:cubicBezTo>
                  <a:cubicBezTo>
                    <a:pt x="12190" y="2136"/>
                    <a:pt x="12237" y="2132"/>
                    <a:pt x="12283" y="2132"/>
                  </a:cubicBezTo>
                  <a:close/>
                  <a:moveTo>
                    <a:pt x="1810" y="2794"/>
                  </a:moveTo>
                  <a:cubicBezTo>
                    <a:pt x="1842" y="2794"/>
                    <a:pt x="1872" y="2797"/>
                    <a:pt x="1901" y="2804"/>
                  </a:cubicBezTo>
                  <a:cubicBezTo>
                    <a:pt x="1588" y="3223"/>
                    <a:pt x="1276" y="3642"/>
                    <a:pt x="955" y="4053"/>
                  </a:cubicBezTo>
                  <a:cubicBezTo>
                    <a:pt x="839" y="3883"/>
                    <a:pt x="875" y="3553"/>
                    <a:pt x="1053" y="3285"/>
                  </a:cubicBezTo>
                  <a:cubicBezTo>
                    <a:pt x="1220" y="3015"/>
                    <a:pt x="1551" y="2794"/>
                    <a:pt x="1810" y="2794"/>
                  </a:cubicBezTo>
                  <a:close/>
                  <a:moveTo>
                    <a:pt x="11544" y="2741"/>
                  </a:moveTo>
                  <a:lnTo>
                    <a:pt x="11544" y="2741"/>
                  </a:lnTo>
                  <a:cubicBezTo>
                    <a:pt x="12106" y="3098"/>
                    <a:pt x="12552" y="3544"/>
                    <a:pt x="12909" y="4097"/>
                  </a:cubicBezTo>
                  <a:cubicBezTo>
                    <a:pt x="12806" y="4175"/>
                    <a:pt x="12671" y="4213"/>
                    <a:pt x="12525" y="4213"/>
                  </a:cubicBezTo>
                  <a:cubicBezTo>
                    <a:pt x="12318" y="4213"/>
                    <a:pt x="12090" y="4137"/>
                    <a:pt x="11901" y="3990"/>
                  </a:cubicBezTo>
                  <a:cubicBezTo>
                    <a:pt x="11518" y="3705"/>
                    <a:pt x="11375" y="3205"/>
                    <a:pt x="11544" y="2741"/>
                  </a:cubicBezTo>
                  <a:close/>
                  <a:moveTo>
                    <a:pt x="2605" y="3134"/>
                  </a:moveTo>
                  <a:cubicBezTo>
                    <a:pt x="2829" y="3384"/>
                    <a:pt x="2864" y="3776"/>
                    <a:pt x="2695" y="4062"/>
                  </a:cubicBezTo>
                  <a:cubicBezTo>
                    <a:pt x="2546" y="4285"/>
                    <a:pt x="2266" y="4540"/>
                    <a:pt x="1861" y="4540"/>
                  </a:cubicBezTo>
                  <a:cubicBezTo>
                    <a:pt x="1781" y="4540"/>
                    <a:pt x="1696" y="4530"/>
                    <a:pt x="1606" y="4508"/>
                  </a:cubicBezTo>
                  <a:cubicBezTo>
                    <a:pt x="1812" y="3963"/>
                    <a:pt x="2142" y="3508"/>
                    <a:pt x="2605" y="3134"/>
                  </a:cubicBezTo>
                  <a:close/>
                  <a:moveTo>
                    <a:pt x="2495" y="5976"/>
                  </a:moveTo>
                  <a:cubicBezTo>
                    <a:pt x="2543" y="5976"/>
                    <a:pt x="2592" y="5980"/>
                    <a:pt x="2641" y="5988"/>
                  </a:cubicBezTo>
                  <a:cubicBezTo>
                    <a:pt x="2855" y="6024"/>
                    <a:pt x="3052" y="6087"/>
                    <a:pt x="3221" y="6238"/>
                  </a:cubicBezTo>
                  <a:cubicBezTo>
                    <a:pt x="2695" y="6399"/>
                    <a:pt x="2177" y="6568"/>
                    <a:pt x="1651" y="6738"/>
                  </a:cubicBezTo>
                  <a:cubicBezTo>
                    <a:pt x="1707" y="6289"/>
                    <a:pt x="2066" y="5976"/>
                    <a:pt x="2495" y="5976"/>
                  </a:cubicBezTo>
                  <a:close/>
                  <a:moveTo>
                    <a:pt x="14435" y="5944"/>
                  </a:moveTo>
                  <a:lnTo>
                    <a:pt x="14435" y="5944"/>
                  </a:lnTo>
                  <a:cubicBezTo>
                    <a:pt x="15050" y="6229"/>
                    <a:pt x="15095" y="7229"/>
                    <a:pt x="14622" y="7541"/>
                  </a:cubicBezTo>
                  <a:cubicBezTo>
                    <a:pt x="14560" y="7014"/>
                    <a:pt x="14497" y="6488"/>
                    <a:pt x="14435" y="5944"/>
                  </a:cubicBezTo>
                  <a:close/>
                  <a:moveTo>
                    <a:pt x="4416" y="6399"/>
                  </a:moveTo>
                  <a:cubicBezTo>
                    <a:pt x="4399" y="6542"/>
                    <a:pt x="4390" y="6666"/>
                    <a:pt x="4372" y="6800"/>
                  </a:cubicBezTo>
                  <a:cubicBezTo>
                    <a:pt x="4185" y="6827"/>
                    <a:pt x="3979" y="6854"/>
                    <a:pt x="3774" y="6881"/>
                  </a:cubicBezTo>
                  <a:cubicBezTo>
                    <a:pt x="3774" y="6881"/>
                    <a:pt x="3765" y="6872"/>
                    <a:pt x="3765" y="6872"/>
                  </a:cubicBezTo>
                  <a:cubicBezTo>
                    <a:pt x="3694" y="6700"/>
                    <a:pt x="3651" y="6649"/>
                    <a:pt x="3518" y="6649"/>
                  </a:cubicBezTo>
                  <a:cubicBezTo>
                    <a:pt x="3485" y="6649"/>
                    <a:pt x="3446" y="6652"/>
                    <a:pt x="3399" y="6658"/>
                  </a:cubicBezTo>
                  <a:cubicBezTo>
                    <a:pt x="2891" y="6729"/>
                    <a:pt x="2418" y="6890"/>
                    <a:pt x="1954" y="7104"/>
                  </a:cubicBezTo>
                  <a:cubicBezTo>
                    <a:pt x="1838" y="7157"/>
                    <a:pt x="1722" y="7220"/>
                    <a:pt x="1606" y="7282"/>
                  </a:cubicBezTo>
                  <a:cubicBezTo>
                    <a:pt x="1508" y="7336"/>
                    <a:pt x="1446" y="7425"/>
                    <a:pt x="1455" y="7550"/>
                  </a:cubicBezTo>
                  <a:cubicBezTo>
                    <a:pt x="1262" y="7638"/>
                    <a:pt x="1116" y="7689"/>
                    <a:pt x="982" y="7689"/>
                  </a:cubicBezTo>
                  <a:cubicBezTo>
                    <a:pt x="793" y="7689"/>
                    <a:pt x="628" y="7588"/>
                    <a:pt x="393" y="7353"/>
                  </a:cubicBezTo>
                  <a:cubicBezTo>
                    <a:pt x="438" y="7344"/>
                    <a:pt x="464" y="7336"/>
                    <a:pt x="491" y="7336"/>
                  </a:cubicBezTo>
                  <a:cubicBezTo>
                    <a:pt x="848" y="7291"/>
                    <a:pt x="1187" y="7157"/>
                    <a:pt x="1517" y="7023"/>
                  </a:cubicBezTo>
                  <a:cubicBezTo>
                    <a:pt x="2159" y="6774"/>
                    <a:pt x="2820" y="6577"/>
                    <a:pt x="3498" y="6461"/>
                  </a:cubicBezTo>
                  <a:cubicBezTo>
                    <a:pt x="3801" y="6408"/>
                    <a:pt x="4104" y="6399"/>
                    <a:pt x="4416" y="6399"/>
                  </a:cubicBezTo>
                  <a:close/>
                  <a:moveTo>
                    <a:pt x="13623" y="6006"/>
                  </a:moveTo>
                  <a:cubicBezTo>
                    <a:pt x="13739" y="6604"/>
                    <a:pt x="13801" y="7184"/>
                    <a:pt x="13703" y="7808"/>
                  </a:cubicBezTo>
                  <a:cubicBezTo>
                    <a:pt x="13605" y="7719"/>
                    <a:pt x="13507" y="7666"/>
                    <a:pt x="13436" y="7576"/>
                  </a:cubicBezTo>
                  <a:cubicBezTo>
                    <a:pt x="13159" y="7229"/>
                    <a:pt x="13052" y="6845"/>
                    <a:pt x="13213" y="6408"/>
                  </a:cubicBezTo>
                  <a:cubicBezTo>
                    <a:pt x="13284" y="6220"/>
                    <a:pt x="13427" y="6104"/>
                    <a:pt x="13623" y="6006"/>
                  </a:cubicBezTo>
                  <a:close/>
                  <a:moveTo>
                    <a:pt x="3498" y="6863"/>
                  </a:moveTo>
                  <a:lnTo>
                    <a:pt x="3498" y="6863"/>
                  </a:lnTo>
                  <a:cubicBezTo>
                    <a:pt x="3524" y="7086"/>
                    <a:pt x="3471" y="7264"/>
                    <a:pt x="3337" y="7425"/>
                  </a:cubicBezTo>
                  <a:cubicBezTo>
                    <a:pt x="3120" y="7685"/>
                    <a:pt x="2818" y="7820"/>
                    <a:pt x="2508" y="7820"/>
                  </a:cubicBezTo>
                  <a:cubicBezTo>
                    <a:pt x="2308" y="7820"/>
                    <a:pt x="2104" y="7763"/>
                    <a:pt x="1919" y="7648"/>
                  </a:cubicBezTo>
                  <a:cubicBezTo>
                    <a:pt x="1847" y="7612"/>
                    <a:pt x="1776" y="7568"/>
                    <a:pt x="1678" y="7505"/>
                  </a:cubicBezTo>
                  <a:cubicBezTo>
                    <a:pt x="2266" y="7175"/>
                    <a:pt x="2864" y="6979"/>
                    <a:pt x="3498" y="6863"/>
                  </a:cubicBezTo>
                  <a:close/>
                  <a:moveTo>
                    <a:pt x="4914" y="6147"/>
                  </a:moveTo>
                  <a:cubicBezTo>
                    <a:pt x="4923" y="6147"/>
                    <a:pt x="4933" y="6148"/>
                    <a:pt x="4943" y="6149"/>
                  </a:cubicBezTo>
                  <a:cubicBezTo>
                    <a:pt x="5344" y="6176"/>
                    <a:pt x="5728" y="6301"/>
                    <a:pt x="6103" y="6443"/>
                  </a:cubicBezTo>
                  <a:cubicBezTo>
                    <a:pt x="6611" y="6649"/>
                    <a:pt x="7120" y="6863"/>
                    <a:pt x="7566" y="7175"/>
                  </a:cubicBezTo>
                  <a:cubicBezTo>
                    <a:pt x="8235" y="7568"/>
                    <a:pt x="8770" y="8076"/>
                    <a:pt x="9225" y="8683"/>
                  </a:cubicBezTo>
                  <a:cubicBezTo>
                    <a:pt x="9305" y="8790"/>
                    <a:pt x="9368" y="8906"/>
                    <a:pt x="9439" y="9022"/>
                  </a:cubicBezTo>
                  <a:cubicBezTo>
                    <a:pt x="9475" y="9084"/>
                    <a:pt x="9475" y="9147"/>
                    <a:pt x="9439" y="9218"/>
                  </a:cubicBezTo>
                  <a:cubicBezTo>
                    <a:pt x="9314" y="9468"/>
                    <a:pt x="9109" y="9619"/>
                    <a:pt x="8841" y="9691"/>
                  </a:cubicBezTo>
                  <a:cubicBezTo>
                    <a:pt x="8822" y="9696"/>
                    <a:pt x="8806" y="9699"/>
                    <a:pt x="8791" y="9699"/>
                  </a:cubicBezTo>
                  <a:cubicBezTo>
                    <a:pt x="8757" y="9699"/>
                    <a:pt x="8732" y="9683"/>
                    <a:pt x="8707" y="9646"/>
                  </a:cubicBezTo>
                  <a:cubicBezTo>
                    <a:pt x="8306" y="9111"/>
                    <a:pt x="7789" y="8692"/>
                    <a:pt x="7244" y="8299"/>
                  </a:cubicBezTo>
                  <a:cubicBezTo>
                    <a:pt x="6584" y="7817"/>
                    <a:pt x="5853" y="7469"/>
                    <a:pt x="5077" y="7211"/>
                  </a:cubicBezTo>
                  <a:cubicBezTo>
                    <a:pt x="4996" y="7184"/>
                    <a:pt x="4907" y="7157"/>
                    <a:pt x="4827" y="7148"/>
                  </a:cubicBezTo>
                  <a:cubicBezTo>
                    <a:pt x="4720" y="7130"/>
                    <a:pt x="4675" y="7077"/>
                    <a:pt x="4657" y="6979"/>
                  </a:cubicBezTo>
                  <a:cubicBezTo>
                    <a:pt x="4595" y="6711"/>
                    <a:pt x="4631" y="6461"/>
                    <a:pt x="4773" y="6229"/>
                  </a:cubicBezTo>
                  <a:cubicBezTo>
                    <a:pt x="4812" y="6175"/>
                    <a:pt x="4851" y="6147"/>
                    <a:pt x="4914" y="6147"/>
                  </a:cubicBezTo>
                  <a:close/>
                  <a:moveTo>
                    <a:pt x="13250" y="9914"/>
                  </a:moveTo>
                  <a:cubicBezTo>
                    <a:pt x="13293" y="9914"/>
                    <a:pt x="13337" y="9917"/>
                    <a:pt x="13382" y="9923"/>
                  </a:cubicBezTo>
                  <a:cubicBezTo>
                    <a:pt x="13168" y="10520"/>
                    <a:pt x="12856" y="11047"/>
                    <a:pt x="12365" y="11475"/>
                  </a:cubicBezTo>
                  <a:cubicBezTo>
                    <a:pt x="12249" y="11288"/>
                    <a:pt x="12240" y="11100"/>
                    <a:pt x="12276" y="10922"/>
                  </a:cubicBezTo>
                  <a:cubicBezTo>
                    <a:pt x="12347" y="10574"/>
                    <a:pt x="12517" y="10288"/>
                    <a:pt x="12793" y="10065"/>
                  </a:cubicBezTo>
                  <a:cubicBezTo>
                    <a:pt x="12928" y="9959"/>
                    <a:pt x="13081" y="9914"/>
                    <a:pt x="13250" y="9914"/>
                  </a:cubicBezTo>
                  <a:close/>
                  <a:moveTo>
                    <a:pt x="13953" y="10360"/>
                  </a:moveTo>
                  <a:cubicBezTo>
                    <a:pt x="14230" y="10699"/>
                    <a:pt x="13775" y="11725"/>
                    <a:pt x="13132" y="11814"/>
                  </a:cubicBezTo>
                  <a:cubicBezTo>
                    <a:pt x="13489" y="11350"/>
                    <a:pt x="13721" y="10859"/>
                    <a:pt x="13953" y="10360"/>
                  </a:cubicBezTo>
                  <a:close/>
                  <a:moveTo>
                    <a:pt x="10135" y="10592"/>
                  </a:moveTo>
                  <a:lnTo>
                    <a:pt x="10135" y="10592"/>
                  </a:lnTo>
                  <a:cubicBezTo>
                    <a:pt x="10554" y="10734"/>
                    <a:pt x="10697" y="11082"/>
                    <a:pt x="10759" y="11475"/>
                  </a:cubicBezTo>
                  <a:cubicBezTo>
                    <a:pt x="10813" y="11787"/>
                    <a:pt x="10634" y="12153"/>
                    <a:pt x="10367" y="12296"/>
                  </a:cubicBezTo>
                  <a:cubicBezTo>
                    <a:pt x="10331" y="11725"/>
                    <a:pt x="10269" y="11154"/>
                    <a:pt x="10135" y="10592"/>
                  </a:cubicBezTo>
                  <a:close/>
                  <a:moveTo>
                    <a:pt x="9394" y="10815"/>
                  </a:moveTo>
                  <a:cubicBezTo>
                    <a:pt x="9600" y="11368"/>
                    <a:pt x="9716" y="11921"/>
                    <a:pt x="9724" y="12519"/>
                  </a:cubicBezTo>
                  <a:cubicBezTo>
                    <a:pt x="9475" y="12510"/>
                    <a:pt x="9278" y="12429"/>
                    <a:pt x="9136" y="12251"/>
                  </a:cubicBezTo>
                  <a:cubicBezTo>
                    <a:pt x="8770" y="11805"/>
                    <a:pt x="8859" y="11198"/>
                    <a:pt x="9394" y="10815"/>
                  </a:cubicBezTo>
                  <a:close/>
                  <a:moveTo>
                    <a:pt x="7086" y="1529"/>
                  </a:moveTo>
                  <a:cubicBezTo>
                    <a:pt x="7296" y="1529"/>
                    <a:pt x="7507" y="1542"/>
                    <a:pt x="7717" y="1564"/>
                  </a:cubicBezTo>
                  <a:cubicBezTo>
                    <a:pt x="7869" y="1582"/>
                    <a:pt x="7976" y="1635"/>
                    <a:pt x="8074" y="1751"/>
                  </a:cubicBezTo>
                  <a:cubicBezTo>
                    <a:pt x="8235" y="1929"/>
                    <a:pt x="8413" y="2072"/>
                    <a:pt x="8645" y="2161"/>
                  </a:cubicBezTo>
                  <a:cubicBezTo>
                    <a:pt x="8773" y="2211"/>
                    <a:pt x="8900" y="2235"/>
                    <a:pt x="9027" y="2235"/>
                  </a:cubicBezTo>
                  <a:cubicBezTo>
                    <a:pt x="9175" y="2235"/>
                    <a:pt x="9322" y="2202"/>
                    <a:pt x="9466" y="2135"/>
                  </a:cubicBezTo>
                  <a:cubicBezTo>
                    <a:pt x="9521" y="2109"/>
                    <a:pt x="9568" y="2099"/>
                    <a:pt x="9614" y="2099"/>
                  </a:cubicBezTo>
                  <a:cubicBezTo>
                    <a:pt x="9650" y="2099"/>
                    <a:pt x="9686" y="2105"/>
                    <a:pt x="9724" y="2117"/>
                  </a:cubicBezTo>
                  <a:cubicBezTo>
                    <a:pt x="10188" y="2268"/>
                    <a:pt x="10590" y="2518"/>
                    <a:pt x="10947" y="2839"/>
                  </a:cubicBezTo>
                  <a:cubicBezTo>
                    <a:pt x="10973" y="2866"/>
                    <a:pt x="11000" y="2884"/>
                    <a:pt x="11027" y="2911"/>
                  </a:cubicBezTo>
                  <a:cubicBezTo>
                    <a:pt x="11161" y="3000"/>
                    <a:pt x="11232" y="3107"/>
                    <a:pt x="11241" y="3277"/>
                  </a:cubicBezTo>
                  <a:cubicBezTo>
                    <a:pt x="11295" y="3901"/>
                    <a:pt x="11803" y="4401"/>
                    <a:pt x="12419" y="4454"/>
                  </a:cubicBezTo>
                  <a:cubicBezTo>
                    <a:pt x="12499" y="4463"/>
                    <a:pt x="12535" y="4490"/>
                    <a:pt x="12579" y="4552"/>
                  </a:cubicBezTo>
                  <a:cubicBezTo>
                    <a:pt x="12838" y="4989"/>
                    <a:pt x="13025" y="5462"/>
                    <a:pt x="13150" y="5953"/>
                  </a:cubicBezTo>
                  <a:cubicBezTo>
                    <a:pt x="13159" y="5988"/>
                    <a:pt x="13159" y="6051"/>
                    <a:pt x="13132" y="6078"/>
                  </a:cubicBezTo>
                  <a:cubicBezTo>
                    <a:pt x="12963" y="6292"/>
                    <a:pt x="12909" y="6542"/>
                    <a:pt x="12918" y="6800"/>
                  </a:cubicBezTo>
                  <a:cubicBezTo>
                    <a:pt x="12927" y="7121"/>
                    <a:pt x="13016" y="7434"/>
                    <a:pt x="13222" y="7692"/>
                  </a:cubicBezTo>
                  <a:cubicBezTo>
                    <a:pt x="13275" y="7755"/>
                    <a:pt x="13284" y="7817"/>
                    <a:pt x="13284" y="7898"/>
                  </a:cubicBezTo>
                  <a:cubicBezTo>
                    <a:pt x="13257" y="8415"/>
                    <a:pt x="13177" y="8915"/>
                    <a:pt x="13034" y="9405"/>
                  </a:cubicBezTo>
                  <a:cubicBezTo>
                    <a:pt x="13025" y="9441"/>
                    <a:pt x="13007" y="9477"/>
                    <a:pt x="12999" y="9521"/>
                  </a:cubicBezTo>
                  <a:cubicBezTo>
                    <a:pt x="12981" y="9655"/>
                    <a:pt x="12918" y="9726"/>
                    <a:pt x="12793" y="9789"/>
                  </a:cubicBezTo>
                  <a:cubicBezTo>
                    <a:pt x="12526" y="9923"/>
                    <a:pt x="12347" y="10146"/>
                    <a:pt x="12213" y="10404"/>
                  </a:cubicBezTo>
                  <a:cubicBezTo>
                    <a:pt x="12044" y="10708"/>
                    <a:pt x="11973" y="11029"/>
                    <a:pt x="12053" y="11377"/>
                  </a:cubicBezTo>
                  <a:cubicBezTo>
                    <a:pt x="12062" y="11421"/>
                    <a:pt x="12044" y="11484"/>
                    <a:pt x="12017" y="11520"/>
                  </a:cubicBezTo>
                  <a:cubicBezTo>
                    <a:pt x="11589" y="12037"/>
                    <a:pt x="11125" y="12536"/>
                    <a:pt x="10536" y="12875"/>
                  </a:cubicBezTo>
                  <a:cubicBezTo>
                    <a:pt x="10498" y="12901"/>
                    <a:pt x="10468" y="12914"/>
                    <a:pt x="10444" y="12914"/>
                  </a:cubicBezTo>
                  <a:cubicBezTo>
                    <a:pt x="10402" y="12914"/>
                    <a:pt x="10381" y="12872"/>
                    <a:pt x="10376" y="12786"/>
                  </a:cubicBezTo>
                  <a:cubicBezTo>
                    <a:pt x="10376" y="12706"/>
                    <a:pt x="10376" y="12626"/>
                    <a:pt x="10376" y="12554"/>
                  </a:cubicBezTo>
                  <a:cubicBezTo>
                    <a:pt x="10938" y="12331"/>
                    <a:pt x="11107" y="11662"/>
                    <a:pt x="10929" y="11172"/>
                  </a:cubicBezTo>
                  <a:cubicBezTo>
                    <a:pt x="10840" y="10922"/>
                    <a:pt x="10706" y="10708"/>
                    <a:pt x="10501" y="10538"/>
                  </a:cubicBezTo>
                  <a:cubicBezTo>
                    <a:pt x="10367" y="10422"/>
                    <a:pt x="10215" y="10351"/>
                    <a:pt x="10063" y="10333"/>
                  </a:cubicBezTo>
                  <a:cubicBezTo>
                    <a:pt x="9921" y="10012"/>
                    <a:pt x="9778" y="9700"/>
                    <a:pt x="9626" y="9370"/>
                  </a:cubicBezTo>
                  <a:cubicBezTo>
                    <a:pt x="9626" y="9370"/>
                    <a:pt x="9644" y="9334"/>
                    <a:pt x="9662" y="9298"/>
                  </a:cubicBezTo>
                  <a:cubicBezTo>
                    <a:pt x="9716" y="9164"/>
                    <a:pt x="9724" y="9039"/>
                    <a:pt x="9653" y="8906"/>
                  </a:cubicBezTo>
                  <a:cubicBezTo>
                    <a:pt x="9493" y="8593"/>
                    <a:pt x="9270" y="8326"/>
                    <a:pt x="9029" y="8058"/>
                  </a:cubicBezTo>
                  <a:cubicBezTo>
                    <a:pt x="8368" y="7336"/>
                    <a:pt x="7557" y="6809"/>
                    <a:pt x="6665" y="6426"/>
                  </a:cubicBezTo>
                  <a:cubicBezTo>
                    <a:pt x="6254" y="6247"/>
                    <a:pt x="5844" y="6069"/>
                    <a:pt x="5398" y="5971"/>
                  </a:cubicBezTo>
                  <a:cubicBezTo>
                    <a:pt x="5210" y="5935"/>
                    <a:pt x="5014" y="5917"/>
                    <a:pt x="4827" y="5899"/>
                  </a:cubicBezTo>
                  <a:cubicBezTo>
                    <a:pt x="4821" y="5899"/>
                    <a:pt x="4815" y="5899"/>
                    <a:pt x="4809" y="5899"/>
                  </a:cubicBezTo>
                  <a:cubicBezTo>
                    <a:pt x="4703" y="5899"/>
                    <a:pt x="4628" y="5975"/>
                    <a:pt x="4586" y="6060"/>
                  </a:cubicBezTo>
                  <a:cubicBezTo>
                    <a:pt x="4532" y="6167"/>
                    <a:pt x="4461" y="6176"/>
                    <a:pt x="4354" y="6176"/>
                  </a:cubicBezTo>
                  <a:cubicBezTo>
                    <a:pt x="4122" y="6176"/>
                    <a:pt x="3881" y="6194"/>
                    <a:pt x="3649" y="6203"/>
                  </a:cubicBezTo>
                  <a:cubicBezTo>
                    <a:pt x="3637" y="6204"/>
                    <a:pt x="3625" y="6205"/>
                    <a:pt x="3614" y="6205"/>
                  </a:cubicBezTo>
                  <a:cubicBezTo>
                    <a:pt x="3554" y="6205"/>
                    <a:pt x="3514" y="6184"/>
                    <a:pt x="3462" y="6131"/>
                  </a:cubicBezTo>
                  <a:cubicBezTo>
                    <a:pt x="3227" y="5878"/>
                    <a:pt x="2857" y="5735"/>
                    <a:pt x="2510" y="5735"/>
                  </a:cubicBezTo>
                  <a:cubicBezTo>
                    <a:pt x="2343" y="5735"/>
                    <a:pt x="2182" y="5767"/>
                    <a:pt x="2043" y="5837"/>
                  </a:cubicBezTo>
                  <a:cubicBezTo>
                    <a:pt x="1669" y="6024"/>
                    <a:pt x="1464" y="6336"/>
                    <a:pt x="1410" y="6747"/>
                  </a:cubicBezTo>
                  <a:cubicBezTo>
                    <a:pt x="1410" y="6765"/>
                    <a:pt x="1410" y="6791"/>
                    <a:pt x="1401" y="6827"/>
                  </a:cubicBezTo>
                  <a:cubicBezTo>
                    <a:pt x="1339" y="6854"/>
                    <a:pt x="1276" y="6872"/>
                    <a:pt x="1187" y="6907"/>
                  </a:cubicBezTo>
                  <a:cubicBezTo>
                    <a:pt x="1196" y="6836"/>
                    <a:pt x="1196" y="6774"/>
                    <a:pt x="1205" y="6720"/>
                  </a:cubicBezTo>
                  <a:cubicBezTo>
                    <a:pt x="1294" y="6265"/>
                    <a:pt x="1455" y="5837"/>
                    <a:pt x="1651" y="5418"/>
                  </a:cubicBezTo>
                  <a:cubicBezTo>
                    <a:pt x="1740" y="5230"/>
                    <a:pt x="1847" y="5052"/>
                    <a:pt x="1936" y="4864"/>
                  </a:cubicBezTo>
                  <a:cubicBezTo>
                    <a:pt x="1972" y="4793"/>
                    <a:pt x="2026" y="4784"/>
                    <a:pt x="2088" y="4775"/>
                  </a:cubicBezTo>
                  <a:cubicBezTo>
                    <a:pt x="2605" y="4668"/>
                    <a:pt x="2980" y="4222"/>
                    <a:pt x="3007" y="3705"/>
                  </a:cubicBezTo>
                  <a:cubicBezTo>
                    <a:pt x="3016" y="3616"/>
                    <a:pt x="3007" y="3526"/>
                    <a:pt x="2980" y="3437"/>
                  </a:cubicBezTo>
                  <a:cubicBezTo>
                    <a:pt x="2971" y="3357"/>
                    <a:pt x="2980" y="3303"/>
                    <a:pt x="3043" y="3241"/>
                  </a:cubicBezTo>
                  <a:cubicBezTo>
                    <a:pt x="3364" y="2893"/>
                    <a:pt x="3747" y="2616"/>
                    <a:pt x="4140" y="2367"/>
                  </a:cubicBezTo>
                  <a:cubicBezTo>
                    <a:pt x="4193" y="2331"/>
                    <a:pt x="4238" y="2304"/>
                    <a:pt x="4283" y="2277"/>
                  </a:cubicBezTo>
                  <a:cubicBezTo>
                    <a:pt x="4408" y="2304"/>
                    <a:pt x="4532" y="2358"/>
                    <a:pt x="4657" y="2367"/>
                  </a:cubicBezTo>
                  <a:cubicBezTo>
                    <a:pt x="4671" y="2367"/>
                    <a:pt x="4684" y="2367"/>
                    <a:pt x="4697" y="2367"/>
                  </a:cubicBezTo>
                  <a:cubicBezTo>
                    <a:pt x="5242" y="2367"/>
                    <a:pt x="5709" y="2186"/>
                    <a:pt x="6040" y="1724"/>
                  </a:cubicBezTo>
                  <a:cubicBezTo>
                    <a:pt x="6085" y="1671"/>
                    <a:pt x="6138" y="1635"/>
                    <a:pt x="6201" y="1617"/>
                  </a:cubicBezTo>
                  <a:cubicBezTo>
                    <a:pt x="6493" y="1554"/>
                    <a:pt x="6789" y="1529"/>
                    <a:pt x="7086" y="1529"/>
                  </a:cubicBezTo>
                  <a:close/>
                  <a:moveTo>
                    <a:pt x="9484" y="9593"/>
                  </a:moveTo>
                  <a:cubicBezTo>
                    <a:pt x="9582" y="9816"/>
                    <a:pt x="9680" y="10030"/>
                    <a:pt x="9769" y="10244"/>
                  </a:cubicBezTo>
                  <a:cubicBezTo>
                    <a:pt x="9983" y="10779"/>
                    <a:pt x="10055" y="11332"/>
                    <a:pt x="10090" y="11894"/>
                  </a:cubicBezTo>
                  <a:cubicBezTo>
                    <a:pt x="10117" y="12215"/>
                    <a:pt x="10117" y="12528"/>
                    <a:pt x="10126" y="12849"/>
                  </a:cubicBezTo>
                  <a:cubicBezTo>
                    <a:pt x="10126" y="13090"/>
                    <a:pt x="10135" y="13330"/>
                    <a:pt x="10144" y="13580"/>
                  </a:cubicBezTo>
                  <a:cubicBezTo>
                    <a:pt x="10028" y="13500"/>
                    <a:pt x="9903" y="13438"/>
                    <a:pt x="9796" y="13357"/>
                  </a:cubicBezTo>
                  <a:cubicBezTo>
                    <a:pt x="9760" y="13322"/>
                    <a:pt x="9724" y="13268"/>
                    <a:pt x="9716" y="13223"/>
                  </a:cubicBezTo>
                  <a:cubicBezTo>
                    <a:pt x="9680" y="13072"/>
                    <a:pt x="9662" y="12911"/>
                    <a:pt x="9635" y="12760"/>
                  </a:cubicBezTo>
                  <a:cubicBezTo>
                    <a:pt x="9653" y="12751"/>
                    <a:pt x="9662" y="12751"/>
                    <a:pt x="9662" y="12751"/>
                  </a:cubicBezTo>
                  <a:cubicBezTo>
                    <a:pt x="9930" y="12697"/>
                    <a:pt x="9956" y="12670"/>
                    <a:pt x="9956" y="12394"/>
                  </a:cubicBezTo>
                  <a:cubicBezTo>
                    <a:pt x="9948" y="11814"/>
                    <a:pt x="9823" y="11261"/>
                    <a:pt x="9600" y="10726"/>
                  </a:cubicBezTo>
                  <a:cubicBezTo>
                    <a:pt x="9555" y="10618"/>
                    <a:pt x="9501" y="10529"/>
                    <a:pt x="9385" y="10529"/>
                  </a:cubicBezTo>
                  <a:cubicBezTo>
                    <a:pt x="9278" y="10306"/>
                    <a:pt x="9180" y="10101"/>
                    <a:pt x="9082" y="9878"/>
                  </a:cubicBezTo>
                  <a:cubicBezTo>
                    <a:pt x="9207" y="9798"/>
                    <a:pt x="9341" y="9700"/>
                    <a:pt x="9484" y="9593"/>
                  </a:cubicBezTo>
                  <a:close/>
                  <a:moveTo>
                    <a:pt x="7174" y="606"/>
                  </a:moveTo>
                  <a:cubicBezTo>
                    <a:pt x="7871" y="606"/>
                    <a:pt x="8555" y="723"/>
                    <a:pt x="9234" y="930"/>
                  </a:cubicBezTo>
                  <a:cubicBezTo>
                    <a:pt x="9965" y="1162"/>
                    <a:pt x="10679" y="1439"/>
                    <a:pt x="11330" y="1849"/>
                  </a:cubicBezTo>
                  <a:cubicBezTo>
                    <a:pt x="12089" y="2313"/>
                    <a:pt x="12722" y="2911"/>
                    <a:pt x="13195" y="3669"/>
                  </a:cubicBezTo>
                  <a:cubicBezTo>
                    <a:pt x="14096" y="5087"/>
                    <a:pt x="14462" y="6631"/>
                    <a:pt x="14337" y="8299"/>
                  </a:cubicBezTo>
                  <a:cubicBezTo>
                    <a:pt x="14310" y="8692"/>
                    <a:pt x="14185" y="9075"/>
                    <a:pt x="14069" y="9450"/>
                  </a:cubicBezTo>
                  <a:cubicBezTo>
                    <a:pt x="13908" y="9940"/>
                    <a:pt x="13685" y="10404"/>
                    <a:pt x="13453" y="10868"/>
                  </a:cubicBezTo>
                  <a:cubicBezTo>
                    <a:pt x="13213" y="11350"/>
                    <a:pt x="12900" y="11787"/>
                    <a:pt x="12570" y="12206"/>
                  </a:cubicBezTo>
                  <a:cubicBezTo>
                    <a:pt x="12249" y="12608"/>
                    <a:pt x="11857" y="12947"/>
                    <a:pt x="11428" y="13241"/>
                  </a:cubicBezTo>
                  <a:cubicBezTo>
                    <a:pt x="11259" y="13366"/>
                    <a:pt x="11072" y="13482"/>
                    <a:pt x="10884" y="13598"/>
                  </a:cubicBezTo>
                  <a:cubicBezTo>
                    <a:pt x="10840" y="13624"/>
                    <a:pt x="10803" y="13638"/>
                    <a:pt x="10769" y="13638"/>
                  </a:cubicBezTo>
                  <a:cubicBezTo>
                    <a:pt x="10722" y="13638"/>
                    <a:pt x="10681" y="13611"/>
                    <a:pt x="10634" y="13553"/>
                  </a:cubicBezTo>
                  <a:cubicBezTo>
                    <a:pt x="10590" y="13491"/>
                    <a:pt x="10554" y="13411"/>
                    <a:pt x="10527" y="13322"/>
                  </a:cubicBezTo>
                  <a:cubicBezTo>
                    <a:pt x="10501" y="13232"/>
                    <a:pt x="10536" y="13152"/>
                    <a:pt x="10634" y="13099"/>
                  </a:cubicBezTo>
                  <a:cubicBezTo>
                    <a:pt x="11152" y="12804"/>
                    <a:pt x="11571" y="12403"/>
                    <a:pt x="11955" y="11957"/>
                  </a:cubicBezTo>
                  <a:cubicBezTo>
                    <a:pt x="12035" y="11867"/>
                    <a:pt x="12106" y="11778"/>
                    <a:pt x="12169" y="11698"/>
                  </a:cubicBezTo>
                  <a:cubicBezTo>
                    <a:pt x="12240" y="11716"/>
                    <a:pt x="12303" y="11751"/>
                    <a:pt x="12374" y="11751"/>
                  </a:cubicBezTo>
                  <a:cubicBezTo>
                    <a:pt x="12472" y="11751"/>
                    <a:pt x="12526" y="11662"/>
                    <a:pt x="12588" y="11600"/>
                  </a:cubicBezTo>
                  <a:cubicBezTo>
                    <a:pt x="12874" y="11341"/>
                    <a:pt x="13114" y="11047"/>
                    <a:pt x="13284" y="10708"/>
                  </a:cubicBezTo>
                  <a:cubicBezTo>
                    <a:pt x="13400" y="10494"/>
                    <a:pt x="13489" y="10262"/>
                    <a:pt x="13569" y="10030"/>
                  </a:cubicBezTo>
                  <a:cubicBezTo>
                    <a:pt x="13659" y="9798"/>
                    <a:pt x="13578" y="9700"/>
                    <a:pt x="13329" y="9673"/>
                  </a:cubicBezTo>
                  <a:cubicBezTo>
                    <a:pt x="13293" y="9673"/>
                    <a:pt x="13257" y="9673"/>
                    <a:pt x="13204" y="9664"/>
                  </a:cubicBezTo>
                  <a:cubicBezTo>
                    <a:pt x="13400" y="9120"/>
                    <a:pt x="13489" y="8558"/>
                    <a:pt x="13507" y="7969"/>
                  </a:cubicBezTo>
                  <a:cubicBezTo>
                    <a:pt x="13587" y="7996"/>
                    <a:pt x="13650" y="8014"/>
                    <a:pt x="13712" y="8040"/>
                  </a:cubicBezTo>
                  <a:cubicBezTo>
                    <a:pt x="13745" y="8051"/>
                    <a:pt x="13772" y="8057"/>
                    <a:pt x="13793" y="8057"/>
                  </a:cubicBezTo>
                  <a:cubicBezTo>
                    <a:pt x="13842" y="8057"/>
                    <a:pt x="13869" y="8028"/>
                    <a:pt x="13900" y="7960"/>
                  </a:cubicBezTo>
                  <a:cubicBezTo>
                    <a:pt x="13926" y="7898"/>
                    <a:pt x="13944" y="7835"/>
                    <a:pt x="13953" y="7773"/>
                  </a:cubicBezTo>
                  <a:cubicBezTo>
                    <a:pt x="14033" y="7175"/>
                    <a:pt x="13989" y="6595"/>
                    <a:pt x="13855" y="6015"/>
                  </a:cubicBezTo>
                  <a:cubicBezTo>
                    <a:pt x="13814" y="5845"/>
                    <a:pt x="13753" y="5771"/>
                    <a:pt x="13648" y="5771"/>
                  </a:cubicBezTo>
                  <a:cubicBezTo>
                    <a:pt x="13594" y="5771"/>
                    <a:pt x="13527" y="5791"/>
                    <a:pt x="13445" y="5828"/>
                  </a:cubicBezTo>
                  <a:cubicBezTo>
                    <a:pt x="13418" y="5837"/>
                    <a:pt x="13400" y="5846"/>
                    <a:pt x="13373" y="5855"/>
                  </a:cubicBezTo>
                  <a:cubicBezTo>
                    <a:pt x="13293" y="5614"/>
                    <a:pt x="13230" y="5364"/>
                    <a:pt x="13132" y="5132"/>
                  </a:cubicBezTo>
                  <a:cubicBezTo>
                    <a:pt x="13034" y="4891"/>
                    <a:pt x="12909" y="4668"/>
                    <a:pt x="12802" y="4445"/>
                  </a:cubicBezTo>
                  <a:cubicBezTo>
                    <a:pt x="12865" y="4409"/>
                    <a:pt x="12945" y="4383"/>
                    <a:pt x="12999" y="4338"/>
                  </a:cubicBezTo>
                  <a:cubicBezTo>
                    <a:pt x="13177" y="4204"/>
                    <a:pt x="13159" y="4097"/>
                    <a:pt x="13088" y="3981"/>
                  </a:cubicBezTo>
                  <a:cubicBezTo>
                    <a:pt x="12856" y="3598"/>
                    <a:pt x="12579" y="3277"/>
                    <a:pt x="12258" y="2982"/>
                  </a:cubicBezTo>
                  <a:cubicBezTo>
                    <a:pt x="12097" y="2839"/>
                    <a:pt x="11928" y="2714"/>
                    <a:pt x="11767" y="2581"/>
                  </a:cubicBezTo>
                  <a:cubicBezTo>
                    <a:pt x="11732" y="2554"/>
                    <a:pt x="11696" y="2527"/>
                    <a:pt x="11660" y="2509"/>
                  </a:cubicBezTo>
                  <a:cubicBezTo>
                    <a:pt x="11608" y="2480"/>
                    <a:pt x="11561" y="2465"/>
                    <a:pt x="11519" y="2465"/>
                  </a:cubicBezTo>
                  <a:cubicBezTo>
                    <a:pt x="11444" y="2465"/>
                    <a:pt x="11385" y="2511"/>
                    <a:pt x="11339" y="2607"/>
                  </a:cubicBezTo>
                  <a:cubicBezTo>
                    <a:pt x="11312" y="2661"/>
                    <a:pt x="11295" y="2714"/>
                    <a:pt x="11259" y="2804"/>
                  </a:cubicBezTo>
                  <a:cubicBezTo>
                    <a:pt x="10822" y="2411"/>
                    <a:pt x="10376" y="2072"/>
                    <a:pt x="9805" y="1912"/>
                  </a:cubicBezTo>
                  <a:cubicBezTo>
                    <a:pt x="9858" y="1849"/>
                    <a:pt x="9903" y="1805"/>
                    <a:pt x="9939" y="1751"/>
                  </a:cubicBezTo>
                  <a:cubicBezTo>
                    <a:pt x="10028" y="1626"/>
                    <a:pt x="10028" y="1564"/>
                    <a:pt x="9903" y="1474"/>
                  </a:cubicBezTo>
                  <a:cubicBezTo>
                    <a:pt x="9787" y="1376"/>
                    <a:pt x="9653" y="1296"/>
                    <a:pt x="9510" y="1234"/>
                  </a:cubicBezTo>
                  <a:cubicBezTo>
                    <a:pt x="9073" y="1019"/>
                    <a:pt x="8600" y="904"/>
                    <a:pt x="8110" y="877"/>
                  </a:cubicBezTo>
                  <a:cubicBezTo>
                    <a:pt x="8038" y="877"/>
                    <a:pt x="7967" y="877"/>
                    <a:pt x="7896" y="886"/>
                  </a:cubicBezTo>
                  <a:cubicBezTo>
                    <a:pt x="7771" y="904"/>
                    <a:pt x="7744" y="939"/>
                    <a:pt x="7771" y="1064"/>
                  </a:cubicBezTo>
                  <a:cubicBezTo>
                    <a:pt x="7789" y="1153"/>
                    <a:pt x="7806" y="1243"/>
                    <a:pt x="7833" y="1350"/>
                  </a:cubicBezTo>
                  <a:cubicBezTo>
                    <a:pt x="7581" y="1314"/>
                    <a:pt x="7334" y="1292"/>
                    <a:pt x="7088" y="1292"/>
                  </a:cubicBezTo>
                  <a:cubicBezTo>
                    <a:pt x="6787" y="1292"/>
                    <a:pt x="6488" y="1324"/>
                    <a:pt x="6183" y="1403"/>
                  </a:cubicBezTo>
                  <a:cubicBezTo>
                    <a:pt x="6192" y="1323"/>
                    <a:pt x="6192" y="1251"/>
                    <a:pt x="6192" y="1189"/>
                  </a:cubicBezTo>
                  <a:cubicBezTo>
                    <a:pt x="6183" y="1073"/>
                    <a:pt x="6147" y="1028"/>
                    <a:pt x="6040" y="1019"/>
                  </a:cubicBezTo>
                  <a:cubicBezTo>
                    <a:pt x="5968" y="1014"/>
                    <a:pt x="5896" y="1009"/>
                    <a:pt x="5824" y="1009"/>
                  </a:cubicBezTo>
                  <a:cubicBezTo>
                    <a:pt x="5771" y="1009"/>
                    <a:pt x="5718" y="1012"/>
                    <a:pt x="5665" y="1019"/>
                  </a:cubicBezTo>
                  <a:cubicBezTo>
                    <a:pt x="5112" y="1118"/>
                    <a:pt x="4604" y="1323"/>
                    <a:pt x="4140" y="1644"/>
                  </a:cubicBezTo>
                  <a:cubicBezTo>
                    <a:pt x="3935" y="1787"/>
                    <a:pt x="3926" y="1885"/>
                    <a:pt x="4086" y="2081"/>
                  </a:cubicBezTo>
                  <a:cubicBezTo>
                    <a:pt x="4095" y="2090"/>
                    <a:pt x="4113" y="2108"/>
                    <a:pt x="4131" y="2135"/>
                  </a:cubicBezTo>
                  <a:cubicBezTo>
                    <a:pt x="3658" y="2375"/>
                    <a:pt x="3239" y="2679"/>
                    <a:pt x="2882" y="3089"/>
                  </a:cubicBezTo>
                  <a:cubicBezTo>
                    <a:pt x="2864" y="3071"/>
                    <a:pt x="2846" y="3062"/>
                    <a:pt x="2837" y="3045"/>
                  </a:cubicBezTo>
                  <a:cubicBezTo>
                    <a:pt x="2759" y="2951"/>
                    <a:pt x="2715" y="2906"/>
                    <a:pt x="2657" y="2906"/>
                  </a:cubicBezTo>
                  <a:cubicBezTo>
                    <a:pt x="2616" y="2906"/>
                    <a:pt x="2569" y="2929"/>
                    <a:pt x="2498" y="2973"/>
                  </a:cubicBezTo>
                  <a:cubicBezTo>
                    <a:pt x="2356" y="3053"/>
                    <a:pt x="2222" y="3169"/>
                    <a:pt x="2115" y="3294"/>
                  </a:cubicBezTo>
                  <a:cubicBezTo>
                    <a:pt x="1803" y="3607"/>
                    <a:pt x="1571" y="3972"/>
                    <a:pt x="1428" y="4401"/>
                  </a:cubicBezTo>
                  <a:cubicBezTo>
                    <a:pt x="1410" y="4427"/>
                    <a:pt x="1401" y="4463"/>
                    <a:pt x="1392" y="4499"/>
                  </a:cubicBezTo>
                  <a:cubicBezTo>
                    <a:pt x="1365" y="4579"/>
                    <a:pt x="1392" y="4641"/>
                    <a:pt x="1481" y="4686"/>
                  </a:cubicBezTo>
                  <a:cubicBezTo>
                    <a:pt x="1544" y="4722"/>
                    <a:pt x="1615" y="4757"/>
                    <a:pt x="1696" y="4793"/>
                  </a:cubicBezTo>
                  <a:cubicBezTo>
                    <a:pt x="1651" y="4873"/>
                    <a:pt x="1615" y="4954"/>
                    <a:pt x="1571" y="5025"/>
                  </a:cubicBezTo>
                  <a:cubicBezTo>
                    <a:pt x="1303" y="5542"/>
                    <a:pt x="1080" y="6069"/>
                    <a:pt x="991" y="6649"/>
                  </a:cubicBezTo>
                  <a:cubicBezTo>
                    <a:pt x="973" y="6765"/>
                    <a:pt x="910" y="6836"/>
                    <a:pt x="803" y="6881"/>
                  </a:cubicBezTo>
                  <a:cubicBezTo>
                    <a:pt x="724" y="6918"/>
                    <a:pt x="641" y="6939"/>
                    <a:pt x="557" y="6939"/>
                  </a:cubicBezTo>
                  <a:cubicBezTo>
                    <a:pt x="500" y="6939"/>
                    <a:pt x="442" y="6929"/>
                    <a:pt x="384" y="6907"/>
                  </a:cubicBezTo>
                  <a:cubicBezTo>
                    <a:pt x="250" y="6854"/>
                    <a:pt x="215" y="6791"/>
                    <a:pt x="241" y="6649"/>
                  </a:cubicBezTo>
                  <a:cubicBezTo>
                    <a:pt x="340" y="6122"/>
                    <a:pt x="482" y="5605"/>
                    <a:pt x="687" y="5105"/>
                  </a:cubicBezTo>
                  <a:cubicBezTo>
                    <a:pt x="937" y="4472"/>
                    <a:pt x="1312" y="3919"/>
                    <a:pt x="1722" y="3392"/>
                  </a:cubicBezTo>
                  <a:cubicBezTo>
                    <a:pt x="2231" y="2714"/>
                    <a:pt x="2855" y="2188"/>
                    <a:pt x="3551" y="1715"/>
                  </a:cubicBezTo>
                  <a:cubicBezTo>
                    <a:pt x="4470" y="1100"/>
                    <a:pt x="5469" y="734"/>
                    <a:pt x="6566" y="636"/>
                  </a:cubicBezTo>
                  <a:cubicBezTo>
                    <a:pt x="6770" y="616"/>
                    <a:pt x="6973" y="606"/>
                    <a:pt x="7174" y="606"/>
                  </a:cubicBezTo>
                  <a:close/>
                  <a:moveTo>
                    <a:pt x="8868" y="1"/>
                  </a:moveTo>
                  <a:cubicBezTo>
                    <a:pt x="8753" y="1"/>
                    <a:pt x="8634" y="13"/>
                    <a:pt x="8511" y="38"/>
                  </a:cubicBezTo>
                  <a:cubicBezTo>
                    <a:pt x="8279" y="83"/>
                    <a:pt x="8083" y="199"/>
                    <a:pt x="7967" y="413"/>
                  </a:cubicBezTo>
                  <a:lnTo>
                    <a:pt x="7896" y="413"/>
                  </a:lnTo>
                  <a:cubicBezTo>
                    <a:pt x="7636" y="392"/>
                    <a:pt x="7377" y="379"/>
                    <a:pt x="7118" y="379"/>
                  </a:cubicBezTo>
                  <a:cubicBezTo>
                    <a:pt x="6708" y="379"/>
                    <a:pt x="6298" y="411"/>
                    <a:pt x="5888" y="493"/>
                  </a:cubicBezTo>
                  <a:cubicBezTo>
                    <a:pt x="5882" y="495"/>
                    <a:pt x="5875" y="495"/>
                    <a:pt x="5868" y="495"/>
                  </a:cubicBezTo>
                  <a:cubicBezTo>
                    <a:pt x="5834" y="495"/>
                    <a:pt x="5793" y="479"/>
                    <a:pt x="5764" y="457"/>
                  </a:cubicBezTo>
                  <a:cubicBezTo>
                    <a:pt x="5527" y="287"/>
                    <a:pt x="5283" y="209"/>
                    <a:pt x="5033" y="209"/>
                  </a:cubicBezTo>
                  <a:cubicBezTo>
                    <a:pt x="4839" y="209"/>
                    <a:pt x="4642" y="256"/>
                    <a:pt x="4443" y="341"/>
                  </a:cubicBezTo>
                  <a:cubicBezTo>
                    <a:pt x="4042" y="520"/>
                    <a:pt x="3801" y="832"/>
                    <a:pt x="3783" y="1296"/>
                  </a:cubicBezTo>
                  <a:cubicBezTo>
                    <a:pt x="3221" y="1680"/>
                    <a:pt x="2659" y="2063"/>
                    <a:pt x="2168" y="2554"/>
                  </a:cubicBezTo>
                  <a:cubicBezTo>
                    <a:pt x="2155" y="2567"/>
                    <a:pt x="2118" y="2575"/>
                    <a:pt x="2089" y="2575"/>
                  </a:cubicBezTo>
                  <a:cubicBezTo>
                    <a:pt x="2078" y="2575"/>
                    <a:pt x="2068" y="2574"/>
                    <a:pt x="2061" y="2572"/>
                  </a:cubicBezTo>
                  <a:cubicBezTo>
                    <a:pt x="1996" y="2554"/>
                    <a:pt x="1933" y="2546"/>
                    <a:pt x="1871" y="2546"/>
                  </a:cubicBezTo>
                  <a:cubicBezTo>
                    <a:pt x="1778" y="2546"/>
                    <a:pt x="1688" y="2563"/>
                    <a:pt x="1597" y="2590"/>
                  </a:cubicBezTo>
                  <a:cubicBezTo>
                    <a:pt x="1232" y="2697"/>
                    <a:pt x="973" y="2929"/>
                    <a:pt x="795" y="3268"/>
                  </a:cubicBezTo>
                  <a:cubicBezTo>
                    <a:pt x="616" y="3607"/>
                    <a:pt x="607" y="3946"/>
                    <a:pt x="830" y="4285"/>
                  </a:cubicBezTo>
                  <a:cubicBezTo>
                    <a:pt x="732" y="4472"/>
                    <a:pt x="643" y="4641"/>
                    <a:pt x="554" y="4820"/>
                  </a:cubicBezTo>
                  <a:cubicBezTo>
                    <a:pt x="331" y="5328"/>
                    <a:pt x="179" y="5855"/>
                    <a:pt x="63" y="6399"/>
                  </a:cubicBezTo>
                  <a:cubicBezTo>
                    <a:pt x="27" y="6568"/>
                    <a:pt x="9" y="6738"/>
                    <a:pt x="1" y="6898"/>
                  </a:cubicBezTo>
                  <a:cubicBezTo>
                    <a:pt x="1" y="7237"/>
                    <a:pt x="134" y="7496"/>
                    <a:pt x="420" y="7675"/>
                  </a:cubicBezTo>
                  <a:cubicBezTo>
                    <a:pt x="500" y="7728"/>
                    <a:pt x="589" y="7791"/>
                    <a:pt x="679" y="7844"/>
                  </a:cubicBezTo>
                  <a:cubicBezTo>
                    <a:pt x="761" y="7897"/>
                    <a:pt x="850" y="7918"/>
                    <a:pt x="951" y="7918"/>
                  </a:cubicBezTo>
                  <a:cubicBezTo>
                    <a:pt x="970" y="7918"/>
                    <a:pt x="989" y="7917"/>
                    <a:pt x="1009" y="7915"/>
                  </a:cubicBezTo>
                  <a:cubicBezTo>
                    <a:pt x="1187" y="7898"/>
                    <a:pt x="1348" y="7844"/>
                    <a:pt x="1499" y="7764"/>
                  </a:cubicBezTo>
                  <a:cubicBezTo>
                    <a:pt x="1529" y="7747"/>
                    <a:pt x="1554" y="7738"/>
                    <a:pt x="1580" y="7738"/>
                  </a:cubicBezTo>
                  <a:cubicBezTo>
                    <a:pt x="1608" y="7738"/>
                    <a:pt x="1636" y="7749"/>
                    <a:pt x="1669" y="7773"/>
                  </a:cubicBezTo>
                  <a:cubicBezTo>
                    <a:pt x="1767" y="7835"/>
                    <a:pt x="1874" y="7898"/>
                    <a:pt x="1981" y="7942"/>
                  </a:cubicBezTo>
                  <a:cubicBezTo>
                    <a:pt x="2161" y="8014"/>
                    <a:pt x="2339" y="8046"/>
                    <a:pt x="2510" y="8046"/>
                  </a:cubicBezTo>
                  <a:cubicBezTo>
                    <a:pt x="3104" y="8046"/>
                    <a:pt x="3605" y="7659"/>
                    <a:pt x="3730" y="7202"/>
                  </a:cubicBezTo>
                  <a:cubicBezTo>
                    <a:pt x="3738" y="7175"/>
                    <a:pt x="3765" y="7139"/>
                    <a:pt x="3792" y="7130"/>
                  </a:cubicBezTo>
                  <a:cubicBezTo>
                    <a:pt x="3976" y="7082"/>
                    <a:pt x="4167" y="7049"/>
                    <a:pt x="4359" y="7049"/>
                  </a:cubicBezTo>
                  <a:cubicBezTo>
                    <a:pt x="4381" y="7049"/>
                    <a:pt x="4403" y="7049"/>
                    <a:pt x="4425" y="7050"/>
                  </a:cubicBezTo>
                  <a:cubicBezTo>
                    <a:pt x="4434" y="7077"/>
                    <a:pt x="4452" y="7104"/>
                    <a:pt x="4461" y="7130"/>
                  </a:cubicBezTo>
                  <a:cubicBezTo>
                    <a:pt x="4506" y="7282"/>
                    <a:pt x="4604" y="7353"/>
                    <a:pt x="4764" y="7380"/>
                  </a:cubicBezTo>
                  <a:cubicBezTo>
                    <a:pt x="4871" y="7398"/>
                    <a:pt x="4978" y="7434"/>
                    <a:pt x="5086" y="7469"/>
                  </a:cubicBezTo>
                  <a:cubicBezTo>
                    <a:pt x="5772" y="7683"/>
                    <a:pt x="6406" y="8014"/>
                    <a:pt x="7004" y="8424"/>
                  </a:cubicBezTo>
                  <a:cubicBezTo>
                    <a:pt x="7557" y="8816"/>
                    <a:pt x="8083" y="9245"/>
                    <a:pt x="8511" y="9780"/>
                  </a:cubicBezTo>
                  <a:cubicBezTo>
                    <a:pt x="8587" y="9878"/>
                    <a:pt x="8669" y="9957"/>
                    <a:pt x="8796" y="9957"/>
                  </a:cubicBezTo>
                  <a:cubicBezTo>
                    <a:pt x="8818" y="9957"/>
                    <a:pt x="8842" y="9955"/>
                    <a:pt x="8868" y="9949"/>
                  </a:cubicBezTo>
                  <a:cubicBezTo>
                    <a:pt x="8957" y="10155"/>
                    <a:pt x="9038" y="10351"/>
                    <a:pt x="9127" y="10556"/>
                  </a:cubicBezTo>
                  <a:cubicBezTo>
                    <a:pt x="9154" y="10618"/>
                    <a:pt x="9145" y="10672"/>
                    <a:pt x="9091" y="10717"/>
                  </a:cubicBezTo>
                  <a:cubicBezTo>
                    <a:pt x="9038" y="10779"/>
                    <a:pt x="8984" y="10842"/>
                    <a:pt x="8931" y="10904"/>
                  </a:cubicBezTo>
                  <a:cubicBezTo>
                    <a:pt x="8502" y="11439"/>
                    <a:pt x="8681" y="12082"/>
                    <a:pt x="8975" y="12429"/>
                  </a:cubicBezTo>
                  <a:cubicBezTo>
                    <a:pt x="9055" y="12519"/>
                    <a:pt x="9171" y="12572"/>
                    <a:pt x="9270" y="12644"/>
                  </a:cubicBezTo>
                  <a:cubicBezTo>
                    <a:pt x="9314" y="12670"/>
                    <a:pt x="9359" y="12688"/>
                    <a:pt x="9394" y="12715"/>
                  </a:cubicBezTo>
                  <a:cubicBezTo>
                    <a:pt x="9412" y="12840"/>
                    <a:pt x="9421" y="12956"/>
                    <a:pt x="9430" y="13072"/>
                  </a:cubicBezTo>
                  <a:cubicBezTo>
                    <a:pt x="9466" y="13268"/>
                    <a:pt x="9519" y="13455"/>
                    <a:pt x="9698" y="13580"/>
                  </a:cubicBezTo>
                  <a:cubicBezTo>
                    <a:pt x="9894" y="13732"/>
                    <a:pt x="10117" y="13857"/>
                    <a:pt x="10349" y="13937"/>
                  </a:cubicBezTo>
                  <a:cubicBezTo>
                    <a:pt x="10409" y="13958"/>
                    <a:pt x="10466" y="13970"/>
                    <a:pt x="10523" y="13970"/>
                  </a:cubicBezTo>
                  <a:cubicBezTo>
                    <a:pt x="10585" y="13970"/>
                    <a:pt x="10645" y="13956"/>
                    <a:pt x="10706" y="13928"/>
                  </a:cubicBezTo>
                  <a:cubicBezTo>
                    <a:pt x="10822" y="13884"/>
                    <a:pt x="10938" y="13839"/>
                    <a:pt x="11045" y="13777"/>
                  </a:cubicBezTo>
                  <a:cubicBezTo>
                    <a:pt x="11357" y="13562"/>
                    <a:pt x="11669" y="13357"/>
                    <a:pt x="11964" y="13125"/>
                  </a:cubicBezTo>
                  <a:cubicBezTo>
                    <a:pt x="12329" y="12858"/>
                    <a:pt x="12597" y="12492"/>
                    <a:pt x="12883" y="12153"/>
                  </a:cubicBezTo>
                  <a:cubicBezTo>
                    <a:pt x="12927" y="12108"/>
                    <a:pt x="12954" y="12082"/>
                    <a:pt x="13025" y="12082"/>
                  </a:cubicBezTo>
                  <a:cubicBezTo>
                    <a:pt x="13257" y="12073"/>
                    <a:pt x="13462" y="12001"/>
                    <a:pt x="13641" y="11850"/>
                  </a:cubicBezTo>
                  <a:cubicBezTo>
                    <a:pt x="13989" y="11573"/>
                    <a:pt x="14203" y="11198"/>
                    <a:pt x="14256" y="10752"/>
                  </a:cubicBezTo>
                  <a:cubicBezTo>
                    <a:pt x="14283" y="10547"/>
                    <a:pt x="14256" y="10342"/>
                    <a:pt x="14131" y="10172"/>
                  </a:cubicBezTo>
                  <a:cubicBezTo>
                    <a:pt x="14078" y="10092"/>
                    <a:pt x="14087" y="10039"/>
                    <a:pt x="14114" y="9958"/>
                  </a:cubicBezTo>
                  <a:cubicBezTo>
                    <a:pt x="14363" y="9280"/>
                    <a:pt x="14560" y="8584"/>
                    <a:pt x="14595" y="7853"/>
                  </a:cubicBezTo>
                  <a:cubicBezTo>
                    <a:pt x="14595" y="7844"/>
                    <a:pt x="14604" y="7826"/>
                    <a:pt x="14604" y="7826"/>
                  </a:cubicBezTo>
                  <a:cubicBezTo>
                    <a:pt x="14658" y="7791"/>
                    <a:pt x="14711" y="7764"/>
                    <a:pt x="14756" y="7728"/>
                  </a:cubicBezTo>
                  <a:cubicBezTo>
                    <a:pt x="14809" y="7692"/>
                    <a:pt x="14854" y="7648"/>
                    <a:pt x="14899" y="7603"/>
                  </a:cubicBezTo>
                  <a:cubicBezTo>
                    <a:pt x="15247" y="7184"/>
                    <a:pt x="15264" y="6542"/>
                    <a:pt x="14943" y="6096"/>
                  </a:cubicBezTo>
                  <a:cubicBezTo>
                    <a:pt x="14818" y="5917"/>
                    <a:pt x="14649" y="5783"/>
                    <a:pt x="14435" y="5712"/>
                  </a:cubicBezTo>
                  <a:cubicBezTo>
                    <a:pt x="14363" y="5685"/>
                    <a:pt x="14328" y="5649"/>
                    <a:pt x="14310" y="5578"/>
                  </a:cubicBezTo>
                  <a:cubicBezTo>
                    <a:pt x="14123" y="4945"/>
                    <a:pt x="13882" y="4347"/>
                    <a:pt x="13543" y="3785"/>
                  </a:cubicBezTo>
                  <a:cubicBezTo>
                    <a:pt x="13507" y="3740"/>
                    <a:pt x="13498" y="3705"/>
                    <a:pt x="13525" y="3642"/>
                  </a:cubicBezTo>
                  <a:cubicBezTo>
                    <a:pt x="13623" y="3428"/>
                    <a:pt x="13623" y="3205"/>
                    <a:pt x="13561" y="2982"/>
                  </a:cubicBezTo>
                  <a:cubicBezTo>
                    <a:pt x="13427" y="2474"/>
                    <a:pt x="13123" y="2117"/>
                    <a:pt x="12615" y="1956"/>
                  </a:cubicBezTo>
                  <a:cubicBezTo>
                    <a:pt x="12502" y="1917"/>
                    <a:pt x="12387" y="1897"/>
                    <a:pt x="12273" y="1897"/>
                  </a:cubicBezTo>
                  <a:cubicBezTo>
                    <a:pt x="12153" y="1897"/>
                    <a:pt x="12034" y="1919"/>
                    <a:pt x="11919" y="1965"/>
                  </a:cubicBezTo>
                  <a:cubicBezTo>
                    <a:pt x="11393" y="1599"/>
                    <a:pt x="10840" y="1296"/>
                    <a:pt x="10260" y="1055"/>
                  </a:cubicBezTo>
                  <a:cubicBezTo>
                    <a:pt x="10188" y="1028"/>
                    <a:pt x="10162" y="993"/>
                    <a:pt x="10153" y="921"/>
                  </a:cubicBezTo>
                  <a:cubicBezTo>
                    <a:pt x="10135" y="770"/>
                    <a:pt x="10072" y="636"/>
                    <a:pt x="9965" y="520"/>
                  </a:cubicBezTo>
                  <a:cubicBezTo>
                    <a:pt x="9664" y="169"/>
                    <a:pt x="9291" y="1"/>
                    <a:pt x="8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51;p46">
              <a:extLst>
                <a:ext uri="{FF2B5EF4-FFF2-40B4-BE49-F238E27FC236}">
                  <a16:creationId xmlns:a16="http://schemas.microsoft.com/office/drawing/2014/main" id="{9CBCB4A1-9D44-4E9D-739F-CC6DE0BBBC93}"/>
                </a:ext>
              </a:extLst>
            </p:cNvPr>
            <p:cNvSpPr/>
            <p:nvPr/>
          </p:nvSpPr>
          <p:spPr>
            <a:xfrm>
              <a:off x="1707521" y="464970"/>
              <a:ext cx="233580" cy="170029"/>
            </a:xfrm>
            <a:custGeom>
              <a:avLst/>
              <a:gdLst/>
              <a:ahLst/>
              <a:cxnLst/>
              <a:rect l="l" t="t" r="r" b="b"/>
              <a:pathLst>
                <a:path w="4881" h="3553" extrusionOk="0">
                  <a:moveTo>
                    <a:pt x="320" y="0"/>
                  </a:moveTo>
                  <a:cubicBezTo>
                    <a:pt x="257" y="0"/>
                    <a:pt x="218" y="28"/>
                    <a:pt x="179" y="82"/>
                  </a:cubicBezTo>
                  <a:cubicBezTo>
                    <a:pt x="37" y="314"/>
                    <a:pt x="1" y="564"/>
                    <a:pt x="63" y="832"/>
                  </a:cubicBezTo>
                  <a:cubicBezTo>
                    <a:pt x="81" y="930"/>
                    <a:pt x="126" y="983"/>
                    <a:pt x="233" y="1001"/>
                  </a:cubicBezTo>
                  <a:cubicBezTo>
                    <a:pt x="313" y="1010"/>
                    <a:pt x="402" y="1037"/>
                    <a:pt x="483" y="1064"/>
                  </a:cubicBezTo>
                  <a:cubicBezTo>
                    <a:pt x="1259" y="1322"/>
                    <a:pt x="1990" y="1670"/>
                    <a:pt x="2650" y="2152"/>
                  </a:cubicBezTo>
                  <a:cubicBezTo>
                    <a:pt x="3195" y="2545"/>
                    <a:pt x="3712" y="2964"/>
                    <a:pt x="4113" y="3499"/>
                  </a:cubicBezTo>
                  <a:cubicBezTo>
                    <a:pt x="4138" y="3536"/>
                    <a:pt x="4163" y="3552"/>
                    <a:pt x="4197" y="3552"/>
                  </a:cubicBezTo>
                  <a:cubicBezTo>
                    <a:pt x="4212" y="3552"/>
                    <a:pt x="4228" y="3549"/>
                    <a:pt x="4247" y="3544"/>
                  </a:cubicBezTo>
                  <a:cubicBezTo>
                    <a:pt x="4515" y="3472"/>
                    <a:pt x="4720" y="3321"/>
                    <a:pt x="4845" y="3071"/>
                  </a:cubicBezTo>
                  <a:cubicBezTo>
                    <a:pt x="4881" y="3000"/>
                    <a:pt x="4881" y="2937"/>
                    <a:pt x="4845" y="2875"/>
                  </a:cubicBezTo>
                  <a:cubicBezTo>
                    <a:pt x="4774" y="2759"/>
                    <a:pt x="4711" y="2643"/>
                    <a:pt x="4631" y="2536"/>
                  </a:cubicBezTo>
                  <a:cubicBezTo>
                    <a:pt x="4176" y="1929"/>
                    <a:pt x="3641" y="1421"/>
                    <a:pt x="2972" y="1028"/>
                  </a:cubicBezTo>
                  <a:cubicBezTo>
                    <a:pt x="2526" y="716"/>
                    <a:pt x="2017" y="502"/>
                    <a:pt x="1509" y="296"/>
                  </a:cubicBezTo>
                  <a:cubicBezTo>
                    <a:pt x="1134" y="154"/>
                    <a:pt x="750" y="29"/>
                    <a:pt x="349" y="2"/>
                  </a:cubicBezTo>
                  <a:cubicBezTo>
                    <a:pt x="339" y="1"/>
                    <a:pt x="329"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052;p46">
              <a:extLst>
                <a:ext uri="{FF2B5EF4-FFF2-40B4-BE49-F238E27FC236}">
                  <a16:creationId xmlns:a16="http://schemas.microsoft.com/office/drawing/2014/main" id="{1AF59EA2-FFAC-968B-40CC-6A22C15671E3}"/>
                </a:ext>
              </a:extLst>
            </p:cNvPr>
            <p:cNvGrpSpPr/>
            <p:nvPr/>
          </p:nvGrpSpPr>
          <p:grpSpPr>
            <a:xfrm>
              <a:off x="1497913" y="199801"/>
              <a:ext cx="681838" cy="623646"/>
              <a:chOff x="1497913" y="199801"/>
              <a:chExt cx="681838" cy="623646"/>
            </a:xfrm>
          </p:grpSpPr>
          <p:sp>
            <p:nvSpPr>
              <p:cNvPr id="36" name="Google Shape;1053;p46">
                <a:extLst>
                  <a:ext uri="{FF2B5EF4-FFF2-40B4-BE49-F238E27FC236}">
                    <a16:creationId xmlns:a16="http://schemas.microsoft.com/office/drawing/2014/main" id="{91109F4C-7702-C342-2731-AD41A1E8491C}"/>
                  </a:ext>
                </a:extLst>
              </p:cNvPr>
              <p:cNvSpPr/>
              <p:nvPr/>
            </p:nvSpPr>
            <p:spPr>
              <a:xfrm>
                <a:off x="1497913" y="199801"/>
                <a:ext cx="681838" cy="623646"/>
              </a:xfrm>
              <a:custGeom>
                <a:avLst/>
                <a:gdLst/>
                <a:ahLst/>
                <a:cxnLst/>
                <a:rect l="l" t="t" r="r" b="b"/>
                <a:pathLst>
                  <a:path w="14248" h="13032" extrusionOk="0">
                    <a:moveTo>
                      <a:pt x="6960" y="0"/>
                    </a:moveTo>
                    <a:cubicBezTo>
                      <a:pt x="6759" y="0"/>
                      <a:pt x="6556" y="10"/>
                      <a:pt x="6352" y="30"/>
                    </a:cubicBezTo>
                    <a:cubicBezTo>
                      <a:pt x="5255" y="128"/>
                      <a:pt x="4256" y="494"/>
                      <a:pt x="3337" y="1109"/>
                    </a:cubicBezTo>
                    <a:cubicBezTo>
                      <a:pt x="2641" y="1582"/>
                      <a:pt x="2017" y="2108"/>
                      <a:pt x="1508" y="2786"/>
                    </a:cubicBezTo>
                    <a:cubicBezTo>
                      <a:pt x="1098" y="3313"/>
                      <a:pt x="723" y="3866"/>
                      <a:pt x="473" y="4499"/>
                    </a:cubicBezTo>
                    <a:cubicBezTo>
                      <a:pt x="268" y="4999"/>
                      <a:pt x="126" y="5516"/>
                      <a:pt x="27" y="6043"/>
                    </a:cubicBezTo>
                    <a:cubicBezTo>
                      <a:pt x="1" y="6185"/>
                      <a:pt x="36" y="6248"/>
                      <a:pt x="170" y="6301"/>
                    </a:cubicBezTo>
                    <a:cubicBezTo>
                      <a:pt x="228" y="6323"/>
                      <a:pt x="286" y="6333"/>
                      <a:pt x="343" y="6333"/>
                    </a:cubicBezTo>
                    <a:cubicBezTo>
                      <a:pt x="427" y="6333"/>
                      <a:pt x="510" y="6312"/>
                      <a:pt x="589" y="6275"/>
                    </a:cubicBezTo>
                    <a:cubicBezTo>
                      <a:pt x="696" y="6230"/>
                      <a:pt x="759" y="6159"/>
                      <a:pt x="777" y="6043"/>
                    </a:cubicBezTo>
                    <a:cubicBezTo>
                      <a:pt x="866" y="5463"/>
                      <a:pt x="1089" y="4936"/>
                      <a:pt x="1357" y="4419"/>
                    </a:cubicBezTo>
                    <a:cubicBezTo>
                      <a:pt x="1401" y="4348"/>
                      <a:pt x="1437" y="4267"/>
                      <a:pt x="1482" y="4187"/>
                    </a:cubicBezTo>
                    <a:cubicBezTo>
                      <a:pt x="1401" y="4151"/>
                      <a:pt x="1330" y="4116"/>
                      <a:pt x="1267" y="4080"/>
                    </a:cubicBezTo>
                    <a:cubicBezTo>
                      <a:pt x="1178" y="4035"/>
                      <a:pt x="1151" y="3973"/>
                      <a:pt x="1178" y="3893"/>
                    </a:cubicBezTo>
                    <a:cubicBezTo>
                      <a:pt x="1187" y="3857"/>
                      <a:pt x="1196" y="3821"/>
                      <a:pt x="1214" y="3795"/>
                    </a:cubicBezTo>
                    <a:cubicBezTo>
                      <a:pt x="1357" y="3366"/>
                      <a:pt x="1589" y="3001"/>
                      <a:pt x="1901" y="2688"/>
                    </a:cubicBezTo>
                    <a:cubicBezTo>
                      <a:pt x="2017" y="2563"/>
                      <a:pt x="2142" y="2447"/>
                      <a:pt x="2284" y="2367"/>
                    </a:cubicBezTo>
                    <a:cubicBezTo>
                      <a:pt x="2355" y="2323"/>
                      <a:pt x="2402" y="2300"/>
                      <a:pt x="2443" y="2300"/>
                    </a:cubicBezTo>
                    <a:cubicBezTo>
                      <a:pt x="2501" y="2300"/>
                      <a:pt x="2545" y="2345"/>
                      <a:pt x="2623" y="2439"/>
                    </a:cubicBezTo>
                    <a:cubicBezTo>
                      <a:pt x="2632" y="2456"/>
                      <a:pt x="2650" y="2465"/>
                      <a:pt x="2668" y="2483"/>
                    </a:cubicBezTo>
                    <a:cubicBezTo>
                      <a:pt x="3025" y="2073"/>
                      <a:pt x="3444" y="1769"/>
                      <a:pt x="3917" y="1529"/>
                    </a:cubicBezTo>
                    <a:cubicBezTo>
                      <a:pt x="3899" y="1502"/>
                      <a:pt x="3881" y="1484"/>
                      <a:pt x="3872" y="1475"/>
                    </a:cubicBezTo>
                    <a:cubicBezTo>
                      <a:pt x="3712" y="1279"/>
                      <a:pt x="3721" y="1181"/>
                      <a:pt x="3926" y="1038"/>
                    </a:cubicBezTo>
                    <a:cubicBezTo>
                      <a:pt x="4390" y="717"/>
                      <a:pt x="4898" y="512"/>
                      <a:pt x="5451" y="413"/>
                    </a:cubicBezTo>
                    <a:cubicBezTo>
                      <a:pt x="5504" y="406"/>
                      <a:pt x="5557" y="403"/>
                      <a:pt x="5610" y="403"/>
                    </a:cubicBezTo>
                    <a:cubicBezTo>
                      <a:pt x="5682" y="403"/>
                      <a:pt x="5754" y="408"/>
                      <a:pt x="5826" y="413"/>
                    </a:cubicBezTo>
                    <a:cubicBezTo>
                      <a:pt x="5933" y="422"/>
                      <a:pt x="5969" y="467"/>
                      <a:pt x="5978" y="583"/>
                    </a:cubicBezTo>
                    <a:cubicBezTo>
                      <a:pt x="5978" y="645"/>
                      <a:pt x="5978" y="717"/>
                      <a:pt x="5969" y="797"/>
                    </a:cubicBezTo>
                    <a:cubicBezTo>
                      <a:pt x="6274" y="718"/>
                      <a:pt x="6573" y="686"/>
                      <a:pt x="6874" y="686"/>
                    </a:cubicBezTo>
                    <a:cubicBezTo>
                      <a:pt x="7120" y="686"/>
                      <a:pt x="7367" y="708"/>
                      <a:pt x="7619" y="744"/>
                    </a:cubicBezTo>
                    <a:cubicBezTo>
                      <a:pt x="7592" y="637"/>
                      <a:pt x="7575" y="547"/>
                      <a:pt x="7557" y="458"/>
                    </a:cubicBezTo>
                    <a:cubicBezTo>
                      <a:pt x="7530" y="333"/>
                      <a:pt x="7557" y="298"/>
                      <a:pt x="7682" y="280"/>
                    </a:cubicBezTo>
                    <a:cubicBezTo>
                      <a:pt x="7753" y="271"/>
                      <a:pt x="7824" y="271"/>
                      <a:pt x="7896" y="271"/>
                    </a:cubicBezTo>
                    <a:cubicBezTo>
                      <a:pt x="8386" y="298"/>
                      <a:pt x="8859" y="413"/>
                      <a:pt x="9296" y="628"/>
                    </a:cubicBezTo>
                    <a:cubicBezTo>
                      <a:pt x="9439" y="690"/>
                      <a:pt x="9573" y="770"/>
                      <a:pt x="9689" y="868"/>
                    </a:cubicBezTo>
                    <a:cubicBezTo>
                      <a:pt x="9814" y="958"/>
                      <a:pt x="9814" y="1020"/>
                      <a:pt x="9725" y="1145"/>
                    </a:cubicBezTo>
                    <a:cubicBezTo>
                      <a:pt x="9689" y="1199"/>
                      <a:pt x="9644" y="1243"/>
                      <a:pt x="9591" y="1306"/>
                    </a:cubicBezTo>
                    <a:cubicBezTo>
                      <a:pt x="10162" y="1466"/>
                      <a:pt x="10608" y="1805"/>
                      <a:pt x="11045" y="2198"/>
                    </a:cubicBezTo>
                    <a:cubicBezTo>
                      <a:pt x="11081" y="2108"/>
                      <a:pt x="11098" y="2055"/>
                      <a:pt x="11125" y="2001"/>
                    </a:cubicBezTo>
                    <a:cubicBezTo>
                      <a:pt x="11171" y="1905"/>
                      <a:pt x="11230" y="1859"/>
                      <a:pt x="11305" y="1859"/>
                    </a:cubicBezTo>
                    <a:cubicBezTo>
                      <a:pt x="11347" y="1859"/>
                      <a:pt x="11394" y="1874"/>
                      <a:pt x="11446" y="1903"/>
                    </a:cubicBezTo>
                    <a:cubicBezTo>
                      <a:pt x="11482" y="1921"/>
                      <a:pt x="11518" y="1948"/>
                      <a:pt x="11553" y="1975"/>
                    </a:cubicBezTo>
                    <a:cubicBezTo>
                      <a:pt x="11714" y="2108"/>
                      <a:pt x="11883" y="2233"/>
                      <a:pt x="12044" y="2376"/>
                    </a:cubicBezTo>
                    <a:cubicBezTo>
                      <a:pt x="12365" y="2671"/>
                      <a:pt x="12642" y="2992"/>
                      <a:pt x="12874" y="3375"/>
                    </a:cubicBezTo>
                    <a:cubicBezTo>
                      <a:pt x="12945" y="3491"/>
                      <a:pt x="12963" y="3598"/>
                      <a:pt x="12785" y="3732"/>
                    </a:cubicBezTo>
                    <a:cubicBezTo>
                      <a:pt x="12731" y="3777"/>
                      <a:pt x="12651" y="3803"/>
                      <a:pt x="12588" y="3839"/>
                    </a:cubicBezTo>
                    <a:cubicBezTo>
                      <a:pt x="12695" y="4062"/>
                      <a:pt x="12820" y="4285"/>
                      <a:pt x="12918" y="4526"/>
                    </a:cubicBezTo>
                    <a:cubicBezTo>
                      <a:pt x="13016" y="4758"/>
                      <a:pt x="13079" y="5008"/>
                      <a:pt x="13159" y="5249"/>
                    </a:cubicBezTo>
                    <a:cubicBezTo>
                      <a:pt x="13186" y="5240"/>
                      <a:pt x="13204" y="5231"/>
                      <a:pt x="13231" y="5222"/>
                    </a:cubicBezTo>
                    <a:cubicBezTo>
                      <a:pt x="13313" y="5185"/>
                      <a:pt x="13380" y="5165"/>
                      <a:pt x="13434" y="5165"/>
                    </a:cubicBezTo>
                    <a:cubicBezTo>
                      <a:pt x="13539" y="5165"/>
                      <a:pt x="13600" y="5239"/>
                      <a:pt x="13641" y="5409"/>
                    </a:cubicBezTo>
                    <a:cubicBezTo>
                      <a:pt x="13775" y="5989"/>
                      <a:pt x="13819" y="6569"/>
                      <a:pt x="13739" y="7167"/>
                    </a:cubicBezTo>
                    <a:cubicBezTo>
                      <a:pt x="13730" y="7229"/>
                      <a:pt x="13712" y="7292"/>
                      <a:pt x="13686" y="7354"/>
                    </a:cubicBezTo>
                    <a:cubicBezTo>
                      <a:pt x="13655" y="7422"/>
                      <a:pt x="13628" y="7451"/>
                      <a:pt x="13579" y="7451"/>
                    </a:cubicBezTo>
                    <a:cubicBezTo>
                      <a:pt x="13558" y="7451"/>
                      <a:pt x="13531" y="7445"/>
                      <a:pt x="13498" y="7434"/>
                    </a:cubicBezTo>
                    <a:cubicBezTo>
                      <a:pt x="13436" y="7408"/>
                      <a:pt x="13373" y="7390"/>
                      <a:pt x="13293" y="7363"/>
                    </a:cubicBezTo>
                    <a:cubicBezTo>
                      <a:pt x="13275" y="7952"/>
                      <a:pt x="13186" y="8514"/>
                      <a:pt x="12990" y="9058"/>
                    </a:cubicBezTo>
                    <a:cubicBezTo>
                      <a:pt x="13043" y="9067"/>
                      <a:pt x="13079" y="9067"/>
                      <a:pt x="13115" y="9067"/>
                    </a:cubicBezTo>
                    <a:cubicBezTo>
                      <a:pt x="13364" y="9094"/>
                      <a:pt x="13445" y="9192"/>
                      <a:pt x="13364" y="9424"/>
                    </a:cubicBezTo>
                    <a:cubicBezTo>
                      <a:pt x="13284" y="9656"/>
                      <a:pt x="13186" y="9888"/>
                      <a:pt x="13070" y="10102"/>
                    </a:cubicBezTo>
                    <a:cubicBezTo>
                      <a:pt x="12900" y="10441"/>
                      <a:pt x="12660" y="10735"/>
                      <a:pt x="12374" y="10994"/>
                    </a:cubicBezTo>
                    <a:cubicBezTo>
                      <a:pt x="12312" y="11056"/>
                      <a:pt x="12258" y="11145"/>
                      <a:pt x="12160" y="11145"/>
                    </a:cubicBezTo>
                    <a:cubicBezTo>
                      <a:pt x="12089" y="11145"/>
                      <a:pt x="12026" y="11110"/>
                      <a:pt x="11955" y="11092"/>
                    </a:cubicBezTo>
                    <a:cubicBezTo>
                      <a:pt x="11892" y="11172"/>
                      <a:pt x="11821" y="11261"/>
                      <a:pt x="11741" y="11351"/>
                    </a:cubicBezTo>
                    <a:cubicBezTo>
                      <a:pt x="11357" y="11797"/>
                      <a:pt x="10938" y="12198"/>
                      <a:pt x="10420" y="12493"/>
                    </a:cubicBezTo>
                    <a:cubicBezTo>
                      <a:pt x="10322" y="12546"/>
                      <a:pt x="10287" y="12626"/>
                      <a:pt x="10313" y="12716"/>
                    </a:cubicBezTo>
                    <a:cubicBezTo>
                      <a:pt x="10340" y="12805"/>
                      <a:pt x="10376" y="12885"/>
                      <a:pt x="10420" y="12947"/>
                    </a:cubicBezTo>
                    <a:cubicBezTo>
                      <a:pt x="10467" y="13005"/>
                      <a:pt x="10508" y="13032"/>
                      <a:pt x="10555" y="13032"/>
                    </a:cubicBezTo>
                    <a:cubicBezTo>
                      <a:pt x="10589" y="13032"/>
                      <a:pt x="10626" y="13018"/>
                      <a:pt x="10670" y="12992"/>
                    </a:cubicBezTo>
                    <a:cubicBezTo>
                      <a:pt x="10858" y="12876"/>
                      <a:pt x="11045" y="12760"/>
                      <a:pt x="11214" y="12635"/>
                    </a:cubicBezTo>
                    <a:cubicBezTo>
                      <a:pt x="11643" y="12341"/>
                      <a:pt x="12035" y="12002"/>
                      <a:pt x="12356" y="11600"/>
                    </a:cubicBezTo>
                    <a:cubicBezTo>
                      <a:pt x="12686" y="11181"/>
                      <a:pt x="12999" y="10744"/>
                      <a:pt x="13239" y="10262"/>
                    </a:cubicBezTo>
                    <a:cubicBezTo>
                      <a:pt x="13471" y="9798"/>
                      <a:pt x="13694" y="9334"/>
                      <a:pt x="13855" y="8844"/>
                    </a:cubicBezTo>
                    <a:cubicBezTo>
                      <a:pt x="13971" y="8469"/>
                      <a:pt x="14096" y="8086"/>
                      <a:pt x="14123" y="7693"/>
                    </a:cubicBezTo>
                    <a:cubicBezTo>
                      <a:pt x="14248" y="6025"/>
                      <a:pt x="13882" y="4481"/>
                      <a:pt x="12981" y="3063"/>
                    </a:cubicBezTo>
                    <a:cubicBezTo>
                      <a:pt x="12508" y="2305"/>
                      <a:pt x="11875" y="1707"/>
                      <a:pt x="11116" y="1243"/>
                    </a:cubicBezTo>
                    <a:cubicBezTo>
                      <a:pt x="10465" y="833"/>
                      <a:pt x="9751" y="556"/>
                      <a:pt x="9020" y="324"/>
                    </a:cubicBezTo>
                    <a:cubicBezTo>
                      <a:pt x="8341" y="117"/>
                      <a:pt x="7657" y="0"/>
                      <a:pt x="6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54;p46">
                <a:extLst>
                  <a:ext uri="{FF2B5EF4-FFF2-40B4-BE49-F238E27FC236}">
                    <a16:creationId xmlns:a16="http://schemas.microsoft.com/office/drawing/2014/main" id="{A6822635-9309-ED91-E148-FD38FE7A2FA3}"/>
                  </a:ext>
                </a:extLst>
              </p:cNvPr>
              <p:cNvSpPr/>
              <p:nvPr/>
            </p:nvSpPr>
            <p:spPr>
              <a:xfrm>
                <a:off x="1922298" y="629833"/>
                <a:ext cx="50822" cy="190894"/>
              </a:xfrm>
              <a:custGeom>
                <a:avLst/>
                <a:gdLst/>
                <a:ahLst/>
                <a:cxnLst/>
                <a:rect l="l" t="t" r="r" b="b"/>
                <a:pathLst>
                  <a:path w="1062" h="3989" extrusionOk="0">
                    <a:moveTo>
                      <a:pt x="402" y="1"/>
                    </a:moveTo>
                    <a:cubicBezTo>
                      <a:pt x="259" y="108"/>
                      <a:pt x="125" y="206"/>
                      <a:pt x="0" y="286"/>
                    </a:cubicBezTo>
                    <a:cubicBezTo>
                      <a:pt x="98" y="509"/>
                      <a:pt x="196" y="714"/>
                      <a:pt x="303" y="937"/>
                    </a:cubicBezTo>
                    <a:cubicBezTo>
                      <a:pt x="419" y="937"/>
                      <a:pt x="473" y="1026"/>
                      <a:pt x="518" y="1134"/>
                    </a:cubicBezTo>
                    <a:cubicBezTo>
                      <a:pt x="741" y="1669"/>
                      <a:pt x="866" y="2222"/>
                      <a:pt x="874" y="2802"/>
                    </a:cubicBezTo>
                    <a:cubicBezTo>
                      <a:pt x="874" y="3078"/>
                      <a:pt x="848" y="3105"/>
                      <a:pt x="580" y="3159"/>
                    </a:cubicBezTo>
                    <a:cubicBezTo>
                      <a:pt x="580" y="3159"/>
                      <a:pt x="571" y="3159"/>
                      <a:pt x="553" y="3168"/>
                    </a:cubicBezTo>
                    <a:cubicBezTo>
                      <a:pt x="580" y="3319"/>
                      <a:pt x="598" y="3480"/>
                      <a:pt x="634" y="3631"/>
                    </a:cubicBezTo>
                    <a:cubicBezTo>
                      <a:pt x="642" y="3676"/>
                      <a:pt x="678" y="3730"/>
                      <a:pt x="714" y="3765"/>
                    </a:cubicBezTo>
                    <a:cubicBezTo>
                      <a:pt x="821" y="3846"/>
                      <a:pt x="946" y="3908"/>
                      <a:pt x="1062" y="3988"/>
                    </a:cubicBezTo>
                    <a:cubicBezTo>
                      <a:pt x="1053" y="3738"/>
                      <a:pt x="1044" y="3498"/>
                      <a:pt x="1044" y="3257"/>
                    </a:cubicBezTo>
                    <a:cubicBezTo>
                      <a:pt x="1035" y="2936"/>
                      <a:pt x="1035" y="2623"/>
                      <a:pt x="1008" y="2302"/>
                    </a:cubicBezTo>
                    <a:cubicBezTo>
                      <a:pt x="973" y="1740"/>
                      <a:pt x="901" y="1187"/>
                      <a:pt x="687" y="652"/>
                    </a:cubicBezTo>
                    <a:cubicBezTo>
                      <a:pt x="598" y="438"/>
                      <a:pt x="500" y="224"/>
                      <a:pt x="4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55;p46">
                <a:extLst>
                  <a:ext uri="{FF2B5EF4-FFF2-40B4-BE49-F238E27FC236}">
                    <a16:creationId xmlns:a16="http://schemas.microsoft.com/office/drawing/2014/main" id="{C3A5A45B-DC5D-D71F-0628-362506A4A521}"/>
                  </a:ext>
                </a:extLst>
              </p:cNvPr>
              <p:cNvSpPr/>
              <p:nvPr/>
            </p:nvSpPr>
            <p:spPr>
              <a:xfrm>
                <a:off x="1506479" y="476981"/>
                <a:ext cx="192569" cy="61924"/>
              </a:xfrm>
              <a:custGeom>
                <a:avLst/>
                <a:gdLst/>
                <a:ahLst/>
                <a:cxnLst/>
                <a:rect l="l" t="t" r="r" b="b"/>
                <a:pathLst>
                  <a:path w="4024" h="1294" extrusionOk="0">
                    <a:moveTo>
                      <a:pt x="4023" y="1"/>
                    </a:moveTo>
                    <a:cubicBezTo>
                      <a:pt x="3711" y="1"/>
                      <a:pt x="3408" y="10"/>
                      <a:pt x="3105" y="63"/>
                    </a:cubicBezTo>
                    <a:cubicBezTo>
                      <a:pt x="2427" y="179"/>
                      <a:pt x="1766" y="376"/>
                      <a:pt x="1124" y="625"/>
                    </a:cubicBezTo>
                    <a:cubicBezTo>
                      <a:pt x="794" y="759"/>
                      <a:pt x="455" y="893"/>
                      <a:pt x="98" y="938"/>
                    </a:cubicBezTo>
                    <a:cubicBezTo>
                      <a:pt x="71" y="938"/>
                      <a:pt x="45" y="946"/>
                      <a:pt x="0" y="955"/>
                    </a:cubicBezTo>
                    <a:cubicBezTo>
                      <a:pt x="233" y="1194"/>
                      <a:pt x="397" y="1294"/>
                      <a:pt x="584" y="1294"/>
                    </a:cubicBezTo>
                    <a:cubicBezTo>
                      <a:pt x="720" y="1294"/>
                      <a:pt x="867" y="1241"/>
                      <a:pt x="1062" y="1152"/>
                    </a:cubicBezTo>
                    <a:cubicBezTo>
                      <a:pt x="1053" y="1027"/>
                      <a:pt x="1115" y="938"/>
                      <a:pt x="1213" y="884"/>
                    </a:cubicBezTo>
                    <a:cubicBezTo>
                      <a:pt x="1329" y="822"/>
                      <a:pt x="1445" y="759"/>
                      <a:pt x="1561" y="706"/>
                    </a:cubicBezTo>
                    <a:cubicBezTo>
                      <a:pt x="2025" y="492"/>
                      <a:pt x="2498" y="331"/>
                      <a:pt x="3006" y="260"/>
                    </a:cubicBezTo>
                    <a:cubicBezTo>
                      <a:pt x="3049" y="255"/>
                      <a:pt x="3086" y="252"/>
                      <a:pt x="3117" y="252"/>
                    </a:cubicBezTo>
                    <a:cubicBezTo>
                      <a:pt x="3256" y="252"/>
                      <a:pt x="3300" y="306"/>
                      <a:pt x="3372" y="474"/>
                    </a:cubicBezTo>
                    <a:cubicBezTo>
                      <a:pt x="3372" y="474"/>
                      <a:pt x="3381" y="483"/>
                      <a:pt x="3381" y="483"/>
                    </a:cubicBezTo>
                    <a:cubicBezTo>
                      <a:pt x="3586" y="456"/>
                      <a:pt x="3792" y="429"/>
                      <a:pt x="3979" y="402"/>
                    </a:cubicBezTo>
                    <a:cubicBezTo>
                      <a:pt x="3997" y="268"/>
                      <a:pt x="4006" y="144"/>
                      <a:pt x="4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056;p46">
              <a:extLst>
                <a:ext uri="{FF2B5EF4-FFF2-40B4-BE49-F238E27FC236}">
                  <a16:creationId xmlns:a16="http://schemas.microsoft.com/office/drawing/2014/main" id="{19C6778F-B75C-2E31-8D3D-56619A842B18}"/>
                </a:ext>
              </a:extLst>
            </p:cNvPr>
            <p:cNvGrpSpPr/>
            <p:nvPr/>
          </p:nvGrpSpPr>
          <p:grpSpPr>
            <a:xfrm>
              <a:off x="1527823" y="181328"/>
              <a:ext cx="682231" cy="588577"/>
              <a:chOff x="1527823" y="181328"/>
              <a:chExt cx="682231" cy="588577"/>
            </a:xfrm>
          </p:grpSpPr>
          <p:sp>
            <p:nvSpPr>
              <p:cNvPr id="20" name="Google Shape;1057;p46">
                <a:extLst>
                  <a:ext uri="{FF2B5EF4-FFF2-40B4-BE49-F238E27FC236}">
                    <a16:creationId xmlns:a16="http://schemas.microsoft.com/office/drawing/2014/main" id="{AA5EF5FE-6D44-674B-9312-48B9B77C4911}"/>
                  </a:ext>
                </a:extLst>
              </p:cNvPr>
              <p:cNvSpPr/>
              <p:nvPr/>
            </p:nvSpPr>
            <p:spPr>
              <a:xfrm>
                <a:off x="2031983" y="301973"/>
                <a:ext cx="73505" cy="70443"/>
              </a:xfrm>
              <a:custGeom>
                <a:avLst/>
                <a:gdLst/>
                <a:ahLst/>
                <a:cxnLst/>
                <a:rect l="l" t="t" r="r" b="b"/>
                <a:pathLst>
                  <a:path w="1536" h="1472" extrusionOk="0">
                    <a:moveTo>
                      <a:pt x="170" y="0"/>
                    </a:moveTo>
                    <a:cubicBezTo>
                      <a:pt x="1" y="464"/>
                      <a:pt x="144" y="964"/>
                      <a:pt x="527" y="1249"/>
                    </a:cubicBezTo>
                    <a:cubicBezTo>
                      <a:pt x="716" y="1396"/>
                      <a:pt x="944" y="1472"/>
                      <a:pt x="1151" y="1472"/>
                    </a:cubicBezTo>
                    <a:cubicBezTo>
                      <a:pt x="1297" y="1472"/>
                      <a:pt x="1432" y="1434"/>
                      <a:pt x="1535" y="1356"/>
                    </a:cubicBezTo>
                    <a:cubicBezTo>
                      <a:pt x="1178" y="803"/>
                      <a:pt x="732" y="357"/>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8;p46">
                <a:extLst>
                  <a:ext uri="{FF2B5EF4-FFF2-40B4-BE49-F238E27FC236}">
                    <a16:creationId xmlns:a16="http://schemas.microsoft.com/office/drawing/2014/main" id="{2AA890BD-192B-FB59-9725-B6A3C5CED599}"/>
                  </a:ext>
                </a:extLst>
              </p:cNvPr>
              <p:cNvSpPr/>
              <p:nvPr/>
            </p:nvSpPr>
            <p:spPr>
              <a:xfrm>
                <a:off x="1567926" y="499187"/>
                <a:ext cx="88436" cy="45845"/>
              </a:xfrm>
              <a:custGeom>
                <a:avLst/>
                <a:gdLst/>
                <a:ahLst/>
                <a:cxnLst/>
                <a:rect l="l" t="t" r="r" b="b"/>
                <a:pathLst>
                  <a:path w="1848" h="958" extrusionOk="0">
                    <a:moveTo>
                      <a:pt x="1821" y="1"/>
                    </a:moveTo>
                    <a:lnTo>
                      <a:pt x="1821" y="1"/>
                    </a:lnTo>
                    <a:cubicBezTo>
                      <a:pt x="1187" y="117"/>
                      <a:pt x="589" y="313"/>
                      <a:pt x="1" y="643"/>
                    </a:cubicBezTo>
                    <a:cubicBezTo>
                      <a:pt x="99" y="706"/>
                      <a:pt x="170" y="750"/>
                      <a:pt x="242" y="786"/>
                    </a:cubicBezTo>
                    <a:cubicBezTo>
                      <a:pt x="427" y="901"/>
                      <a:pt x="631" y="958"/>
                      <a:pt x="831" y="958"/>
                    </a:cubicBezTo>
                    <a:cubicBezTo>
                      <a:pt x="1141" y="958"/>
                      <a:pt x="1443" y="823"/>
                      <a:pt x="1660" y="563"/>
                    </a:cubicBezTo>
                    <a:cubicBezTo>
                      <a:pt x="1794" y="402"/>
                      <a:pt x="1847" y="224"/>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59;p46">
                <a:extLst>
                  <a:ext uri="{FF2B5EF4-FFF2-40B4-BE49-F238E27FC236}">
                    <a16:creationId xmlns:a16="http://schemas.microsoft.com/office/drawing/2014/main" id="{DBDB487A-09D2-A06A-1401-3EC011ECE6DF}"/>
                  </a:ext>
                </a:extLst>
              </p:cNvPr>
              <p:cNvSpPr/>
              <p:nvPr/>
            </p:nvSpPr>
            <p:spPr>
              <a:xfrm>
                <a:off x="1688331" y="229184"/>
                <a:ext cx="85230" cy="45175"/>
              </a:xfrm>
              <a:custGeom>
                <a:avLst/>
                <a:gdLst/>
                <a:ahLst/>
                <a:cxnLst/>
                <a:rect l="l" t="t" r="r" b="b"/>
                <a:pathLst>
                  <a:path w="1781" h="944" extrusionOk="0">
                    <a:moveTo>
                      <a:pt x="1677" y="1"/>
                    </a:moveTo>
                    <a:cubicBezTo>
                      <a:pt x="1664" y="1"/>
                      <a:pt x="1649" y="2"/>
                      <a:pt x="1633" y="5"/>
                    </a:cubicBezTo>
                    <a:cubicBezTo>
                      <a:pt x="1071" y="94"/>
                      <a:pt x="545" y="272"/>
                      <a:pt x="63" y="593"/>
                    </a:cubicBezTo>
                    <a:cubicBezTo>
                      <a:pt x="45" y="611"/>
                      <a:pt x="27" y="629"/>
                      <a:pt x="0" y="647"/>
                    </a:cubicBezTo>
                    <a:cubicBezTo>
                      <a:pt x="142" y="822"/>
                      <a:pt x="308" y="943"/>
                      <a:pt x="533" y="943"/>
                    </a:cubicBezTo>
                    <a:cubicBezTo>
                      <a:pt x="549" y="943"/>
                      <a:pt x="564" y="943"/>
                      <a:pt x="580" y="941"/>
                    </a:cubicBezTo>
                    <a:cubicBezTo>
                      <a:pt x="919" y="924"/>
                      <a:pt x="1223" y="799"/>
                      <a:pt x="1490" y="576"/>
                    </a:cubicBezTo>
                    <a:cubicBezTo>
                      <a:pt x="1624" y="469"/>
                      <a:pt x="1713" y="317"/>
                      <a:pt x="1758" y="147"/>
                    </a:cubicBezTo>
                    <a:cubicBezTo>
                      <a:pt x="1781" y="48"/>
                      <a:pt x="1758"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60;p46">
                <a:extLst>
                  <a:ext uri="{FF2B5EF4-FFF2-40B4-BE49-F238E27FC236}">
                    <a16:creationId xmlns:a16="http://schemas.microsoft.com/office/drawing/2014/main" id="{0E140B7D-3F69-FC73-EA54-1155ECBF9D21}"/>
                  </a:ext>
                </a:extLst>
              </p:cNvPr>
              <p:cNvSpPr/>
              <p:nvPr/>
            </p:nvSpPr>
            <p:spPr>
              <a:xfrm>
                <a:off x="1871906" y="223394"/>
                <a:ext cx="82454" cy="43357"/>
              </a:xfrm>
              <a:custGeom>
                <a:avLst/>
                <a:gdLst/>
                <a:ahLst/>
                <a:cxnLst/>
                <a:rect l="l" t="t" r="r" b="b"/>
                <a:pathLst>
                  <a:path w="1723" h="906" extrusionOk="0">
                    <a:moveTo>
                      <a:pt x="0" y="1"/>
                    </a:moveTo>
                    <a:cubicBezTo>
                      <a:pt x="9" y="28"/>
                      <a:pt x="9" y="54"/>
                      <a:pt x="9" y="72"/>
                    </a:cubicBezTo>
                    <a:cubicBezTo>
                      <a:pt x="72" y="358"/>
                      <a:pt x="268" y="563"/>
                      <a:pt x="500" y="723"/>
                    </a:cubicBezTo>
                    <a:cubicBezTo>
                      <a:pt x="663" y="846"/>
                      <a:pt x="837" y="906"/>
                      <a:pt x="1010" y="906"/>
                    </a:cubicBezTo>
                    <a:cubicBezTo>
                      <a:pt x="1227" y="906"/>
                      <a:pt x="1441" y="813"/>
                      <a:pt x="1624" y="634"/>
                    </a:cubicBezTo>
                    <a:cubicBezTo>
                      <a:pt x="1660" y="590"/>
                      <a:pt x="1687" y="545"/>
                      <a:pt x="1722" y="500"/>
                    </a:cubicBezTo>
                    <a:cubicBezTo>
                      <a:pt x="1178" y="197"/>
                      <a:pt x="616" y="3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61;p46">
                <a:extLst>
                  <a:ext uri="{FF2B5EF4-FFF2-40B4-BE49-F238E27FC236}">
                    <a16:creationId xmlns:a16="http://schemas.microsoft.com/office/drawing/2014/main" id="{90D9F63A-8A3C-39E1-205F-59B99388E115}"/>
                  </a:ext>
                </a:extLst>
              </p:cNvPr>
              <p:cNvSpPr/>
              <p:nvPr/>
            </p:nvSpPr>
            <p:spPr>
              <a:xfrm>
                <a:off x="1564528" y="320732"/>
                <a:ext cx="60249" cy="67332"/>
              </a:xfrm>
              <a:custGeom>
                <a:avLst/>
                <a:gdLst/>
                <a:ahLst/>
                <a:cxnLst/>
                <a:rect l="l" t="t" r="r" b="b"/>
                <a:pathLst>
                  <a:path w="1259" h="1407" extrusionOk="0">
                    <a:moveTo>
                      <a:pt x="999" y="1"/>
                    </a:moveTo>
                    <a:cubicBezTo>
                      <a:pt x="536" y="375"/>
                      <a:pt x="206" y="830"/>
                      <a:pt x="0" y="1375"/>
                    </a:cubicBezTo>
                    <a:cubicBezTo>
                      <a:pt x="90" y="1397"/>
                      <a:pt x="175" y="1407"/>
                      <a:pt x="255" y="1407"/>
                    </a:cubicBezTo>
                    <a:cubicBezTo>
                      <a:pt x="660" y="1407"/>
                      <a:pt x="940" y="1152"/>
                      <a:pt x="1089" y="929"/>
                    </a:cubicBezTo>
                    <a:cubicBezTo>
                      <a:pt x="1258" y="643"/>
                      <a:pt x="1223" y="25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62;p46">
                <a:extLst>
                  <a:ext uri="{FF2B5EF4-FFF2-40B4-BE49-F238E27FC236}">
                    <a16:creationId xmlns:a16="http://schemas.microsoft.com/office/drawing/2014/main" id="{B5DA1BFB-601A-297D-A612-D34178BC9D01}"/>
                  </a:ext>
                </a:extLst>
              </p:cNvPr>
              <p:cNvSpPr/>
              <p:nvPr/>
            </p:nvSpPr>
            <p:spPr>
              <a:xfrm>
                <a:off x="1907319" y="688313"/>
                <a:ext cx="45749" cy="81593"/>
              </a:xfrm>
              <a:custGeom>
                <a:avLst/>
                <a:gdLst/>
                <a:ahLst/>
                <a:cxnLst/>
                <a:rect l="l" t="t" r="r" b="b"/>
                <a:pathLst>
                  <a:path w="956" h="1705" extrusionOk="0">
                    <a:moveTo>
                      <a:pt x="625" y="1"/>
                    </a:moveTo>
                    <a:cubicBezTo>
                      <a:pt x="90" y="384"/>
                      <a:pt x="1" y="991"/>
                      <a:pt x="367" y="1437"/>
                    </a:cubicBezTo>
                    <a:cubicBezTo>
                      <a:pt x="509" y="1615"/>
                      <a:pt x="706" y="1696"/>
                      <a:pt x="955" y="1705"/>
                    </a:cubicBezTo>
                    <a:cubicBezTo>
                      <a:pt x="947" y="1107"/>
                      <a:pt x="831" y="554"/>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63;p46">
                <a:extLst>
                  <a:ext uri="{FF2B5EF4-FFF2-40B4-BE49-F238E27FC236}">
                    <a16:creationId xmlns:a16="http://schemas.microsoft.com/office/drawing/2014/main" id="{904A536D-03C7-2EF5-DA55-46AA1AF515C7}"/>
                  </a:ext>
                </a:extLst>
              </p:cNvPr>
              <p:cNvSpPr/>
              <p:nvPr/>
            </p:nvSpPr>
            <p:spPr>
              <a:xfrm>
                <a:off x="2073426" y="645242"/>
                <a:ext cx="54698" cy="74702"/>
              </a:xfrm>
              <a:custGeom>
                <a:avLst/>
                <a:gdLst/>
                <a:ahLst/>
                <a:cxnLst/>
                <a:rect l="l" t="t" r="r" b="b"/>
                <a:pathLst>
                  <a:path w="1143" h="1561" extrusionOk="0">
                    <a:moveTo>
                      <a:pt x="1010" y="0"/>
                    </a:moveTo>
                    <a:cubicBezTo>
                      <a:pt x="841" y="0"/>
                      <a:pt x="688" y="45"/>
                      <a:pt x="553" y="151"/>
                    </a:cubicBezTo>
                    <a:cubicBezTo>
                      <a:pt x="277" y="374"/>
                      <a:pt x="107" y="660"/>
                      <a:pt x="36" y="1008"/>
                    </a:cubicBezTo>
                    <a:cubicBezTo>
                      <a:pt x="0" y="1186"/>
                      <a:pt x="9" y="1374"/>
                      <a:pt x="125" y="1561"/>
                    </a:cubicBezTo>
                    <a:cubicBezTo>
                      <a:pt x="616" y="1133"/>
                      <a:pt x="928" y="606"/>
                      <a:pt x="1142" y="9"/>
                    </a:cubicBezTo>
                    <a:cubicBezTo>
                      <a:pt x="1097" y="3"/>
                      <a:pt x="105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64;p46">
                <a:extLst>
                  <a:ext uri="{FF2B5EF4-FFF2-40B4-BE49-F238E27FC236}">
                    <a16:creationId xmlns:a16="http://schemas.microsoft.com/office/drawing/2014/main" id="{7346524C-E4AE-F9A8-FD2B-278B31AE2C30}"/>
                  </a:ext>
                </a:extLst>
              </p:cNvPr>
              <p:cNvSpPr/>
              <p:nvPr/>
            </p:nvSpPr>
            <p:spPr>
              <a:xfrm>
                <a:off x="2112285" y="458222"/>
                <a:ext cx="35891" cy="86283"/>
              </a:xfrm>
              <a:custGeom>
                <a:avLst/>
                <a:gdLst/>
                <a:ahLst/>
                <a:cxnLst/>
                <a:rect l="l" t="t" r="r" b="b"/>
                <a:pathLst>
                  <a:path w="750" h="1803" extrusionOk="0">
                    <a:moveTo>
                      <a:pt x="571" y="0"/>
                    </a:moveTo>
                    <a:cubicBezTo>
                      <a:pt x="375" y="98"/>
                      <a:pt x="232" y="214"/>
                      <a:pt x="161" y="402"/>
                    </a:cubicBezTo>
                    <a:cubicBezTo>
                      <a:pt x="0" y="839"/>
                      <a:pt x="107" y="1223"/>
                      <a:pt x="384" y="1570"/>
                    </a:cubicBezTo>
                    <a:cubicBezTo>
                      <a:pt x="455" y="1660"/>
                      <a:pt x="553" y="1713"/>
                      <a:pt x="651" y="1802"/>
                    </a:cubicBezTo>
                    <a:cubicBezTo>
                      <a:pt x="749" y="1178"/>
                      <a:pt x="687" y="598"/>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65;p46">
                <a:extLst>
                  <a:ext uri="{FF2B5EF4-FFF2-40B4-BE49-F238E27FC236}">
                    <a16:creationId xmlns:a16="http://schemas.microsoft.com/office/drawing/2014/main" id="{771D1474-C1DF-719F-99AB-13C3B185A265}"/>
                  </a:ext>
                </a:extLst>
              </p:cNvPr>
              <p:cNvSpPr/>
              <p:nvPr/>
            </p:nvSpPr>
            <p:spPr>
              <a:xfrm>
                <a:off x="1972642" y="677641"/>
                <a:ext cx="32494" cy="81593"/>
              </a:xfrm>
              <a:custGeom>
                <a:avLst/>
                <a:gdLst/>
                <a:ahLst/>
                <a:cxnLst/>
                <a:rect l="l" t="t" r="r" b="b"/>
                <a:pathLst>
                  <a:path w="679" h="1705" extrusionOk="0">
                    <a:moveTo>
                      <a:pt x="1" y="1"/>
                    </a:moveTo>
                    <a:lnTo>
                      <a:pt x="1" y="1"/>
                    </a:lnTo>
                    <a:cubicBezTo>
                      <a:pt x="135" y="563"/>
                      <a:pt x="197" y="1134"/>
                      <a:pt x="233" y="1705"/>
                    </a:cubicBezTo>
                    <a:cubicBezTo>
                      <a:pt x="500" y="1562"/>
                      <a:pt x="679" y="1196"/>
                      <a:pt x="625" y="884"/>
                    </a:cubicBezTo>
                    <a:cubicBezTo>
                      <a:pt x="563" y="491"/>
                      <a:pt x="420" y="14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66;p46">
                <a:extLst>
                  <a:ext uri="{FF2B5EF4-FFF2-40B4-BE49-F238E27FC236}">
                    <a16:creationId xmlns:a16="http://schemas.microsoft.com/office/drawing/2014/main" id="{EA25296C-9DDA-1924-6E30-9EF861E71B2A}"/>
                  </a:ext>
                </a:extLst>
              </p:cNvPr>
              <p:cNvSpPr/>
              <p:nvPr/>
            </p:nvSpPr>
            <p:spPr>
              <a:xfrm>
                <a:off x="1566634" y="456786"/>
                <a:ext cx="75228" cy="36466"/>
              </a:xfrm>
              <a:custGeom>
                <a:avLst/>
                <a:gdLst/>
                <a:ahLst/>
                <a:cxnLst/>
                <a:rect l="l" t="t" r="r" b="b"/>
                <a:pathLst>
                  <a:path w="1572" h="762" extrusionOk="0">
                    <a:moveTo>
                      <a:pt x="845" y="0"/>
                    </a:moveTo>
                    <a:cubicBezTo>
                      <a:pt x="416" y="0"/>
                      <a:pt x="57" y="313"/>
                      <a:pt x="1" y="762"/>
                    </a:cubicBezTo>
                    <a:cubicBezTo>
                      <a:pt x="527" y="592"/>
                      <a:pt x="1045" y="423"/>
                      <a:pt x="1571" y="262"/>
                    </a:cubicBezTo>
                    <a:cubicBezTo>
                      <a:pt x="1402" y="111"/>
                      <a:pt x="1205" y="48"/>
                      <a:pt x="991" y="12"/>
                    </a:cubicBezTo>
                    <a:cubicBezTo>
                      <a:pt x="942" y="4"/>
                      <a:pt x="893"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7;p46">
                <a:extLst>
                  <a:ext uri="{FF2B5EF4-FFF2-40B4-BE49-F238E27FC236}">
                    <a16:creationId xmlns:a16="http://schemas.microsoft.com/office/drawing/2014/main" id="{01719CE3-9B9D-8928-7A9A-17B66DECCD75}"/>
                  </a:ext>
                </a:extLst>
              </p:cNvPr>
              <p:cNvSpPr/>
              <p:nvPr/>
            </p:nvSpPr>
            <p:spPr>
              <a:xfrm>
                <a:off x="1881716" y="181328"/>
                <a:ext cx="80731" cy="31871"/>
              </a:xfrm>
              <a:custGeom>
                <a:avLst/>
                <a:gdLst/>
                <a:ahLst/>
                <a:cxnLst/>
                <a:rect l="l" t="t" r="r" b="b"/>
                <a:pathLst>
                  <a:path w="1687" h="666" extrusionOk="0">
                    <a:moveTo>
                      <a:pt x="591" y="1"/>
                    </a:moveTo>
                    <a:cubicBezTo>
                      <a:pt x="334" y="1"/>
                      <a:pt x="110" y="85"/>
                      <a:pt x="1" y="220"/>
                    </a:cubicBezTo>
                    <a:cubicBezTo>
                      <a:pt x="554" y="362"/>
                      <a:pt x="1107" y="514"/>
                      <a:pt x="1687" y="666"/>
                    </a:cubicBezTo>
                    <a:cubicBezTo>
                      <a:pt x="1544" y="309"/>
                      <a:pt x="1259" y="130"/>
                      <a:pt x="902" y="41"/>
                    </a:cubicBezTo>
                    <a:cubicBezTo>
                      <a:pt x="797" y="14"/>
                      <a:pt x="691"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8;p46">
                <a:extLst>
                  <a:ext uri="{FF2B5EF4-FFF2-40B4-BE49-F238E27FC236}">
                    <a16:creationId xmlns:a16="http://schemas.microsoft.com/office/drawing/2014/main" id="{E7CFD3B7-63B2-976D-A70C-B7C724D06C15}"/>
                  </a:ext>
                </a:extLst>
              </p:cNvPr>
              <p:cNvSpPr/>
              <p:nvPr/>
            </p:nvSpPr>
            <p:spPr>
              <a:xfrm>
                <a:off x="2178422" y="455207"/>
                <a:ext cx="31632" cy="76472"/>
              </a:xfrm>
              <a:custGeom>
                <a:avLst/>
                <a:gdLst/>
                <a:ahLst/>
                <a:cxnLst/>
                <a:rect l="l" t="t" r="r" b="b"/>
                <a:pathLst>
                  <a:path w="661" h="1598" extrusionOk="0">
                    <a:moveTo>
                      <a:pt x="1" y="1"/>
                    </a:moveTo>
                    <a:cubicBezTo>
                      <a:pt x="63" y="545"/>
                      <a:pt x="126" y="1071"/>
                      <a:pt x="188" y="1598"/>
                    </a:cubicBezTo>
                    <a:cubicBezTo>
                      <a:pt x="661" y="1286"/>
                      <a:pt x="616" y="28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69;p46">
                <a:extLst>
                  <a:ext uri="{FF2B5EF4-FFF2-40B4-BE49-F238E27FC236}">
                    <a16:creationId xmlns:a16="http://schemas.microsoft.com/office/drawing/2014/main" id="{C1A494E9-5D87-9BA3-956D-0BA5780C2C0F}"/>
                  </a:ext>
                </a:extLst>
              </p:cNvPr>
              <p:cNvSpPr/>
              <p:nvPr/>
            </p:nvSpPr>
            <p:spPr>
              <a:xfrm>
                <a:off x="2068737" y="272829"/>
                <a:ext cx="64844" cy="63743"/>
              </a:xfrm>
              <a:custGeom>
                <a:avLst/>
                <a:gdLst/>
                <a:ahLst/>
                <a:cxnLst/>
                <a:rect l="l" t="t" r="r" b="b"/>
                <a:pathLst>
                  <a:path w="1355" h="1332" extrusionOk="0">
                    <a:moveTo>
                      <a:pt x="141" y="0"/>
                    </a:moveTo>
                    <a:cubicBezTo>
                      <a:pt x="95" y="0"/>
                      <a:pt x="48" y="4"/>
                      <a:pt x="0" y="12"/>
                    </a:cubicBezTo>
                    <a:cubicBezTo>
                      <a:pt x="464" y="395"/>
                      <a:pt x="857" y="814"/>
                      <a:pt x="1187" y="1332"/>
                    </a:cubicBezTo>
                    <a:cubicBezTo>
                      <a:pt x="1354" y="863"/>
                      <a:pt x="853"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0;p46">
                <a:extLst>
                  <a:ext uri="{FF2B5EF4-FFF2-40B4-BE49-F238E27FC236}">
                    <a16:creationId xmlns:a16="http://schemas.microsoft.com/office/drawing/2014/main" id="{2F548E86-830B-B327-9729-68CD426F3641}"/>
                  </a:ext>
                </a:extLst>
              </p:cNvPr>
              <p:cNvSpPr/>
              <p:nvPr/>
            </p:nvSpPr>
            <p:spPr>
              <a:xfrm>
                <a:off x="1527823" y="304461"/>
                <a:ext cx="50822" cy="60297"/>
              </a:xfrm>
              <a:custGeom>
                <a:avLst/>
                <a:gdLst/>
                <a:ahLst/>
                <a:cxnLst/>
                <a:rect l="l" t="t" r="r" b="b"/>
                <a:pathLst>
                  <a:path w="1062" h="1260" extrusionOk="0">
                    <a:moveTo>
                      <a:pt x="971" y="1"/>
                    </a:moveTo>
                    <a:cubicBezTo>
                      <a:pt x="712" y="1"/>
                      <a:pt x="381" y="222"/>
                      <a:pt x="214" y="492"/>
                    </a:cubicBezTo>
                    <a:cubicBezTo>
                      <a:pt x="36" y="760"/>
                      <a:pt x="0" y="1090"/>
                      <a:pt x="116" y="1260"/>
                    </a:cubicBezTo>
                    <a:cubicBezTo>
                      <a:pt x="437" y="849"/>
                      <a:pt x="749" y="430"/>
                      <a:pt x="1062" y="11"/>
                    </a:cubicBezTo>
                    <a:cubicBezTo>
                      <a:pt x="1033" y="4"/>
                      <a:pt x="1003"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71;p46">
                <a:extLst>
                  <a:ext uri="{FF2B5EF4-FFF2-40B4-BE49-F238E27FC236}">
                    <a16:creationId xmlns:a16="http://schemas.microsoft.com/office/drawing/2014/main" id="{EC0AEE45-DED6-5EB1-99A7-7B3020734AF6}"/>
                  </a:ext>
                </a:extLst>
              </p:cNvPr>
              <p:cNvSpPr/>
              <p:nvPr/>
            </p:nvSpPr>
            <p:spPr>
              <a:xfrm>
                <a:off x="1679382" y="191809"/>
                <a:ext cx="72596" cy="35078"/>
              </a:xfrm>
              <a:custGeom>
                <a:avLst/>
                <a:gdLst/>
                <a:ahLst/>
                <a:cxnLst/>
                <a:rect l="l" t="t" r="r" b="b"/>
                <a:pathLst>
                  <a:path w="1517" h="733" extrusionOk="0">
                    <a:moveTo>
                      <a:pt x="1026" y="1"/>
                    </a:moveTo>
                    <a:cubicBezTo>
                      <a:pt x="564" y="1"/>
                      <a:pt x="71" y="306"/>
                      <a:pt x="0" y="732"/>
                    </a:cubicBezTo>
                    <a:cubicBezTo>
                      <a:pt x="482" y="491"/>
                      <a:pt x="972" y="277"/>
                      <a:pt x="1517" y="143"/>
                    </a:cubicBezTo>
                    <a:cubicBezTo>
                      <a:pt x="1374" y="45"/>
                      <a:pt x="1202"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72;p46">
                <a:extLst>
                  <a:ext uri="{FF2B5EF4-FFF2-40B4-BE49-F238E27FC236}">
                    <a16:creationId xmlns:a16="http://schemas.microsoft.com/office/drawing/2014/main" id="{D85E6405-6786-4474-A070-77332029C539}"/>
                  </a:ext>
                </a:extLst>
              </p:cNvPr>
              <p:cNvSpPr/>
              <p:nvPr/>
            </p:nvSpPr>
            <p:spPr>
              <a:xfrm>
                <a:off x="2116114" y="666538"/>
                <a:ext cx="52545" cy="69629"/>
              </a:xfrm>
              <a:custGeom>
                <a:avLst/>
                <a:gdLst/>
                <a:ahLst/>
                <a:cxnLst/>
                <a:rect l="l" t="t" r="r" b="b"/>
                <a:pathLst>
                  <a:path w="1098" h="1455" extrusionOk="0">
                    <a:moveTo>
                      <a:pt x="821" y="1"/>
                    </a:moveTo>
                    <a:lnTo>
                      <a:pt x="821" y="1"/>
                    </a:lnTo>
                    <a:cubicBezTo>
                      <a:pt x="589" y="500"/>
                      <a:pt x="357" y="991"/>
                      <a:pt x="0" y="1455"/>
                    </a:cubicBezTo>
                    <a:cubicBezTo>
                      <a:pt x="643" y="1366"/>
                      <a:pt x="1098" y="340"/>
                      <a:pt x="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1073;p46">
            <a:extLst>
              <a:ext uri="{FF2B5EF4-FFF2-40B4-BE49-F238E27FC236}">
                <a16:creationId xmlns:a16="http://schemas.microsoft.com/office/drawing/2014/main" id="{D0932DF6-4F6C-7A96-C6C4-FD9AA92F6E93}"/>
              </a:ext>
            </a:extLst>
          </p:cNvPr>
          <p:cNvGrpSpPr/>
          <p:nvPr/>
        </p:nvGrpSpPr>
        <p:grpSpPr>
          <a:xfrm>
            <a:off x="6451116" y="2216380"/>
            <a:ext cx="1873880" cy="1685810"/>
            <a:chOff x="6490193" y="1862356"/>
            <a:chExt cx="1873880" cy="1685810"/>
          </a:xfrm>
        </p:grpSpPr>
        <p:grpSp>
          <p:nvGrpSpPr>
            <p:cNvPr id="40" name="Google Shape;1074;p46">
              <a:extLst>
                <a:ext uri="{FF2B5EF4-FFF2-40B4-BE49-F238E27FC236}">
                  <a16:creationId xmlns:a16="http://schemas.microsoft.com/office/drawing/2014/main" id="{445789DD-AEDD-FC36-B8FD-713A12C10F63}"/>
                </a:ext>
              </a:extLst>
            </p:cNvPr>
            <p:cNvGrpSpPr/>
            <p:nvPr/>
          </p:nvGrpSpPr>
          <p:grpSpPr>
            <a:xfrm>
              <a:off x="6977048" y="2710265"/>
              <a:ext cx="1116264" cy="837901"/>
              <a:chOff x="3549729" y="1995638"/>
              <a:chExt cx="721941" cy="541910"/>
            </a:xfrm>
          </p:grpSpPr>
          <p:grpSp>
            <p:nvGrpSpPr>
              <p:cNvPr id="46" name="Google Shape;1075;p46">
                <a:extLst>
                  <a:ext uri="{FF2B5EF4-FFF2-40B4-BE49-F238E27FC236}">
                    <a16:creationId xmlns:a16="http://schemas.microsoft.com/office/drawing/2014/main" id="{22338099-7FEA-4C1C-D3B5-888CE98C2B1A}"/>
                  </a:ext>
                </a:extLst>
              </p:cNvPr>
              <p:cNvGrpSpPr/>
              <p:nvPr/>
            </p:nvGrpSpPr>
            <p:grpSpPr>
              <a:xfrm>
                <a:off x="3613329" y="2109104"/>
                <a:ext cx="568717" cy="412947"/>
                <a:chOff x="3613329" y="2109104"/>
                <a:chExt cx="568717" cy="412947"/>
              </a:xfrm>
            </p:grpSpPr>
            <p:sp>
              <p:nvSpPr>
                <p:cNvPr id="79" name="Google Shape;1076;p46">
                  <a:extLst>
                    <a:ext uri="{FF2B5EF4-FFF2-40B4-BE49-F238E27FC236}">
                      <a16:creationId xmlns:a16="http://schemas.microsoft.com/office/drawing/2014/main" id="{873208B8-EDDB-6DBF-7FAF-429FEFB0417E}"/>
                    </a:ext>
                  </a:extLst>
                </p:cNvPr>
                <p:cNvSpPr/>
                <p:nvPr/>
              </p:nvSpPr>
              <p:spPr>
                <a:xfrm>
                  <a:off x="4149123" y="2398440"/>
                  <a:ext cx="32924" cy="44170"/>
                </a:xfrm>
                <a:custGeom>
                  <a:avLst/>
                  <a:gdLst/>
                  <a:ahLst/>
                  <a:cxnLst/>
                  <a:rect l="l" t="t" r="r" b="b"/>
                  <a:pathLst>
                    <a:path w="688" h="923" extrusionOk="0">
                      <a:moveTo>
                        <a:pt x="271" y="1"/>
                      </a:moveTo>
                      <a:cubicBezTo>
                        <a:pt x="166" y="1"/>
                        <a:pt x="70" y="68"/>
                        <a:pt x="36" y="191"/>
                      </a:cubicBezTo>
                      <a:cubicBezTo>
                        <a:pt x="9" y="298"/>
                        <a:pt x="9" y="405"/>
                        <a:pt x="0" y="485"/>
                      </a:cubicBezTo>
                      <a:cubicBezTo>
                        <a:pt x="36" y="592"/>
                        <a:pt x="72" y="672"/>
                        <a:pt x="98" y="753"/>
                      </a:cubicBezTo>
                      <a:cubicBezTo>
                        <a:pt x="132" y="854"/>
                        <a:pt x="198" y="923"/>
                        <a:pt x="310" y="923"/>
                      </a:cubicBezTo>
                      <a:cubicBezTo>
                        <a:pt x="317" y="923"/>
                        <a:pt x="323" y="923"/>
                        <a:pt x="330" y="922"/>
                      </a:cubicBezTo>
                      <a:cubicBezTo>
                        <a:pt x="455" y="913"/>
                        <a:pt x="545" y="851"/>
                        <a:pt x="598" y="735"/>
                      </a:cubicBezTo>
                      <a:cubicBezTo>
                        <a:pt x="687" y="530"/>
                        <a:pt x="616" y="226"/>
                        <a:pt x="455" y="75"/>
                      </a:cubicBezTo>
                      <a:cubicBezTo>
                        <a:pt x="399" y="25"/>
                        <a:pt x="333"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77;p46">
                  <a:extLst>
                    <a:ext uri="{FF2B5EF4-FFF2-40B4-BE49-F238E27FC236}">
                      <a16:creationId xmlns:a16="http://schemas.microsoft.com/office/drawing/2014/main" id="{09E8DAE8-639F-9BC2-B8E8-7C168A2DEC5B}"/>
                    </a:ext>
                  </a:extLst>
                </p:cNvPr>
                <p:cNvSpPr/>
                <p:nvPr/>
              </p:nvSpPr>
              <p:spPr>
                <a:xfrm>
                  <a:off x="3992874" y="2178543"/>
                  <a:ext cx="28617" cy="43500"/>
                </a:xfrm>
                <a:custGeom>
                  <a:avLst/>
                  <a:gdLst/>
                  <a:ahLst/>
                  <a:cxnLst/>
                  <a:rect l="l" t="t" r="r" b="b"/>
                  <a:pathLst>
                    <a:path w="598" h="909" extrusionOk="0">
                      <a:moveTo>
                        <a:pt x="290" y="1"/>
                      </a:moveTo>
                      <a:cubicBezTo>
                        <a:pt x="280" y="1"/>
                        <a:pt x="269" y="2"/>
                        <a:pt x="259" y="4"/>
                      </a:cubicBezTo>
                      <a:cubicBezTo>
                        <a:pt x="161" y="22"/>
                        <a:pt x="107" y="93"/>
                        <a:pt x="81" y="173"/>
                      </a:cubicBezTo>
                      <a:cubicBezTo>
                        <a:pt x="27" y="361"/>
                        <a:pt x="0" y="539"/>
                        <a:pt x="81" y="727"/>
                      </a:cubicBezTo>
                      <a:cubicBezTo>
                        <a:pt x="116" y="816"/>
                        <a:pt x="161" y="896"/>
                        <a:pt x="268" y="905"/>
                      </a:cubicBezTo>
                      <a:cubicBezTo>
                        <a:pt x="279" y="907"/>
                        <a:pt x="291" y="908"/>
                        <a:pt x="301" y="908"/>
                      </a:cubicBezTo>
                      <a:cubicBezTo>
                        <a:pt x="382" y="908"/>
                        <a:pt x="444" y="852"/>
                        <a:pt x="491" y="789"/>
                      </a:cubicBezTo>
                      <a:cubicBezTo>
                        <a:pt x="598" y="655"/>
                        <a:pt x="580" y="504"/>
                        <a:pt x="571" y="343"/>
                      </a:cubicBezTo>
                      <a:cubicBezTo>
                        <a:pt x="536" y="272"/>
                        <a:pt x="509" y="191"/>
                        <a:pt x="473" y="120"/>
                      </a:cubicBezTo>
                      <a:cubicBezTo>
                        <a:pt x="434" y="57"/>
                        <a:pt x="367" y="1"/>
                        <a:pt x="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78;p46">
                  <a:extLst>
                    <a:ext uri="{FF2B5EF4-FFF2-40B4-BE49-F238E27FC236}">
                      <a16:creationId xmlns:a16="http://schemas.microsoft.com/office/drawing/2014/main" id="{4BDE2CBF-1FBD-A85A-1BAF-FB2CB4329A9B}"/>
                    </a:ext>
                  </a:extLst>
                </p:cNvPr>
                <p:cNvSpPr/>
                <p:nvPr/>
              </p:nvSpPr>
              <p:spPr>
                <a:xfrm>
                  <a:off x="3724738" y="2482714"/>
                  <a:ext cx="28234" cy="39337"/>
                </a:xfrm>
                <a:custGeom>
                  <a:avLst/>
                  <a:gdLst/>
                  <a:ahLst/>
                  <a:cxnLst/>
                  <a:rect l="l" t="t" r="r" b="b"/>
                  <a:pathLst>
                    <a:path w="590" h="822" extrusionOk="0">
                      <a:moveTo>
                        <a:pt x="301" y="1"/>
                      </a:moveTo>
                      <a:cubicBezTo>
                        <a:pt x="229" y="1"/>
                        <a:pt x="155" y="36"/>
                        <a:pt x="108" y="107"/>
                      </a:cubicBezTo>
                      <a:cubicBezTo>
                        <a:pt x="10" y="276"/>
                        <a:pt x="1" y="455"/>
                        <a:pt x="63" y="633"/>
                      </a:cubicBezTo>
                      <a:cubicBezTo>
                        <a:pt x="105" y="759"/>
                        <a:pt x="178" y="821"/>
                        <a:pt x="290" y="821"/>
                      </a:cubicBezTo>
                      <a:cubicBezTo>
                        <a:pt x="298" y="821"/>
                        <a:pt x="305" y="821"/>
                        <a:pt x="313" y="820"/>
                      </a:cubicBezTo>
                      <a:cubicBezTo>
                        <a:pt x="465" y="803"/>
                        <a:pt x="563" y="722"/>
                        <a:pt x="581" y="588"/>
                      </a:cubicBezTo>
                      <a:cubicBezTo>
                        <a:pt x="590" y="499"/>
                        <a:pt x="590" y="410"/>
                        <a:pt x="590" y="312"/>
                      </a:cubicBezTo>
                      <a:cubicBezTo>
                        <a:pt x="554" y="241"/>
                        <a:pt x="527" y="160"/>
                        <a:pt x="474" y="89"/>
                      </a:cubicBezTo>
                      <a:cubicBezTo>
                        <a:pt x="431" y="30"/>
                        <a:pt x="367" y="1"/>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79;p46">
                  <a:extLst>
                    <a:ext uri="{FF2B5EF4-FFF2-40B4-BE49-F238E27FC236}">
                      <a16:creationId xmlns:a16="http://schemas.microsoft.com/office/drawing/2014/main" id="{C6DA0340-68F5-FFFB-04FF-1523397855C9}"/>
                    </a:ext>
                  </a:extLst>
                </p:cNvPr>
                <p:cNvSpPr/>
                <p:nvPr/>
              </p:nvSpPr>
              <p:spPr>
                <a:xfrm>
                  <a:off x="3943774" y="2478120"/>
                  <a:ext cx="31201" cy="37279"/>
                </a:xfrm>
                <a:custGeom>
                  <a:avLst/>
                  <a:gdLst/>
                  <a:ahLst/>
                  <a:cxnLst/>
                  <a:rect l="l" t="t" r="r" b="b"/>
                  <a:pathLst>
                    <a:path w="652" h="779" extrusionOk="0">
                      <a:moveTo>
                        <a:pt x="280" y="0"/>
                      </a:moveTo>
                      <a:cubicBezTo>
                        <a:pt x="228" y="0"/>
                        <a:pt x="179" y="24"/>
                        <a:pt x="134" y="69"/>
                      </a:cubicBezTo>
                      <a:cubicBezTo>
                        <a:pt x="0" y="221"/>
                        <a:pt x="0" y="524"/>
                        <a:pt x="125" y="676"/>
                      </a:cubicBezTo>
                      <a:cubicBezTo>
                        <a:pt x="186" y="744"/>
                        <a:pt x="267" y="778"/>
                        <a:pt x="346" y="778"/>
                      </a:cubicBezTo>
                      <a:cubicBezTo>
                        <a:pt x="442" y="778"/>
                        <a:pt x="535" y="729"/>
                        <a:pt x="589" y="631"/>
                      </a:cubicBezTo>
                      <a:cubicBezTo>
                        <a:pt x="625" y="551"/>
                        <a:pt x="634" y="444"/>
                        <a:pt x="652" y="354"/>
                      </a:cubicBezTo>
                      <a:cubicBezTo>
                        <a:pt x="598" y="194"/>
                        <a:pt x="518" y="87"/>
                        <a:pt x="375" y="24"/>
                      </a:cubicBezTo>
                      <a:cubicBezTo>
                        <a:pt x="342" y="8"/>
                        <a:pt x="311"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0;p46">
                  <a:extLst>
                    <a:ext uri="{FF2B5EF4-FFF2-40B4-BE49-F238E27FC236}">
                      <a16:creationId xmlns:a16="http://schemas.microsoft.com/office/drawing/2014/main" id="{67528858-FA06-B3D9-0A20-B31AAF328CF4}"/>
                    </a:ext>
                  </a:extLst>
                </p:cNvPr>
                <p:cNvSpPr/>
                <p:nvPr/>
              </p:nvSpPr>
              <p:spPr>
                <a:xfrm>
                  <a:off x="4152951" y="2109104"/>
                  <a:ext cx="26942" cy="39576"/>
                </a:xfrm>
                <a:custGeom>
                  <a:avLst/>
                  <a:gdLst/>
                  <a:ahLst/>
                  <a:cxnLst/>
                  <a:rect l="l" t="t" r="r" b="b"/>
                  <a:pathLst>
                    <a:path w="563" h="827" extrusionOk="0">
                      <a:moveTo>
                        <a:pt x="259" y="1"/>
                      </a:moveTo>
                      <a:cubicBezTo>
                        <a:pt x="161" y="1"/>
                        <a:pt x="99" y="72"/>
                        <a:pt x="72" y="152"/>
                      </a:cubicBezTo>
                      <a:cubicBezTo>
                        <a:pt x="1" y="322"/>
                        <a:pt x="1" y="491"/>
                        <a:pt x="54" y="661"/>
                      </a:cubicBezTo>
                      <a:cubicBezTo>
                        <a:pt x="91" y="767"/>
                        <a:pt x="170" y="826"/>
                        <a:pt x="253" y="826"/>
                      </a:cubicBezTo>
                      <a:cubicBezTo>
                        <a:pt x="310" y="826"/>
                        <a:pt x="369" y="799"/>
                        <a:pt x="420" y="741"/>
                      </a:cubicBezTo>
                      <a:cubicBezTo>
                        <a:pt x="536" y="625"/>
                        <a:pt x="563" y="500"/>
                        <a:pt x="518" y="367"/>
                      </a:cubicBezTo>
                      <a:cubicBezTo>
                        <a:pt x="518" y="331"/>
                        <a:pt x="509" y="313"/>
                        <a:pt x="509" y="295"/>
                      </a:cubicBezTo>
                      <a:cubicBezTo>
                        <a:pt x="491" y="242"/>
                        <a:pt x="473" y="197"/>
                        <a:pt x="456" y="144"/>
                      </a:cubicBezTo>
                      <a:cubicBezTo>
                        <a:pt x="420" y="45"/>
                        <a:pt x="357"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1;p46">
                  <a:extLst>
                    <a:ext uri="{FF2B5EF4-FFF2-40B4-BE49-F238E27FC236}">
                      <a16:creationId xmlns:a16="http://schemas.microsoft.com/office/drawing/2014/main" id="{42EC9C8A-743C-3541-8755-22DBBDB14147}"/>
                    </a:ext>
                  </a:extLst>
                </p:cNvPr>
                <p:cNvSpPr/>
                <p:nvPr/>
              </p:nvSpPr>
              <p:spPr>
                <a:xfrm>
                  <a:off x="3613329" y="2210319"/>
                  <a:ext cx="29096" cy="35843"/>
                </a:xfrm>
                <a:custGeom>
                  <a:avLst/>
                  <a:gdLst/>
                  <a:ahLst/>
                  <a:cxnLst/>
                  <a:rect l="l" t="t" r="r" b="b"/>
                  <a:pathLst>
                    <a:path w="608" h="749" extrusionOk="0">
                      <a:moveTo>
                        <a:pt x="309" y="1"/>
                      </a:moveTo>
                      <a:cubicBezTo>
                        <a:pt x="237" y="1"/>
                        <a:pt x="165" y="29"/>
                        <a:pt x="116" y="89"/>
                      </a:cubicBezTo>
                      <a:cubicBezTo>
                        <a:pt x="0" y="232"/>
                        <a:pt x="9" y="518"/>
                        <a:pt x="143" y="660"/>
                      </a:cubicBezTo>
                      <a:cubicBezTo>
                        <a:pt x="199" y="720"/>
                        <a:pt x="267" y="748"/>
                        <a:pt x="332" y="748"/>
                      </a:cubicBezTo>
                      <a:cubicBezTo>
                        <a:pt x="423" y="748"/>
                        <a:pt x="508" y="693"/>
                        <a:pt x="545" y="589"/>
                      </a:cubicBezTo>
                      <a:cubicBezTo>
                        <a:pt x="580" y="482"/>
                        <a:pt x="589" y="375"/>
                        <a:pt x="607" y="268"/>
                      </a:cubicBezTo>
                      <a:cubicBezTo>
                        <a:pt x="598" y="268"/>
                        <a:pt x="589" y="259"/>
                        <a:pt x="589" y="259"/>
                      </a:cubicBezTo>
                      <a:cubicBezTo>
                        <a:pt x="571" y="223"/>
                        <a:pt x="571" y="187"/>
                        <a:pt x="554" y="152"/>
                      </a:cubicBezTo>
                      <a:cubicBezTo>
                        <a:pt x="507" y="54"/>
                        <a:pt x="407"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2;p46">
                  <a:extLst>
                    <a:ext uri="{FF2B5EF4-FFF2-40B4-BE49-F238E27FC236}">
                      <a16:creationId xmlns:a16="http://schemas.microsoft.com/office/drawing/2014/main" id="{34454F9B-C294-B024-EBB7-43D242234958}"/>
                    </a:ext>
                  </a:extLst>
                </p:cNvPr>
                <p:cNvSpPr/>
                <p:nvPr/>
              </p:nvSpPr>
              <p:spPr>
                <a:xfrm>
                  <a:off x="3778958" y="2219794"/>
                  <a:ext cx="26081" cy="35843"/>
                </a:xfrm>
                <a:custGeom>
                  <a:avLst/>
                  <a:gdLst/>
                  <a:ahLst/>
                  <a:cxnLst/>
                  <a:rect l="l" t="t" r="r" b="b"/>
                  <a:pathLst>
                    <a:path w="545" h="749" extrusionOk="0">
                      <a:moveTo>
                        <a:pt x="274" y="0"/>
                      </a:moveTo>
                      <a:cubicBezTo>
                        <a:pt x="224" y="0"/>
                        <a:pt x="176" y="23"/>
                        <a:pt x="135" y="70"/>
                      </a:cubicBezTo>
                      <a:cubicBezTo>
                        <a:pt x="28" y="195"/>
                        <a:pt x="1" y="337"/>
                        <a:pt x="10" y="507"/>
                      </a:cubicBezTo>
                      <a:cubicBezTo>
                        <a:pt x="19" y="543"/>
                        <a:pt x="36" y="578"/>
                        <a:pt x="63" y="614"/>
                      </a:cubicBezTo>
                      <a:cubicBezTo>
                        <a:pt x="104" y="704"/>
                        <a:pt x="190" y="749"/>
                        <a:pt x="286" y="749"/>
                      </a:cubicBezTo>
                      <a:cubicBezTo>
                        <a:pt x="295" y="749"/>
                        <a:pt x="304" y="748"/>
                        <a:pt x="313" y="748"/>
                      </a:cubicBezTo>
                      <a:cubicBezTo>
                        <a:pt x="420" y="748"/>
                        <a:pt x="474" y="667"/>
                        <a:pt x="491" y="569"/>
                      </a:cubicBezTo>
                      <a:cubicBezTo>
                        <a:pt x="518" y="489"/>
                        <a:pt x="545" y="391"/>
                        <a:pt x="545" y="302"/>
                      </a:cubicBezTo>
                      <a:cubicBezTo>
                        <a:pt x="545" y="186"/>
                        <a:pt x="491" y="96"/>
                        <a:pt x="384" y="34"/>
                      </a:cubicBezTo>
                      <a:cubicBezTo>
                        <a:pt x="347" y="12"/>
                        <a:pt x="310" y="0"/>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083;p46">
                <a:extLst>
                  <a:ext uri="{FF2B5EF4-FFF2-40B4-BE49-F238E27FC236}">
                    <a16:creationId xmlns:a16="http://schemas.microsoft.com/office/drawing/2014/main" id="{06637E9F-1655-3145-EE79-BBD12578A588}"/>
                  </a:ext>
                </a:extLst>
              </p:cNvPr>
              <p:cNvGrpSpPr/>
              <p:nvPr/>
            </p:nvGrpSpPr>
            <p:grpSpPr>
              <a:xfrm>
                <a:off x="3557817" y="2006166"/>
                <a:ext cx="700655" cy="520048"/>
                <a:chOff x="3557817" y="2006166"/>
                <a:chExt cx="700655" cy="520048"/>
              </a:xfrm>
            </p:grpSpPr>
            <p:sp>
              <p:nvSpPr>
                <p:cNvPr id="69" name="Google Shape;1084;p46">
                  <a:extLst>
                    <a:ext uri="{FF2B5EF4-FFF2-40B4-BE49-F238E27FC236}">
                      <a16:creationId xmlns:a16="http://schemas.microsoft.com/office/drawing/2014/main" id="{E168BB67-9B21-A174-3A17-B4115F08983F}"/>
                    </a:ext>
                  </a:extLst>
                </p:cNvPr>
                <p:cNvSpPr/>
                <p:nvPr/>
              </p:nvSpPr>
              <p:spPr>
                <a:xfrm>
                  <a:off x="3557817" y="2006166"/>
                  <a:ext cx="646856" cy="206494"/>
                </a:xfrm>
                <a:custGeom>
                  <a:avLst/>
                  <a:gdLst/>
                  <a:ahLst/>
                  <a:cxnLst/>
                  <a:rect l="l" t="t" r="r" b="b"/>
                  <a:pathLst>
                    <a:path w="13517" h="4315" extrusionOk="0">
                      <a:moveTo>
                        <a:pt x="10239" y="1"/>
                      </a:moveTo>
                      <a:cubicBezTo>
                        <a:pt x="9908" y="1"/>
                        <a:pt x="9576" y="12"/>
                        <a:pt x="9243" y="29"/>
                      </a:cubicBezTo>
                      <a:cubicBezTo>
                        <a:pt x="8235" y="82"/>
                        <a:pt x="7236" y="207"/>
                        <a:pt x="6237" y="421"/>
                      </a:cubicBezTo>
                      <a:cubicBezTo>
                        <a:pt x="5933" y="484"/>
                        <a:pt x="5621" y="537"/>
                        <a:pt x="5318" y="600"/>
                      </a:cubicBezTo>
                      <a:cubicBezTo>
                        <a:pt x="4354" y="814"/>
                        <a:pt x="3417" y="1099"/>
                        <a:pt x="2508" y="1465"/>
                      </a:cubicBezTo>
                      <a:cubicBezTo>
                        <a:pt x="1945" y="1688"/>
                        <a:pt x="1410" y="1938"/>
                        <a:pt x="911" y="2277"/>
                      </a:cubicBezTo>
                      <a:cubicBezTo>
                        <a:pt x="661" y="2446"/>
                        <a:pt x="420" y="2642"/>
                        <a:pt x="242" y="2901"/>
                      </a:cubicBezTo>
                      <a:cubicBezTo>
                        <a:pt x="1" y="3240"/>
                        <a:pt x="45" y="3508"/>
                        <a:pt x="384" y="3758"/>
                      </a:cubicBezTo>
                      <a:cubicBezTo>
                        <a:pt x="607" y="3918"/>
                        <a:pt x="875" y="4007"/>
                        <a:pt x="1134" y="4079"/>
                      </a:cubicBezTo>
                      <a:cubicBezTo>
                        <a:pt x="1142" y="4080"/>
                        <a:pt x="1151" y="4081"/>
                        <a:pt x="1159" y="4081"/>
                      </a:cubicBezTo>
                      <a:cubicBezTo>
                        <a:pt x="1195" y="4081"/>
                        <a:pt x="1230" y="4068"/>
                        <a:pt x="1259" y="4061"/>
                      </a:cubicBezTo>
                      <a:cubicBezTo>
                        <a:pt x="1331" y="4031"/>
                        <a:pt x="1402" y="4016"/>
                        <a:pt x="1471" y="4016"/>
                      </a:cubicBezTo>
                      <a:cubicBezTo>
                        <a:pt x="1588" y="4016"/>
                        <a:pt x="1698" y="4060"/>
                        <a:pt x="1794" y="4150"/>
                      </a:cubicBezTo>
                      <a:cubicBezTo>
                        <a:pt x="1856" y="4204"/>
                        <a:pt x="1919" y="4230"/>
                        <a:pt x="1999" y="4239"/>
                      </a:cubicBezTo>
                      <a:cubicBezTo>
                        <a:pt x="2451" y="4293"/>
                        <a:pt x="2901" y="4314"/>
                        <a:pt x="3350" y="4314"/>
                      </a:cubicBezTo>
                      <a:cubicBezTo>
                        <a:pt x="3726" y="4314"/>
                        <a:pt x="4102" y="4299"/>
                        <a:pt x="4479" y="4275"/>
                      </a:cubicBezTo>
                      <a:cubicBezTo>
                        <a:pt x="4503" y="4275"/>
                        <a:pt x="4528" y="4276"/>
                        <a:pt x="4552" y="4276"/>
                      </a:cubicBezTo>
                      <a:cubicBezTo>
                        <a:pt x="4602" y="4276"/>
                        <a:pt x="4652" y="4272"/>
                        <a:pt x="4693" y="4248"/>
                      </a:cubicBezTo>
                      <a:cubicBezTo>
                        <a:pt x="4760" y="4220"/>
                        <a:pt x="4827" y="4206"/>
                        <a:pt x="4894" y="4206"/>
                      </a:cubicBezTo>
                      <a:cubicBezTo>
                        <a:pt x="4934" y="4206"/>
                        <a:pt x="4974" y="4211"/>
                        <a:pt x="5014" y="4221"/>
                      </a:cubicBezTo>
                      <a:cubicBezTo>
                        <a:pt x="5059" y="4230"/>
                        <a:pt x="5112" y="4230"/>
                        <a:pt x="5157" y="4230"/>
                      </a:cubicBezTo>
                      <a:cubicBezTo>
                        <a:pt x="5576" y="4177"/>
                        <a:pt x="5996" y="4141"/>
                        <a:pt x="6406" y="4070"/>
                      </a:cubicBezTo>
                      <a:cubicBezTo>
                        <a:pt x="7093" y="3954"/>
                        <a:pt x="7780" y="3811"/>
                        <a:pt x="8458" y="3668"/>
                      </a:cubicBezTo>
                      <a:cubicBezTo>
                        <a:pt x="8717" y="3615"/>
                        <a:pt x="8984" y="3570"/>
                        <a:pt x="9216" y="3436"/>
                      </a:cubicBezTo>
                      <a:cubicBezTo>
                        <a:pt x="9252" y="3410"/>
                        <a:pt x="9305" y="3410"/>
                        <a:pt x="9359" y="3401"/>
                      </a:cubicBezTo>
                      <a:cubicBezTo>
                        <a:pt x="9475" y="3383"/>
                        <a:pt x="9591" y="3365"/>
                        <a:pt x="9707" y="3329"/>
                      </a:cubicBezTo>
                      <a:cubicBezTo>
                        <a:pt x="9903" y="3276"/>
                        <a:pt x="10099" y="3205"/>
                        <a:pt x="10296" y="3142"/>
                      </a:cubicBezTo>
                      <a:cubicBezTo>
                        <a:pt x="10938" y="2919"/>
                        <a:pt x="11571" y="2660"/>
                        <a:pt x="12160" y="2339"/>
                      </a:cubicBezTo>
                      <a:cubicBezTo>
                        <a:pt x="12249" y="2295"/>
                        <a:pt x="12312" y="2241"/>
                        <a:pt x="12356" y="2152"/>
                      </a:cubicBezTo>
                      <a:cubicBezTo>
                        <a:pt x="12407" y="2041"/>
                        <a:pt x="12499" y="1955"/>
                        <a:pt x="12616" y="1955"/>
                      </a:cubicBezTo>
                      <a:cubicBezTo>
                        <a:pt x="12621" y="1955"/>
                        <a:pt x="12627" y="1955"/>
                        <a:pt x="12633" y="1956"/>
                      </a:cubicBezTo>
                      <a:cubicBezTo>
                        <a:pt x="12767" y="1956"/>
                        <a:pt x="12856" y="1893"/>
                        <a:pt x="12945" y="1822"/>
                      </a:cubicBezTo>
                      <a:cubicBezTo>
                        <a:pt x="13115" y="1670"/>
                        <a:pt x="13284" y="1510"/>
                        <a:pt x="13391" y="1295"/>
                      </a:cubicBezTo>
                      <a:cubicBezTo>
                        <a:pt x="13516" y="1037"/>
                        <a:pt x="13480" y="805"/>
                        <a:pt x="13248" y="626"/>
                      </a:cubicBezTo>
                      <a:cubicBezTo>
                        <a:pt x="13132" y="537"/>
                        <a:pt x="13008" y="448"/>
                        <a:pt x="12865" y="403"/>
                      </a:cubicBezTo>
                      <a:cubicBezTo>
                        <a:pt x="12579" y="305"/>
                        <a:pt x="12276" y="207"/>
                        <a:pt x="11982" y="145"/>
                      </a:cubicBezTo>
                      <a:cubicBezTo>
                        <a:pt x="11401" y="37"/>
                        <a:pt x="10821" y="1"/>
                        <a:pt x="10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46">
                  <a:extLst>
                    <a:ext uri="{FF2B5EF4-FFF2-40B4-BE49-F238E27FC236}">
                      <a16:creationId xmlns:a16="http://schemas.microsoft.com/office/drawing/2014/main" id="{57DA2135-CE09-A28F-C207-F99C590EE988}"/>
                    </a:ext>
                  </a:extLst>
                </p:cNvPr>
                <p:cNvSpPr/>
                <p:nvPr/>
              </p:nvSpPr>
              <p:spPr>
                <a:xfrm>
                  <a:off x="3759768" y="2488218"/>
                  <a:ext cx="176776" cy="37997"/>
                </a:xfrm>
                <a:custGeom>
                  <a:avLst/>
                  <a:gdLst/>
                  <a:ahLst/>
                  <a:cxnLst/>
                  <a:rect l="l" t="t" r="r" b="b"/>
                  <a:pathLst>
                    <a:path w="3694" h="794" extrusionOk="0">
                      <a:moveTo>
                        <a:pt x="3613" y="1"/>
                      </a:moveTo>
                      <a:cubicBezTo>
                        <a:pt x="2916" y="91"/>
                        <a:pt x="2212" y="112"/>
                        <a:pt x="1505" y="112"/>
                      </a:cubicBezTo>
                      <a:cubicBezTo>
                        <a:pt x="1028" y="112"/>
                        <a:pt x="550" y="102"/>
                        <a:pt x="72" y="99"/>
                      </a:cubicBezTo>
                      <a:lnTo>
                        <a:pt x="72" y="99"/>
                      </a:lnTo>
                      <a:cubicBezTo>
                        <a:pt x="107" y="304"/>
                        <a:pt x="107" y="509"/>
                        <a:pt x="0" y="714"/>
                      </a:cubicBezTo>
                      <a:cubicBezTo>
                        <a:pt x="368" y="772"/>
                        <a:pt x="732" y="794"/>
                        <a:pt x="1094" y="794"/>
                      </a:cubicBezTo>
                      <a:cubicBezTo>
                        <a:pt x="1971" y="794"/>
                        <a:pt x="2835" y="663"/>
                        <a:pt x="3694" y="581"/>
                      </a:cubicBezTo>
                      <a:cubicBezTo>
                        <a:pt x="3667" y="375"/>
                        <a:pt x="3640" y="197"/>
                        <a:pt x="3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46">
                  <a:extLst>
                    <a:ext uri="{FF2B5EF4-FFF2-40B4-BE49-F238E27FC236}">
                      <a16:creationId xmlns:a16="http://schemas.microsoft.com/office/drawing/2014/main" id="{8EDC8005-6347-6E33-5ABE-4B40DC672AC2}"/>
                    </a:ext>
                  </a:extLst>
                </p:cNvPr>
                <p:cNvSpPr/>
                <p:nvPr/>
              </p:nvSpPr>
              <p:spPr>
                <a:xfrm>
                  <a:off x="3982632" y="2423325"/>
                  <a:ext cx="166105" cy="80731"/>
                </a:xfrm>
                <a:custGeom>
                  <a:avLst/>
                  <a:gdLst/>
                  <a:ahLst/>
                  <a:cxnLst/>
                  <a:rect l="l" t="t" r="r" b="b"/>
                  <a:pathLst>
                    <a:path w="3471" h="1687" extrusionOk="0">
                      <a:moveTo>
                        <a:pt x="3194" y="1"/>
                      </a:moveTo>
                      <a:cubicBezTo>
                        <a:pt x="2168" y="465"/>
                        <a:pt x="1124" y="920"/>
                        <a:pt x="0" y="1178"/>
                      </a:cubicBezTo>
                      <a:cubicBezTo>
                        <a:pt x="36" y="1267"/>
                        <a:pt x="80" y="1339"/>
                        <a:pt x="98" y="1428"/>
                      </a:cubicBezTo>
                      <a:cubicBezTo>
                        <a:pt x="116" y="1508"/>
                        <a:pt x="116" y="1598"/>
                        <a:pt x="125" y="1687"/>
                      </a:cubicBezTo>
                      <a:cubicBezTo>
                        <a:pt x="1062" y="1544"/>
                        <a:pt x="2971" y="875"/>
                        <a:pt x="3470" y="518"/>
                      </a:cubicBezTo>
                      <a:cubicBezTo>
                        <a:pt x="3372" y="340"/>
                        <a:pt x="3283" y="170"/>
                        <a:pt x="3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7;p46">
                  <a:extLst>
                    <a:ext uri="{FF2B5EF4-FFF2-40B4-BE49-F238E27FC236}">
                      <a16:creationId xmlns:a16="http://schemas.microsoft.com/office/drawing/2014/main" id="{BB2F5528-1351-2EBA-8526-DCD4238BC01F}"/>
                    </a:ext>
                  </a:extLst>
                </p:cNvPr>
                <p:cNvSpPr/>
                <p:nvPr/>
              </p:nvSpPr>
              <p:spPr>
                <a:xfrm>
                  <a:off x="3811404" y="2187683"/>
                  <a:ext cx="174671" cy="58287"/>
                </a:xfrm>
                <a:custGeom>
                  <a:avLst/>
                  <a:gdLst/>
                  <a:ahLst/>
                  <a:cxnLst/>
                  <a:rect l="l" t="t" r="r" b="b"/>
                  <a:pathLst>
                    <a:path w="3650" h="1218" extrusionOk="0">
                      <a:moveTo>
                        <a:pt x="3596" y="0"/>
                      </a:moveTo>
                      <a:lnTo>
                        <a:pt x="3596" y="0"/>
                      </a:lnTo>
                      <a:cubicBezTo>
                        <a:pt x="2418" y="304"/>
                        <a:pt x="1223" y="518"/>
                        <a:pt x="1" y="652"/>
                      </a:cubicBezTo>
                      <a:cubicBezTo>
                        <a:pt x="99" y="839"/>
                        <a:pt x="126" y="1017"/>
                        <a:pt x="90" y="1214"/>
                      </a:cubicBezTo>
                      <a:cubicBezTo>
                        <a:pt x="126" y="1214"/>
                        <a:pt x="161" y="1218"/>
                        <a:pt x="194" y="1218"/>
                      </a:cubicBezTo>
                      <a:cubicBezTo>
                        <a:pt x="211" y="1218"/>
                        <a:pt x="227" y="1217"/>
                        <a:pt x="242" y="1214"/>
                      </a:cubicBezTo>
                      <a:cubicBezTo>
                        <a:pt x="706" y="1142"/>
                        <a:pt x="1178" y="1080"/>
                        <a:pt x="1642" y="999"/>
                      </a:cubicBezTo>
                      <a:cubicBezTo>
                        <a:pt x="2231" y="901"/>
                        <a:pt x="2811" y="776"/>
                        <a:pt x="3400" y="660"/>
                      </a:cubicBezTo>
                      <a:cubicBezTo>
                        <a:pt x="3480" y="643"/>
                        <a:pt x="3569" y="607"/>
                        <a:pt x="3650" y="580"/>
                      </a:cubicBezTo>
                      <a:cubicBezTo>
                        <a:pt x="3632" y="482"/>
                        <a:pt x="3605" y="393"/>
                        <a:pt x="3596" y="295"/>
                      </a:cubicBezTo>
                      <a:cubicBezTo>
                        <a:pt x="3587" y="205"/>
                        <a:pt x="3596" y="107"/>
                        <a:pt x="3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8;p46">
                  <a:extLst>
                    <a:ext uri="{FF2B5EF4-FFF2-40B4-BE49-F238E27FC236}">
                      <a16:creationId xmlns:a16="http://schemas.microsoft.com/office/drawing/2014/main" id="{B7BB133C-1628-01BA-05D2-9C2865A3DAA7}"/>
                    </a:ext>
                  </a:extLst>
                </p:cNvPr>
                <p:cNvSpPr/>
                <p:nvPr/>
              </p:nvSpPr>
              <p:spPr>
                <a:xfrm>
                  <a:off x="4024889" y="2129634"/>
                  <a:ext cx="126002" cy="72596"/>
                </a:xfrm>
                <a:custGeom>
                  <a:avLst/>
                  <a:gdLst/>
                  <a:ahLst/>
                  <a:cxnLst/>
                  <a:rect l="l" t="t" r="r" b="b"/>
                  <a:pathLst>
                    <a:path w="2633" h="1517" extrusionOk="0">
                      <a:moveTo>
                        <a:pt x="2454" y="0"/>
                      </a:moveTo>
                      <a:cubicBezTo>
                        <a:pt x="2061" y="170"/>
                        <a:pt x="1660" y="357"/>
                        <a:pt x="1249" y="526"/>
                      </a:cubicBezTo>
                      <a:cubicBezTo>
                        <a:pt x="830" y="687"/>
                        <a:pt x="402" y="830"/>
                        <a:pt x="0" y="972"/>
                      </a:cubicBezTo>
                      <a:cubicBezTo>
                        <a:pt x="63" y="1160"/>
                        <a:pt x="116" y="1338"/>
                        <a:pt x="179" y="1517"/>
                      </a:cubicBezTo>
                      <a:cubicBezTo>
                        <a:pt x="598" y="1454"/>
                        <a:pt x="2427" y="705"/>
                        <a:pt x="2632" y="482"/>
                      </a:cubicBezTo>
                      <a:cubicBezTo>
                        <a:pt x="2570" y="312"/>
                        <a:pt x="2507" y="143"/>
                        <a:pt x="2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9;p46">
                  <a:extLst>
                    <a:ext uri="{FF2B5EF4-FFF2-40B4-BE49-F238E27FC236}">
                      <a16:creationId xmlns:a16="http://schemas.microsoft.com/office/drawing/2014/main" id="{85B8E4C0-FEAC-02A2-A189-E14059113E5E}"/>
                    </a:ext>
                  </a:extLst>
                </p:cNvPr>
                <p:cNvSpPr/>
                <p:nvPr/>
              </p:nvSpPr>
              <p:spPr>
                <a:xfrm>
                  <a:off x="3614622" y="2431796"/>
                  <a:ext cx="102075" cy="80396"/>
                </a:xfrm>
                <a:custGeom>
                  <a:avLst/>
                  <a:gdLst/>
                  <a:ahLst/>
                  <a:cxnLst/>
                  <a:rect l="l" t="t" r="r" b="b"/>
                  <a:pathLst>
                    <a:path w="2133" h="1680" extrusionOk="0">
                      <a:moveTo>
                        <a:pt x="91" y="1"/>
                      </a:moveTo>
                      <a:cubicBezTo>
                        <a:pt x="40" y="1"/>
                        <a:pt x="7" y="39"/>
                        <a:pt x="0" y="109"/>
                      </a:cubicBezTo>
                      <a:cubicBezTo>
                        <a:pt x="0" y="136"/>
                        <a:pt x="0" y="154"/>
                        <a:pt x="9" y="181"/>
                      </a:cubicBezTo>
                      <a:cubicBezTo>
                        <a:pt x="80" y="502"/>
                        <a:pt x="205" y="787"/>
                        <a:pt x="491" y="992"/>
                      </a:cubicBezTo>
                      <a:cubicBezTo>
                        <a:pt x="857" y="1260"/>
                        <a:pt x="1294" y="1403"/>
                        <a:pt x="1713" y="1563"/>
                      </a:cubicBezTo>
                      <a:cubicBezTo>
                        <a:pt x="1829" y="1608"/>
                        <a:pt x="1954" y="1644"/>
                        <a:pt x="2070" y="1679"/>
                      </a:cubicBezTo>
                      <a:cubicBezTo>
                        <a:pt x="2088" y="1474"/>
                        <a:pt x="2114" y="1296"/>
                        <a:pt x="2132" y="1108"/>
                      </a:cubicBezTo>
                      <a:cubicBezTo>
                        <a:pt x="2132" y="1108"/>
                        <a:pt x="2123" y="1099"/>
                        <a:pt x="2106" y="1099"/>
                      </a:cubicBezTo>
                      <a:cubicBezTo>
                        <a:pt x="1508" y="912"/>
                        <a:pt x="990" y="573"/>
                        <a:pt x="473" y="225"/>
                      </a:cubicBezTo>
                      <a:cubicBezTo>
                        <a:pt x="375" y="154"/>
                        <a:pt x="268" y="82"/>
                        <a:pt x="161" y="20"/>
                      </a:cubicBezTo>
                      <a:cubicBezTo>
                        <a:pt x="135" y="7"/>
                        <a:pt x="112"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0;p46">
                  <a:extLst>
                    <a:ext uri="{FF2B5EF4-FFF2-40B4-BE49-F238E27FC236}">
                      <a16:creationId xmlns:a16="http://schemas.microsoft.com/office/drawing/2014/main" id="{8895BCAC-B0C6-5BE3-D5A3-6A88CE14AF6F}"/>
                    </a:ext>
                  </a:extLst>
                </p:cNvPr>
                <p:cNvSpPr/>
                <p:nvPr/>
              </p:nvSpPr>
              <p:spPr>
                <a:xfrm>
                  <a:off x="3650896" y="2220560"/>
                  <a:ext cx="119590" cy="30244"/>
                </a:xfrm>
                <a:custGeom>
                  <a:avLst/>
                  <a:gdLst/>
                  <a:ahLst/>
                  <a:cxnLst/>
                  <a:rect l="l" t="t" r="r" b="b"/>
                  <a:pathLst>
                    <a:path w="2499" h="632" extrusionOk="0">
                      <a:moveTo>
                        <a:pt x="63" y="0"/>
                      </a:moveTo>
                      <a:cubicBezTo>
                        <a:pt x="36" y="161"/>
                        <a:pt x="18" y="312"/>
                        <a:pt x="0" y="464"/>
                      </a:cubicBezTo>
                      <a:cubicBezTo>
                        <a:pt x="548" y="572"/>
                        <a:pt x="1099" y="632"/>
                        <a:pt x="1652" y="632"/>
                      </a:cubicBezTo>
                      <a:cubicBezTo>
                        <a:pt x="1919" y="632"/>
                        <a:pt x="2186" y="618"/>
                        <a:pt x="2454" y="589"/>
                      </a:cubicBezTo>
                      <a:cubicBezTo>
                        <a:pt x="2472" y="402"/>
                        <a:pt x="2481" y="223"/>
                        <a:pt x="2498" y="27"/>
                      </a:cubicBezTo>
                      <a:lnTo>
                        <a:pt x="2498" y="27"/>
                      </a:lnTo>
                      <a:cubicBezTo>
                        <a:pt x="2129" y="51"/>
                        <a:pt x="1762" y="64"/>
                        <a:pt x="1397" y="64"/>
                      </a:cubicBezTo>
                      <a:cubicBezTo>
                        <a:pt x="950" y="64"/>
                        <a:pt x="505" y="4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1;p46">
                  <a:extLst>
                    <a:ext uri="{FF2B5EF4-FFF2-40B4-BE49-F238E27FC236}">
                      <a16:creationId xmlns:a16="http://schemas.microsoft.com/office/drawing/2014/main" id="{E0C2E271-389F-5567-309C-0733B782C7C6}"/>
                    </a:ext>
                  </a:extLst>
                </p:cNvPr>
                <p:cNvSpPr/>
                <p:nvPr/>
              </p:nvSpPr>
              <p:spPr>
                <a:xfrm>
                  <a:off x="4177740" y="2315554"/>
                  <a:ext cx="80731" cy="105712"/>
                </a:xfrm>
                <a:custGeom>
                  <a:avLst/>
                  <a:gdLst/>
                  <a:ahLst/>
                  <a:cxnLst/>
                  <a:rect l="l" t="t" r="r" b="b"/>
                  <a:pathLst>
                    <a:path w="1687" h="2209" extrusionOk="0">
                      <a:moveTo>
                        <a:pt x="1339" y="1"/>
                      </a:moveTo>
                      <a:cubicBezTo>
                        <a:pt x="1307" y="1"/>
                        <a:pt x="1284" y="28"/>
                        <a:pt x="1258" y="85"/>
                      </a:cubicBezTo>
                      <a:cubicBezTo>
                        <a:pt x="1195" y="192"/>
                        <a:pt x="1142" y="308"/>
                        <a:pt x="1080" y="415"/>
                      </a:cubicBezTo>
                      <a:cubicBezTo>
                        <a:pt x="812" y="825"/>
                        <a:pt x="473" y="1164"/>
                        <a:pt x="134" y="1503"/>
                      </a:cubicBezTo>
                      <a:cubicBezTo>
                        <a:pt x="89" y="1539"/>
                        <a:pt x="45" y="1584"/>
                        <a:pt x="0" y="1628"/>
                      </a:cubicBezTo>
                      <a:cubicBezTo>
                        <a:pt x="161" y="1789"/>
                        <a:pt x="241" y="1976"/>
                        <a:pt x="268" y="2208"/>
                      </a:cubicBezTo>
                      <a:cubicBezTo>
                        <a:pt x="312" y="2181"/>
                        <a:pt x="330" y="2172"/>
                        <a:pt x="348" y="2155"/>
                      </a:cubicBezTo>
                      <a:cubicBezTo>
                        <a:pt x="553" y="1940"/>
                        <a:pt x="767" y="1735"/>
                        <a:pt x="964" y="1503"/>
                      </a:cubicBezTo>
                      <a:cubicBezTo>
                        <a:pt x="1204" y="1218"/>
                        <a:pt x="1436" y="915"/>
                        <a:pt x="1588" y="567"/>
                      </a:cubicBezTo>
                      <a:cubicBezTo>
                        <a:pt x="1686" y="344"/>
                        <a:pt x="1633" y="174"/>
                        <a:pt x="1427" y="40"/>
                      </a:cubicBezTo>
                      <a:cubicBezTo>
                        <a:pt x="1390" y="14"/>
                        <a:pt x="1362"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2;p46">
                  <a:extLst>
                    <a:ext uri="{FF2B5EF4-FFF2-40B4-BE49-F238E27FC236}">
                      <a16:creationId xmlns:a16="http://schemas.microsoft.com/office/drawing/2014/main" id="{9A975A72-D422-1C20-CE3B-1D7FE51C55D8}"/>
                    </a:ext>
                  </a:extLst>
                </p:cNvPr>
                <p:cNvSpPr/>
                <p:nvPr/>
              </p:nvSpPr>
              <p:spPr>
                <a:xfrm>
                  <a:off x="3564229" y="2191942"/>
                  <a:ext cx="42735" cy="40581"/>
                </a:xfrm>
                <a:custGeom>
                  <a:avLst/>
                  <a:gdLst/>
                  <a:ahLst/>
                  <a:cxnLst/>
                  <a:rect l="l" t="t" r="r" b="b"/>
                  <a:pathLst>
                    <a:path w="893" h="848" extrusionOk="0">
                      <a:moveTo>
                        <a:pt x="1" y="0"/>
                      </a:moveTo>
                      <a:lnTo>
                        <a:pt x="1" y="0"/>
                      </a:lnTo>
                      <a:cubicBezTo>
                        <a:pt x="54" y="206"/>
                        <a:pt x="108" y="393"/>
                        <a:pt x="215" y="554"/>
                      </a:cubicBezTo>
                      <a:cubicBezTo>
                        <a:pt x="232" y="589"/>
                        <a:pt x="268" y="625"/>
                        <a:pt x="304" y="643"/>
                      </a:cubicBezTo>
                      <a:cubicBezTo>
                        <a:pt x="464" y="732"/>
                        <a:pt x="643" y="803"/>
                        <a:pt x="821" y="848"/>
                      </a:cubicBezTo>
                      <a:cubicBezTo>
                        <a:pt x="848" y="696"/>
                        <a:pt x="866" y="563"/>
                        <a:pt x="893" y="411"/>
                      </a:cubicBezTo>
                      <a:cubicBezTo>
                        <a:pt x="741" y="357"/>
                        <a:pt x="589" y="304"/>
                        <a:pt x="438" y="241"/>
                      </a:cubicBezTo>
                      <a:cubicBezTo>
                        <a:pt x="295" y="170"/>
                        <a:pt x="161" y="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3;p46">
                  <a:extLst>
                    <a:ext uri="{FF2B5EF4-FFF2-40B4-BE49-F238E27FC236}">
                      <a16:creationId xmlns:a16="http://schemas.microsoft.com/office/drawing/2014/main" id="{3E80A70F-DE73-6CB0-1421-D127268D1209}"/>
                    </a:ext>
                  </a:extLst>
                </p:cNvPr>
                <p:cNvSpPr/>
                <p:nvPr/>
              </p:nvSpPr>
              <p:spPr>
                <a:xfrm>
                  <a:off x="4180277" y="2079242"/>
                  <a:ext cx="25650" cy="46563"/>
                </a:xfrm>
                <a:custGeom>
                  <a:avLst/>
                  <a:gdLst/>
                  <a:ahLst/>
                  <a:cxnLst/>
                  <a:rect l="l" t="t" r="r" b="b"/>
                  <a:pathLst>
                    <a:path w="536" h="973" extrusionOk="0">
                      <a:moveTo>
                        <a:pt x="518" y="0"/>
                      </a:moveTo>
                      <a:lnTo>
                        <a:pt x="518" y="0"/>
                      </a:lnTo>
                      <a:cubicBezTo>
                        <a:pt x="340" y="179"/>
                        <a:pt x="161" y="366"/>
                        <a:pt x="1" y="536"/>
                      </a:cubicBezTo>
                      <a:cubicBezTo>
                        <a:pt x="54" y="678"/>
                        <a:pt x="117" y="821"/>
                        <a:pt x="188" y="973"/>
                      </a:cubicBezTo>
                      <a:cubicBezTo>
                        <a:pt x="473" y="705"/>
                        <a:pt x="536" y="357"/>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94;p46">
                <a:extLst>
                  <a:ext uri="{FF2B5EF4-FFF2-40B4-BE49-F238E27FC236}">
                    <a16:creationId xmlns:a16="http://schemas.microsoft.com/office/drawing/2014/main" id="{11C15AF9-00BC-2416-CE95-4C0523184A99}"/>
                  </a:ext>
                </a:extLst>
              </p:cNvPr>
              <p:cNvGrpSpPr/>
              <p:nvPr/>
            </p:nvGrpSpPr>
            <p:grpSpPr>
              <a:xfrm>
                <a:off x="3591555" y="2129634"/>
                <a:ext cx="639161" cy="352313"/>
                <a:chOff x="3591555" y="2129634"/>
                <a:chExt cx="639161" cy="352313"/>
              </a:xfrm>
            </p:grpSpPr>
            <p:sp>
              <p:nvSpPr>
                <p:cNvPr id="53" name="Google Shape;1095;p46">
                  <a:extLst>
                    <a:ext uri="{FF2B5EF4-FFF2-40B4-BE49-F238E27FC236}">
                      <a16:creationId xmlns:a16="http://schemas.microsoft.com/office/drawing/2014/main" id="{E58D9220-C963-48C2-20A5-C34F12EF9B92}"/>
                    </a:ext>
                  </a:extLst>
                </p:cNvPr>
                <p:cNvSpPr/>
                <p:nvPr/>
              </p:nvSpPr>
              <p:spPr>
                <a:xfrm>
                  <a:off x="3802455" y="2226111"/>
                  <a:ext cx="191324" cy="133276"/>
                </a:xfrm>
                <a:custGeom>
                  <a:avLst/>
                  <a:gdLst/>
                  <a:ahLst/>
                  <a:cxnLst/>
                  <a:rect l="l" t="t" r="r" b="b"/>
                  <a:pathLst>
                    <a:path w="3998" h="2785" extrusionOk="0">
                      <a:moveTo>
                        <a:pt x="3997" y="0"/>
                      </a:moveTo>
                      <a:lnTo>
                        <a:pt x="3997" y="0"/>
                      </a:lnTo>
                      <a:cubicBezTo>
                        <a:pt x="3908" y="18"/>
                        <a:pt x="3837" y="45"/>
                        <a:pt x="3756" y="54"/>
                      </a:cubicBezTo>
                      <a:cubicBezTo>
                        <a:pt x="3007" y="196"/>
                        <a:pt x="2249" y="348"/>
                        <a:pt x="1490" y="482"/>
                      </a:cubicBezTo>
                      <a:cubicBezTo>
                        <a:pt x="1133" y="544"/>
                        <a:pt x="768" y="589"/>
                        <a:pt x="402" y="616"/>
                      </a:cubicBezTo>
                      <a:cubicBezTo>
                        <a:pt x="232" y="634"/>
                        <a:pt x="99" y="678"/>
                        <a:pt x="0" y="839"/>
                      </a:cubicBezTo>
                      <a:cubicBezTo>
                        <a:pt x="215" y="1097"/>
                        <a:pt x="420" y="1356"/>
                        <a:pt x="625" y="1615"/>
                      </a:cubicBezTo>
                      <a:cubicBezTo>
                        <a:pt x="901" y="1972"/>
                        <a:pt x="1169" y="2329"/>
                        <a:pt x="1446" y="2685"/>
                      </a:cubicBezTo>
                      <a:cubicBezTo>
                        <a:pt x="1487" y="2735"/>
                        <a:pt x="1513" y="2785"/>
                        <a:pt x="1587" y="2785"/>
                      </a:cubicBezTo>
                      <a:cubicBezTo>
                        <a:pt x="1593" y="2785"/>
                        <a:pt x="1600" y="2784"/>
                        <a:pt x="1606" y="2784"/>
                      </a:cubicBezTo>
                      <a:cubicBezTo>
                        <a:pt x="2240" y="2730"/>
                        <a:pt x="2864" y="2659"/>
                        <a:pt x="3480" y="2543"/>
                      </a:cubicBezTo>
                      <a:cubicBezTo>
                        <a:pt x="3578" y="2525"/>
                        <a:pt x="3622" y="2489"/>
                        <a:pt x="3631" y="2391"/>
                      </a:cubicBezTo>
                      <a:cubicBezTo>
                        <a:pt x="3721" y="1838"/>
                        <a:pt x="3819" y="1285"/>
                        <a:pt x="3908" y="741"/>
                      </a:cubicBezTo>
                      <a:cubicBezTo>
                        <a:pt x="3944" y="500"/>
                        <a:pt x="3961" y="250"/>
                        <a:pt x="39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6;p46">
                  <a:extLst>
                    <a:ext uri="{FF2B5EF4-FFF2-40B4-BE49-F238E27FC236}">
                      <a16:creationId xmlns:a16="http://schemas.microsoft.com/office/drawing/2014/main" id="{8210D3C2-9362-B901-A8C2-FE4F9ACAB148}"/>
                    </a:ext>
                  </a:extLst>
                </p:cNvPr>
                <p:cNvSpPr/>
                <p:nvPr/>
              </p:nvSpPr>
              <p:spPr>
                <a:xfrm>
                  <a:off x="3747373" y="2371689"/>
                  <a:ext cx="196875" cy="110258"/>
                </a:xfrm>
                <a:custGeom>
                  <a:avLst/>
                  <a:gdLst/>
                  <a:ahLst/>
                  <a:cxnLst/>
                  <a:rect l="l" t="t" r="r" b="b"/>
                  <a:pathLst>
                    <a:path w="4114" h="2304" extrusionOk="0">
                      <a:moveTo>
                        <a:pt x="2472" y="0"/>
                      </a:moveTo>
                      <a:cubicBezTo>
                        <a:pt x="2017" y="27"/>
                        <a:pt x="1553" y="54"/>
                        <a:pt x="1089" y="72"/>
                      </a:cubicBezTo>
                      <a:cubicBezTo>
                        <a:pt x="893" y="81"/>
                        <a:pt x="696" y="89"/>
                        <a:pt x="482" y="89"/>
                      </a:cubicBezTo>
                      <a:cubicBezTo>
                        <a:pt x="322" y="759"/>
                        <a:pt x="161" y="1410"/>
                        <a:pt x="1" y="2061"/>
                      </a:cubicBezTo>
                      <a:cubicBezTo>
                        <a:pt x="45" y="2106"/>
                        <a:pt x="99" y="2132"/>
                        <a:pt x="134" y="2168"/>
                      </a:cubicBezTo>
                      <a:cubicBezTo>
                        <a:pt x="197" y="2257"/>
                        <a:pt x="277" y="2275"/>
                        <a:pt x="384" y="2284"/>
                      </a:cubicBezTo>
                      <a:cubicBezTo>
                        <a:pt x="777" y="2284"/>
                        <a:pt x="1178" y="2302"/>
                        <a:pt x="1580" y="2302"/>
                      </a:cubicBezTo>
                      <a:cubicBezTo>
                        <a:pt x="1656" y="2303"/>
                        <a:pt x="1733" y="2303"/>
                        <a:pt x="1810" y="2303"/>
                      </a:cubicBezTo>
                      <a:cubicBezTo>
                        <a:pt x="2499" y="2303"/>
                        <a:pt x="3181" y="2267"/>
                        <a:pt x="3863" y="2195"/>
                      </a:cubicBezTo>
                      <a:cubicBezTo>
                        <a:pt x="3971" y="2186"/>
                        <a:pt x="4069" y="2159"/>
                        <a:pt x="4113" y="2052"/>
                      </a:cubicBezTo>
                      <a:cubicBezTo>
                        <a:pt x="3667" y="1356"/>
                        <a:pt x="3168" y="696"/>
                        <a:pt x="2641" y="63"/>
                      </a:cubicBezTo>
                      <a:cubicBezTo>
                        <a:pt x="2588" y="0"/>
                        <a:pt x="2543" y="0"/>
                        <a:pt x="2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97;p46">
                  <a:extLst>
                    <a:ext uri="{FF2B5EF4-FFF2-40B4-BE49-F238E27FC236}">
                      <a16:creationId xmlns:a16="http://schemas.microsoft.com/office/drawing/2014/main" id="{EF3511DE-B91C-F719-2FCB-B4A677CD8DBB}"/>
                    </a:ext>
                  </a:extLst>
                </p:cNvPr>
                <p:cNvSpPr/>
                <p:nvPr/>
              </p:nvSpPr>
              <p:spPr>
                <a:xfrm>
                  <a:off x="3963394" y="2331538"/>
                  <a:ext cx="176394" cy="138732"/>
                </a:xfrm>
                <a:custGeom>
                  <a:avLst/>
                  <a:gdLst/>
                  <a:ahLst/>
                  <a:cxnLst/>
                  <a:rect l="l" t="t" r="r" b="b"/>
                  <a:pathLst>
                    <a:path w="3686" h="2899" extrusionOk="0">
                      <a:moveTo>
                        <a:pt x="2597" y="1"/>
                      </a:moveTo>
                      <a:cubicBezTo>
                        <a:pt x="1928" y="224"/>
                        <a:pt x="1250" y="402"/>
                        <a:pt x="554" y="500"/>
                      </a:cubicBezTo>
                      <a:cubicBezTo>
                        <a:pt x="447" y="518"/>
                        <a:pt x="420" y="572"/>
                        <a:pt x="411" y="661"/>
                      </a:cubicBezTo>
                      <a:cubicBezTo>
                        <a:pt x="277" y="1383"/>
                        <a:pt x="135" y="2106"/>
                        <a:pt x="1" y="2838"/>
                      </a:cubicBezTo>
                      <a:cubicBezTo>
                        <a:pt x="106" y="2882"/>
                        <a:pt x="146" y="2899"/>
                        <a:pt x="201" y="2899"/>
                      </a:cubicBezTo>
                      <a:cubicBezTo>
                        <a:pt x="235" y="2899"/>
                        <a:pt x="275" y="2892"/>
                        <a:pt x="340" y="2882"/>
                      </a:cubicBezTo>
                      <a:cubicBezTo>
                        <a:pt x="857" y="2775"/>
                        <a:pt x="1339" y="2606"/>
                        <a:pt x="1821" y="2409"/>
                      </a:cubicBezTo>
                      <a:cubicBezTo>
                        <a:pt x="2365" y="2186"/>
                        <a:pt x="2891" y="1945"/>
                        <a:pt x="3426" y="1713"/>
                      </a:cubicBezTo>
                      <a:cubicBezTo>
                        <a:pt x="3578" y="1651"/>
                        <a:pt x="3676" y="1553"/>
                        <a:pt x="3685" y="1374"/>
                      </a:cubicBezTo>
                      <a:cubicBezTo>
                        <a:pt x="3337" y="920"/>
                        <a:pt x="2989" y="456"/>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98;p46">
                  <a:extLst>
                    <a:ext uri="{FF2B5EF4-FFF2-40B4-BE49-F238E27FC236}">
                      <a16:creationId xmlns:a16="http://schemas.microsoft.com/office/drawing/2014/main" id="{C2C565D6-5C2C-4A3E-AABF-DD61C9758E59}"/>
                    </a:ext>
                  </a:extLst>
                </p:cNvPr>
                <p:cNvSpPr/>
                <p:nvPr/>
              </p:nvSpPr>
              <p:spPr>
                <a:xfrm>
                  <a:off x="4021874" y="2159927"/>
                  <a:ext cx="139689" cy="157204"/>
                </a:xfrm>
                <a:custGeom>
                  <a:avLst/>
                  <a:gdLst/>
                  <a:ahLst/>
                  <a:cxnLst/>
                  <a:rect l="l" t="t" r="r" b="b"/>
                  <a:pathLst>
                    <a:path w="2919" h="3285" extrusionOk="0">
                      <a:moveTo>
                        <a:pt x="2918" y="0"/>
                      </a:moveTo>
                      <a:cubicBezTo>
                        <a:pt x="2891" y="9"/>
                        <a:pt x="2873" y="18"/>
                        <a:pt x="2865" y="27"/>
                      </a:cubicBezTo>
                      <a:cubicBezTo>
                        <a:pt x="2097" y="473"/>
                        <a:pt x="1277" y="812"/>
                        <a:pt x="438" y="1080"/>
                      </a:cubicBezTo>
                      <a:cubicBezTo>
                        <a:pt x="251" y="1142"/>
                        <a:pt x="72" y="1187"/>
                        <a:pt x="1" y="1419"/>
                      </a:cubicBezTo>
                      <a:cubicBezTo>
                        <a:pt x="10" y="1437"/>
                        <a:pt x="28" y="1455"/>
                        <a:pt x="45" y="1481"/>
                      </a:cubicBezTo>
                      <a:cubicBezTo>
                        <a:pt x="500" y="2043"/>
                        <a:pt x="947" y="2605"/>
                        <a:pt x="1401" y="3167"/>
                      </a:cubicBezTo>
                      <a:cubicBezTo>
                        <a:pt x="1468" y="3250"/>
                        <a:pt x="1496" y="3285"/>
                        <a:pt x="1544" y="3285"/>
                      </a:cubicBezTo>
                      <a:cubicBezTo>
                        <a:pt x="1574" y="3285"/>
                        <a:pt x="1611" y="3272"/>
                        <a:pt x="1669" y="3248"/>
                      </a:cubicBezTo>
                      <a:cubicBezTo>
                        <a:pt x="2017" y="3114"/>
                        <a:pt x="2356" y="2962"/>
                        <a:pt x="2704" y="2828"/>
                      </a:cubicBezTo>
                      <a:cubicBezTo>
                        <a:pt x="2802" y="2793"/>
                        <a:pt x="2838" y="2730"/>
                        <a:pt x="2838" y="2623"/>
                      </a:cubicBezTo>
                      <a:cubicBezTo>
                        <a:pt x="2865" y="1785"/>
                        <a:pt x="2891" y="955"/>
                        <a:pt x="2918" y="116"/>
                      </a:cubicBezTo>
                      <a:cubicBezTo>
                        <a:pt x="2918" y="81"/>
                        <a:pt x="2918" y="45"/>
                        <a:pt x="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99;p46">
                  <a:extLst>
                    <a:ext uri="{FF2B5EF4-FFF2-40B4-BE49-F238E27FC236}">
                      <a16:creationId xmlns:a16="http://schemas.microsoft.com/office/drawing/2014/main" id="{CE4DA0DB-229E-4655-00A6-E9622AF21397}"/>
                    </a:ext>
                  </a:extLst>
                </p:cNvPr>
                <p:cNvSpPr/>
                <p:nvPr/>
              </p:nvSpPr>
              <p:spPr>
                <a:xfrm>
                  <a:off x="3639794" y="2253006"/>
                  <a:ext cx="145623" cy="111454"/>
                </a:xfrm>
                <a:custGeom>
                  <a:avLst/>
                  <a:gdLst/>
                  <a:ahLst/>
                  <a:cxnLst/>
                  <a:rect l="l" t="t" r="r" b="b"/>
                  <a:pathLst>
                    <a:path w="3043" h="2329" extrusionOk="0">
                      <a:moveTo>
                        <a:pt x="1" y="0"/>
                      </a:moveTo>
                      <a:lnTo>
                        <a:pt x="1" y="0"/>
                      </a:lnTo>
                      <a:cubicBezTo>
                        <a:pt x="27" y="72"/>
                        <a:pt x="45" y="107"/>
                        <a:pt x="54" y="143"/>
                      </a:cubicBezTo>
                      <a:cubicBezTo>
                        <a:pt x="375" y="821"/>
                        <a:pt x="696" y="1490"/>
                        <a:pt x="1009" y="2168"/>
                      </a:cubicBezTo>
                      <a:cubicBezTo>
                        <a:pt x="1044" y="2239"/>
                        <a:pt x="1089" y="2275"/>
                        <a:pt x="1169" y="2275"/>
                      </a:cubicBezTo>
                      <a:cubicBezTo>
                        <a:pt x="1562" y="2293"/>
                        <a:pt x="1945" y="2311"/>
                        <a:pt x="2338" y="2329"/>
                      </a:cubicBezTo>
                      <a:cubicBezTo>
                        <a:pt x="2400" y="2329"/>
                        <a:pt x="2472" y="2320"/>
                        <a:pt x="2552" y="2320"/>
                      </a:cubicBezTo>
                      <a:cubicBezTo>
                        <a:pt x="2713" y="1642"/>
                        <a:pt x="2882" y="964"/>
                        <a:pt x="3043" y="295"/>
                      </a:cubicBezTo>
                      <a:cubicBezTo>
                        <a:pt x="2989" y="259"/>
                        <a:pt x="2944" y="241"/>
                        <a:pt x="2909" y="214"/>
                      </a:cubicBezTo>
                      <a:cubicBezTo>
                        <a:pt x="2845" y="157"/>
                        <a:pt x="2786" y="140"/>
                        <a:pt x="2715" y="140"/>
                      </a:cubicBezTo>
                      <a:cubicBezTo>
                        <a:pt x="2697" y="140"/>
                        <a:pt x="2679" y="141"/>
                        <a:pt x="2659" y="143"/>
                      </a:cubicBezTo>
                      <a:cubicBezTo>
                        <a:pt x="2507" y="161"/>
                        <a:pt x="2347" y="161"/>
                        <a:pt x="2195" y="170"/>
                      </a:cubicBezTo>
                      <a:cubicBezTo>
                        <a:pt x="2079" y="176"/>
                        <a:pt x="1962" y="179"/>
                        <a:pt x="1845" y="179"/>
                      </a:cubicBezTo>
                      <a:cubicBezTo>
                        <a:pt x="1293" y="179"/>
                        <a:pt x="742" y="112"/>
                        <a:pt x="197" y="9"/>
                      </a:cubicBezTo>
                      <a:cubicBezTo>
                        <a:pt x="170" y="5"/>
                        <a:pt x="143" y="5"/>
                        <a:pt x="112" y="5"/>
                      </a:cubicBezTo>
                      <a:cubicBezTo>
                        <a:pt x="81" y="5"/>
                        <a:pt x="45" y="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00;p46">
                  <a:extLst>
                    <a:ext uri="{FF2B5EF4-FFF2-40B4-BE49-F238E27FC236}">
                      <a16:creationId xmlns:a16="http://schemas.microsoft.com/office/drawing/2014/main" id="{BADBB87D-53FC-C4CF-133E-F8286A9C26AD}"/>
                    </a:ext>
                  </a:extLst>
                </p:cNvPr>
                <p:cNvSpPr/>
                <p:nvPr/>
              </p:nvSpPr>
              <p:spPr>
                <a:xfrm>
                  <a:off x="3612899" y="2358433"/>
                  <a:ext cx="116192" cy="115713"/>
                </a:xfrm>
                <a:custGeom>
                  <a:avLst/>
                  <a:gdLst/>
                  <a:ahLst/>
                  <a:cxnLst/>
                  <a:rect l="l" t="t" r="r" b="b"/>
                  <a:pathLst>
                    <a:path w="2428" h="2418" extrusionOk="0">
                      <a:moveTo>
                        <a:pt x="1" y="1"/>
                      </a:moveTo>
                      <a:lnTo>
                        <a:pt x="1" y="1"/>
                      </a:lnTo>
                      <a:cubicBezTo>
                        <a:pt x="9" y="54"/>
                        <a:pt x="9" y="90"/>
                        <a:pt x="18" y="126"/>
                      </a:cubicBezTo>
                      <a:cubicBezTo>
                        <a:pt x="99" y="465"/>
                        <a:pt x="188" y="795"/>
                        <a:pt x="268" y="1134"/>
                      </a:cubicBezTo>
                      <a:cubicBezTo>
                        <a:pt x="304" y="1259"/>
                        <a:pt x="357" y="1366"/>
                        <a:pt x="473" y="1437"/>
                      </a:cubicBezTo>
                      <a:cubicBezTo>
                        <a:pt x="848" y="1678"/>
                        <a:pt x="1223" y="1928"/>
                        <a:pt x="1615" y="2142"/>
                      </a:cubicBezTo>
                      <a:cubicBezTo>
                        <a:pt x="1811" y="2258"/>
                        <a:pt x="2035" y="2320"/>
                        <a:pt x="2249" y="2400"/>
                      </a:cubicBezTo>
                      <a:cubicBezTo>
                        <a:pt x="2275" y="2412"/>
                        <a:pt x="2298" y="2418"/>
                        <a:pt x="2319" y="2418"/>
                      </a:cubicBezTo>
                      <a:cubicBezTo>
                        <a:pt x="2363" y="2418"/>
                        <a:pt x="2397" y="2392"/>
                        <a:pt x="2427" y="2338"/>
                      </a:cubicBezTo>
                      <a:cubicBezTo>
                        <a:pt x="2338" y="2168"/>
                        <a:pt x="2231" y="1990"/>
                        <a:pt x="2142" y="1812"/>
                      </a:cubicBezTo>
                      <a:cubicBezTo>
                        <a:pt x="1927" y="1357"/>
                        <a:pt x="1722" y="893"/>
                        <a:pt x="1517" y="429"/>
                      </a:cubicBezTo>
                      <a:cubicBezTo>
                        <a:pt x="1472" y="331"/>
                        <a:pt x="1410" y="286"/>
                        <a:pt x="1294" y="268"/>
                      </a:cubicBezTo>
                      <a:cubicBezTo>
                        <a:pt x="1009" y="233"/>
                        <a:pt x="732" y="170"/>
                        <a:pt x="447" y="117"/>
                      </a:cubicBezTo>
                      <a:cubicBezTo>
                        <a:pt x="304" y="90"/>
                        <a:pt x="161" y="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01;p46">
                  <a:extLst>
                    <a:ext uri="{FF2B5EF4-FFF2-40B4-BE49-F238E27FC236}">
                      <a16:creationId xmlns:a16="http://schemas.microsoft.com/office/drawing/2014/main" id="{35A80EC2-EE8C-1E78-27F9-26C5456ACF4D}"/>
                    </a:ext>
                  </a:extLst>
                </p:cNvPr>
                <p:cNvSpPr/>
                <p:nvPr/>
              </p:nvSpPr>
              <p:spPr>
                <a:xfrm>
                  <a:off x="3987322" y="2232333"/>
                  <a:ext cx="94801" cy="112076"/>
                </a:xfrm>
                <a:custGeom>
                  <a:avLst/>
                  <a:gdLst/>
                  <a:ahLst/>
                  <a:cxnLst/>
                  <a:rect l="l" t="t" r="r" b="b"/>
                  <a:pathLst>
                    <a:path w="1981" h="2342" extrusionOk="0">
                      <a:moveTo>
                        <a:pt x="422" y="1"/>
                      </a:moveTo>
                      <a:cubicBezTo>
                        <a:pt x="399" y="1"/>
                        <a:pt x="375" y="5"/>
                        <a:pt x="348" y="13"/>
                      </a:cubicBezTo>
                      <a:cubicBezTo>
                        <a:pt x="232" y="789"/>
                        <a:pt x="116" y="1565"/>
                        <a:pt x="0" y="2341"/>
                      </a:cubicBezTo>
                      <a:cubicBezTo>
                        <a:pt x="339" y="2323"/>
                        <a:pt x="1642" y="2011"/>
                        <a:pt x="1981" y="1860"/>
                      </a:cubicBezTo>
                      <a:cubicBezTo>
                        <a:pt x="1954" y="1815"/>
                        <a:pt x="1927" y="1770"/>
                        <a:pt x="1892" y="1735"/>
                      </a:cubicBezTo>
                      <a:cubicBezTo>
                        <a:pt x="1472" y="1199"/>
                        <a:pt x="1044" y="664"/>
                        <a:pt x="625" y="129"/>
                      </a:cubicBezTo>
                      <a:cubicBezTo>
                        <a:pt x="563" y="46"/>
                        <a:pt x="501"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02;p46">
                  <a:extLst>
                    <a:ext uri="{FF2B5EF4-FFF2-40B4-BE49-F238E27FC236}">
                      <a16:creationId xmlns:a16="http://schemas.microsoft.com/office/drawing/2014/main" id="{1619F3C4-55D8-5CEE-2198-FA4496B39C1F}"/>
                    </a:ext>
                  </a:extLst>
                </p:cNvPr>
                <p:cNvSpPr/>
                <p:nvPr/>
              </p:nvSpPr>
              <p:spPr>
                <a:xfrm>
                  <a:off x="4167069" y="2155668"/>
                  <a:ext cx="54220" cy="131936"/>
                </a:xfrm>
                <a:custGeom>
                  <a:avLst/>
                  <a:gdLst/>
                  <a:ahLst/>
                  <a:cxnLst/>
                  <a:rect l="l" t="t" r="r" b="b"/>
                  <a:pathLst>
                    <a:path w="1133" h="2757" extrusionOk="0">
                      <a:moveTo>
                        <a:pt x="223" y="0"/>
                      </a:moveTo>
                      <a:cubicBezTo>
                        <a:pt x="125" y="9"/>
                        <a:pt x="89" y="54"/>
                        <a:pt x="89" y="134"/>
                      </a:cubicBezTo>
                      <a:cubicBezTo>
                        <a:pt x="62" y="937"/>
                        <a:pt x="36" y="1731"/>
                        <a:pt x="9" y="2534"/>
                      </a:cubicBezTo>
                      <a:cubicBezTo>
                        <a:pt x="0" y="2605"/>
                        <a:pt x="9" y="2668"/>
                        <a:pt x="9" y="2757"/>
                      </a:cubicBezTo>
                      <a:cubicBezTo>
                        <a:pt x="401" y="2578"/>
                        <a:pt x="758" y="2382"/>
                        <a:pt x="1079" y="2132"/>
                      </a:cubicBezTo>
                      <a:cubicBezTo>
                        <a:pt x="1133" y="2097"/>
                        <a:pt x="1124" y="2052"/>
                        <a:pt x="1124" y="2007"/>
                      </a:cubicBezTo>
                      <a:cubicBezTo>
                        <a:pt x="1071" y="1713"/>
                        <a:pt x="1026" y="1428"/>
                        <a:pt x="981" y="1133"/>
                      </a:cubicBezTo>
                      <a:cubicBezTo>
                        <a:pt x="972" y="1089"/>
                        <a:pt x="964" y="1035"/>
                        <a:pt x="937" y="999"/>
                      </a:cubicBezTo>
                      <a:cubicBezTo>
                        <a:pt x="696" y="660"/>
                        <a:pt x="455" y="33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03;p46">
                  <a:extLst>
                    <a:ext uri="{FF2B5EF4-FFF2-40B4-BE49-F238E27FC236}">
                      <a16:creationId xmlns:a16="http://schemas.microsoft.com/office/drawing/2014/main" id="{6E5C5229-625E-7174-4743-388BFA26459A}"/>
                    </a:ext>
                  </a:extLst>
                </p:cNvPr>
                <p:cNvSpPr/>
                <p:nvPr/>
              </p:nvSpPr>
              <p:spPr>
                <a:xfrm>
                  <a:off x="4163623" y="2267937"/>
                  <a:ext cx="67093" cy="119590"/>
                </a:xfrm>
                <a:custGeom>
                  <a:avLst/>
                  <a:gdLst/>
                  <a:ahLst/>
                  <a:cxnLst/>
                  <a:rect l="l" t="t" r="r" b="b"/>
                  <a:pathLst>
                    <a:path w="1402" h="2499" extrusionOk="0">
                      <a:moveTo>
                        <a:pt x="1241" y="0"/>
                      </a:moveTo>
                      <a:cubicBezTo>
                        <a:pt x="884" y="259"/>
                        <a:pt x="518" y="473"/>
                        <a:pt x="126" y="643"/>
                      </a:cubicBezTo>
                      <a:cubicBezTo>
                        <a:pt x="63" y="670"/>
                        <a:pt x="72" y="714"/>
                        <a:pt x="72" y="759"/>
                      </a:cubicBezTo>
                      <a:cubicBezTo>
                        <a:pt x="63" y="893"/>
                        <a:pt x="72" y="1017"/>
                        <a:pt x="63" y="1151"/>
                      </a:cubicBezTo>
                      <a:cubicBezTo>
                        <a:pt x="45" y="1535"/>
                        <a:pt x="19" y="1927"/>
                        <a:pt x="1" y="2320"/>
                      </a:cubicBezTo>
                      <a:cubicBezTo>
                        <a:pt x="1" y="2364"/>
                        <a:pt x="10" y="2418"/>
                        <a:pt x="19" y="2498"/>
                      </a:cubicBezTo>
                      <a:cubicBezTo>
                        <a:pt x="81" y="2454"/>
                        <a:pt x="117" y="2436"/>
                        <a:pt x="152" y="2409"/>
                      </a:cubicBezTo>
                      <a:cubicBezTo>
                        <a:pt x="277" y="2293"/>
                        <a:pt x="402" y="2177"/>
                        <a:pt x="518" y="2061"/>
                      </a:cubicBezTo>
                      <a:cubicBezTo>
                        <a:pt x="839" y="1731"/>
                        <a:pt x="1160" y="1392"/>
                        <a:pt x="1357" y="964"/>
                      </a:cubicBezTo>
                      <a:cubicBezTo>
                        <a:pt x="1375" y="919"/>
                        <a:pt x="1401" y="857"/>
                        <a:pt x="1392" y="812"/>
                      </a:cubicBezTo>
                      <a:cubicBezTo>
                        <a:pt x="1348" y="554"/>
                        <a:pt x="1294" y="286"/>
                        <a:pt x="1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4;p46">
                  <a:extLst>
                    <a:ext uri="{FF2B5EF4-FFF2-40B4-BE49-F238E27FC236}">
                      <a16:creationId xmlns:a16="http://schemas.microsoft.com/office/drawing/2014/main" id="{168F77B0-ECFF-E56A-EF7B-357B3AF000DF}"/>
                    </a:ext>
                  </a:extLst>
                </p:cNvPr>
                <p:cNvSpPr/>
                <p:nvPr/>
              </p:nvSpPr>
              <p:spPr>
                <a:xfrm>
                  <a:off x="3886538" y="2359294"/>
                  <a:ext cx="85900" cy="102075"/>
                </a:xfrm>
                <a:custGeom>
                  <a:avLst/>
                  <a:gdLst/>
                  <a:ahLst/>
                  <a:cxnLst/>
                  <a:rect l="l" t="t" r="r" b="b"/>
                  <a:pathLst>
                    <a:path w="1795" h="2133" extrusionOk="0">
                      <a:moveTo>
                        <a:pt x="1794" y="1"/>
                      </a:moveTo>
                      <a:lnTo>
                        <a:pt x="1794" y="1"/>
                      </a:lnTo>
                      <a:cubicBezTo>
                        <a:pt x="1482" y="45"/>
                        <a:pt x="1187" y="81"/>
                        <a:pt x="893" y="125"/>
                      </a:cubicBezTo>
                      <a:cubicBezTo>
                        <a:pt x="590" y="170"/>
                        <a:pt x="295" y="179"/>
                        <a:pt x="1" y="232"/>
                      </a:cubicBezTo>
                      <a:cubicBezTo>
                        <a:pt x="474" y="884"/>
                        <a:pt x="929" y="1508"/>
                        <a:pt x="1393" y="2133"/>
                      </a:cubicBezTo>
                      <a:cubicBezTo>
                        <a:pt x="1526" y="1428"/>
                        <a:pt x="1660" y="723"/>
                        <a:pt x="1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5;p46">
                  <a:extLst>
                    <a:ext uri="{FF2B5EF4-FFF2-40B4-BE49-F238E27FC236}">
                      <a16:creationId xmlns:a16="http://schemas.microsoft.com/office/drawing/2014/main" id="{31FB740F-43FC-A112-BAD6-9E56071CA001}"/>
                    </a:ext>
                  </a:extLst>
                </p:cNvPr>
                <p:cNvSpPr/>
                <p:nvPr/>
              </p:nvSpPr>
              <p:spPr>
                <a:xfrm>
                  <a:off x="3773838" y="2275211"/>
                  <a:ext cx="87575" cy="88915"/>
                </a:xfrm>
                <a:custGeom>
                  <a:avLst/>
                  <a:gdLst/>
                  <a:ahLst/>
                  <a:cxnLst/>
                  <a:rect l="l" t="t" r="r" b="b"/>
                  <a:pathLst>
                    <a:path w="1830" h="1858" extrusionOk="0">
                      <a:moveTo>
                        <a:pt x="447" y="0"/>
                      </a:moveTo>
                      <a:cubicBezTo>
                        <a:pt x="295" y="633"/>
                        <a:pt x="143" y="1240"/>
                        <a:pt x="1" y="1847"/>
                      </a:cubicBezTo>
                      <a:cubicBezTo>
                        <a:pt x="42" y="1854"/>
                        <a:pt x="134" y="1857"/>
                        <a:pt x="256" y="1857"/>
                      </a:cubicBezTo>
                      <a:cubicBezTo>
                        <a:pt x="736" y="1857"/>
                        <a:pt x="1680" y="1807"/>
                        <a:pt x="1830" y="1758"/>
                      </a:cubicBezTo>
                      <a:cubicBezTo>
                        <a:pt x="1375" y="1169"/>
                        <a:pt x="946" y="571"/>
                        <a:pt x="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6;p46">
                  <a:extLst>
                    <a:ext uri="{FF2B5EF4-FFF2-40B4-BE49-F238E27FC236}">
                      <a16:creationId xmlns:a16="http://schemas.microsoft.com/office/drawing/2014/main" id="{EE0368CD-2816-37A2-D57A-F96FF574876B}"/>
                    </a:ext>
                  </a:extLst>
                </p:cNvPr>
                <p:cNvSpPr/>
                <p:nvPr/>
              </p:nvSpPr>
              <p:spPr>
                <a:xfrm>
                  <a:off x="3605625" y="2257265"/>
                  <a:ext cx="70490" cy="102266"/>
                </a:xfrm>
                <a:custGeom>
                  <a:avLst/>
                  <a:gdLst/>
                  <a:ahLst/>
                  <a:cxnLst/>
                  <a:rect l="l" t="t" r="r" b="b"/>
                  <a:pathLst>
                    <a:path w="1473" h="2137" extrusionOk="0">
                      <a:moveTo>
                        <a:pt x="474" y="0"/>
                      </a:moveTo>
                      <a:cubicBezTo>
                        <a:pt x="438" y="72"/>
                        <a:pt x="411" y="107"/>
                        <a:pt x="393" y="152"/>
                      </a:cubicBezTo>
                      <a:cubicBezTo>
                        <a:pt x="304" y="420"/>
                        <a:pt x="224" y="687"/>
                        <a:pt x="126" y="955"/>
                      </a:cubicBezTo>
                      <a:cubicBezTo>
                        <a:pt x="28" y="1205"/>
                        <a:pt x="1" y="1455"/>
                        <a:pt x="63" y="1713"/>
                      </a:cubicBezTo>
                      <a:cubicBezTo>
                        <a:pt x="90" y="1802"/>
                        <a:pt x="117" y="1856"/>
                        <a:pt x="206" y="1874"/>
                      </a:cubicBezTo>
                      <a:cubicBezTo>
                        <a:pt x="599" y="1954"/>
                        <a:pt x="1000" y="2043"/>
                        <a:pt x="1401" y="2133"/>
                      </a:cubicBezTo>
                      <a:cubicBezTo>
                        <a:pt x="1407" y="2135"/>
                        <a:pt x="1413" y="2136"/>
                        <a:pt x="1419" y="2136"/>
                      </a:cubicBezTo>
                      <a:cubicBezTo>
                        <a:pt x="1435" y="2136"/>
                        <a:pt x="1454" y="2130"/>
                        <a:pt x="1473" y="2124"/>
                      </a:cubicBezTo>
                      <a:cubicBezTo>
                        <a:pt x="1143" y="1419"/>
                        <a:pt x="813" y="732"/>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7;p46">
                  <a:extLst>
                    <a:ext uri="{FF2B5EF4-FFF2-40B4-BE49-F238E27FC236}">
                      <a16:creationId xmlns:a16="http://schemas.microsoft.com/office/drawing/2014/main" id="{00E71359-2E13-4A10-6633-E52287A925C5}"/>
                    </a:ext>
                  </a:extLst>
                </p:cNvPr>
                <p:cNvSpPr/>
                <p:nvPr/>
              </p:nvSpPr>
              <p:spPr>
                <a:xfrm>
                  <a:off x="3696168" y="2374225"/>
                  <a:ext cx="62355" cy="87575"/>
                </a:xfrm>
                <a:custGeom>
                  <a:avLst/>
                  <a:gdLst/>
                  <a:ahLst/>
                  <a:cxnLst/>
                  <a:rect l="l" t="t" r="r" b="b"/>
                  <a:pathLst>
                    <a:path w="1303" h="1830" extrusionOk="0">
                      <a:moveTo>
                        <a:pt x="0" y="1"/>
                      </a:moveTo>
                      <a:cubicBezTo>
                        <a:pt x="277" y="625"/>
                        <a:pt x="526" y="1232"/>
                        <a:pt x="865" y="1830"/>
                      </a:cubicBezTo>
                      <a:cubicBezTo>
                        <a:pt x="1017" y="1214"/>
                        <a:pt x="1160" y="634"/>
                        <a:pt x="1303" y="45"/>
                      </a:cubicBezTo>
                      <a:cubicBezTo>
                        <a:pt x="865" y="28"/>
                        <a:pt x="437" y="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08;p46">
                  <a:extLst>
                    <a:ext uri="{FF2B5EF4-FFF2-40B4-BE49-F238E27FC236}">
                      <a16:creationId xmlns:a16="http://schemas.microsoft.com/office/drawing/2014/main" id="{7359AD2D-631F-907A-DBF4-132CCC46624F}"/>
                    </a:ext>
                  </a:extLst>
                </p:cNvPr>
                <p:cNvSpPr/>
                <p:nvPr/>
              </p:nvSpPr>
              <p:spPr>
                <a:xfrm>
                  <a:off x="4100884" y="2304643"/>
                  <a:ext cx="56804" cy="83746"/>
                </a:xfrm>
                <a:custGeom>
                  <a:avLst/>
                  <a:gdLst/>
                  <a:ahLst/>
                  <a:cxnLst/>
                  <a:rect l="l" t="t" r="r" b="b"/>
                  <a:pathLst>
                    <a:path w="1187" h="1750" extrusionOk="0">
                      <a:moveTo>
                        <a:pt x="1187" y="1"/>
                      </a:moveTo>
                      <a:lnTo>
                        <a:pt x="1187" y="1"/>
                      </a:lnTo>
                      <a:cubicBezTo>
                        <a:pt x="767" y="170"/>
                        <a:pt x="393" y="322"/>
                        <a:pt x="0" y="482"/>
                      </a:cubicBezTo>
                      <a:cubicBezTo>
                        <a:pt x="330" y="920"/>
                        <a:pt x="643" y="1339"/>
                        <a:pt x="955" y="1749"/>
                      </a:cubicBezTo>
                      <a:cubicBezTo>
                        <a:pt x="1071" y="1722"/>
                        <a:pt x="1115" y="1669"/>
                        <a:pt x="1115" y="1562"/>
                      </a:cubicBezTo>
                      <a:cubicBezTo>
                        <a:pt x="1115" y="1303"/>
                        <a:pt x="1142" y="1044"/>
                        <a:pt x="1151" y="786"/>
                      </a:cubicBezTo>
                      <a:cubicBezTo>
                        <a:pt x="1169" y="536"/>
                        <a:pt x="1169" y="286"/>
                        <a:pt x="1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9;p46">
                  <a:extLst>
                    <a:ext uri="{FF2B5EF4-FFF2-40B4-BE49-F238E27FC236}">
                      <a16:creationId xmlns:a16="http://schemas.microsoft.com/office/drawing/2014/main" id="{06726BCE-E778-56FA-B312-F840982AE3D2}"/>
                    </a:ext>
                  </a:extLst>
                </p:cNvPr>
                <p:cNvSpPr/>
                <p:nvPr/>
              </p:nvSpPr>
              <p:spPr>
                <a:xfrm>
                  <a:off x="3591555" y="2241042"/>
                  <a:ext cx="23975" cy="52545"/>
                </a:xfrm>
                <a:custGeom>
                  <a:avLst/>
                  <a:gdLst/>
                  <a:ahLst/>
                  <a:cxnLst/>
                  <a:rect l="l" t="t" r="r" b="b"/>
                  <a:pathLst>
                    <a:path w="501" h="1098" extrusionOk="0">
                      <a:moveTo>
                        <a:pt x="0" y="0"/>
                      </a:moveTo>
                      <a:lnTo>
                        <a:pt x="0" y="0"/>
                      </a:lnTo>
                      <a:cubicBezTo>
                        <a:pt x="63" y="357"/>
                        <a:pt x="134" y="714"/>
                        <a:pt x="215" y="1098"/>
                      </a:cubicBezTo>
                      <a:cubicBezTo>
                        <a:pt x="313" y="803"/>
                        <a:pt x="411" y="545"/>
                        <a:pt x="500" y="304"/>
                      </a:cubicBezTo>
                      <a:cubicBezTo>
                        <a:pt x="393" y="99"/>
                        <a:pt x="215"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0;p46">
                  <a:extLst>
                    <a:ext uri="{FF2B5EF4-FFF2-40B4-BE49-F238E27FC236}">
                      <a16:creationId xmlns:a16="http://schemas.microsoft.com/office/drawing/2014/main" id="{5D4046C7-ADFE-00C6-43B4-3D16EE4987D7}"/>
                    </a:ext>
                  </a:extLst>
                </p:cNvPr>
                <p:cNvSpPr/>
                <p:nvPr/>
              </p:nvSpPr>
              <p:spPr>
                <a:xfrm>
                  <a:off x="4182861" y="2129634"/>
                  <a:ext cx="26942" cy="52114"/>
                </a:xfrm>
                <a:custGeom>
                  <a:avLst/>
                  <a:gdLst/>
                  <a:ahLst/>
                  <a:cxnLst/>
                  <a:rect l="l" t="t" r="r" b="b"/>
                  <a:pathLst>
                    <a:path w="563" h="1089" extrusionOk="0">
                      <a:moveTo>
                        <a:pt x="384" y="0"/>
                      </a:moveTo>
                      <a:cubicBezTo>
                        <a:pt x="259" y="107"/>
                        <a:pt x="161" y="196"/>
                        <a:pt x="54" y="286"/>
                      </a:cubicBezTo>
                      <a:cubicBezTo>
                        <a:pt x="0" y="339"/>
                        <a:pt x="18" y="384"/>
                        <a:pt x="63" y="437"/>
                      </a:cubicBezTo>
                      <a:cubicBezTo>
                        <a:pt x="179" y="589"/>
                        <a:pt x="286" y="740"/>
                        <a:pt x="402" y="901"/>
                      </a:cubicBezTo>
                      <a:cubicBezTo>
                        <a:pt x="455" y="963"/>
                        <a:pt x="500" y="1026"/>
                        <a:pt x="544" y="1088"/>
                      </a:cubicBezTo>
                      <a:cubicBezTo>
                        <a:pt x="553" y="1088"/>
                        <a:pt x="553" y="1088"/>
                        <a:pt x="562" y="1079"/>
                      </a:cubicBezTo>
                      <a:cubicBezTo>
                        <a:pt x="500" y="732"/>
                        <a:pt x="446" y="375"/>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111;p46">
                <a:extLst>
                  <a:ext uri="{FF2B5EF4-FFF2-40B4-BE49-F238E27FC236}">
                    <a16:creationId xmlns:a16="http://schemas.microsoft.com/office/drawing/2014/main" id="{582AFA59-66EF-B1C6-E544-03612959C47F}"/>
                  </a:ext>
                </a:extLst>
              </p:cNvPr>
              <p:cNvGrpSpPr/>
              <p:nvPr/>
            </p:nvGrpSpPr>
            <p:grpSpPr>
              <a:xfrm>
                <a:off x="3549729" y="1995638"/>
                <a:ext cx="721941" cy="541910"/>
                <a:chOff x="3549729" y="1995638"/>
                <a:chExt cx="721941" cy="541910"/>
              </a:xfrm>
            </p:grpSpPr>
            <p:sp>
              <p:nvSpPr>
                <p:cNvPr id="51" name="Google Shape;1112;p46">
                  <a:extLst>
                    <a:ext uri="{FF2B5EF4-FFF2-40B4-BE49-F238E27FC236}">
                      <a16:creationId xmlns:a16="http://schemas.microsoft.com/office/drawing/2014/main" id="{6549155F-66FC-EFF4-84EE-A518A9B7A965}"/>
                    </a:ext>
                  </a:extLst>
                </p:cNvPr>
                <p:cNvSpPr/>
                <p:nvPr/>
              </p:nvSpPr>
              <p:spPr>
                <a:xfrm>
                  <a:off x="3549729" y="1995638"/>
                  <a:ext cx="721941" cy="541910"/>
                </a:xfrm>
                <a:custGeom>
                  <a:avLst/>
                  <a:gdLst/>
                  <a:ahLst/>
                  <a:cxnLst/>
                  <a:rect l="l" t="t" r="r" b="b"/>
                  <a:pathLst>
                    <a:path w="15086" h="11324" extrusionOk="0">
                      <a:moveTo>
                        <a:pt x="13694" y="1747"/>
                      </a:moveTo>
                      <a:cubicBezTo>
                        <a:pt x="13712" y="2104"/>
                        <a:pt x="13649" y="2452"/>
                        <a:pt x="13364" y="2720"/>
                      </a:cubicBezTo>
                      <a:cubicBezTo>
                        <a:pt x="13293" y="2568"/>
                        <a:pt x="13230" y="2425"/>
                        <a:pt x="13177" y="2283"/>
                      </a:cubicBezTo>
                      <a:cubicBezTo>
                        <a:pt x="13337" y="2113"/>
                        <a:pt x="13516" y="1926"/>
                        <a:pt x="13694" y="1747"/>
                      </a:cubicBezTo>
                      <a:close/>
                      <a:moveTo>
                        <a:pt x="12864" y="2372"/>
                      </a:moveTo>
                      <a:cubicBezTo>
                        <a:pt x="12962" y="2372"/>
                        <a:pt x="13025" y="2416"/>
                        <a:pt x="13061" y="2515"/>
                      </a:cubicBezTo>
                      <a:cubicBezTo>
                        <a:pt x="13078" y="2568"/>
                        <a:pt x="13096" y="2613"/>
                        <a:pt x="13114" y="2666"/>
                      </a:cubicBezTo>
                      <a:cubicBezTo>
                        <a:pt x="13114" y="2684"/>
                        <a:pt x="13123" y="2702"/>
                        <a:pt x="13123" y="2738"/>
                      </a:cubicBezTo>
                      <a:cubicBezTo>
                        <a:pt x="13168" y="2871"/>
                        <a:pt x="13141" y="2996"/>
                        <a:pt x="13025" y="3112"/>
                      </a:cubicBezTo>
                      <a:cubicBezTo>
                        <a:pt x="12974" y="3170"/>
                        <a:pt x="12915" y="3197"/>
                        <a:pt x="12858" y="3197"/>
                      </a:cubicBezTo>
                      <a:cubicBezTo>
                        <a:pt x="12775" y="3197"/>
                        <a:pt x="12696" y="3138"/>
                        <a:pt x="12659" y="3032"/>
                      </a:cubicBezTo>
                      <a:cubicBezTo>
                        <a:pt x="12606" y="2862"/>
                        <a:pt x="12606" y="2693"/>
                        <a:pt x="12677" y="2523"/>
                      </a:cubicBezTo>
                      <a:cubicBezTo>
                        <a:pt x="12704" y="2443"/>
                        <a:pt x="12766" y="2372"/>
                        <a:pt x="12864" y="2372"/>
                      </a:cubicBezTo>
                      <a:close/>
                      <a:moveTo>
                        <a:pt x="13614" y="2800"/>
                      </a:moveTo>
                      <a:cubicBezTo>
                        <a:pt x="13676" y="3175"/>
                        <a:pt x="13730" y="3532"/>
                        <a:pt x="13792" y="3879"/>
                      </a:cubicBezTo>
                      <a:cubicBezTo>
                        <a:pt x="13783" y="3888"/>
                        <a:pt x="13783" y="3888"/>
                        <a:pt x="13774" y="3888"/>
                      </a:cubicBezTo>
                      <a:cubicBezTo>
                        <a:pt x="13730" y="3826"/>
                        <a:pt x="13685" y="3763"/>
                        <a:pt x="13632" y="3701"/>
                      </a:cubicBezTo>
                      <a:cubicBezTo>
                        <a:pt x="13516" y="3540"/>
                        <a:pt x="13409" y="3389"/>
                        <a:pt x="13293" y="3237"/>
                      </a:cubicBezTo>
                      <a:cubicBezTo>
                        <a:pt x="13248" y="3184"/>
                        <a:pt x="13230" y="3139"/>
                        <a:pt x="13284" y="3086"/>
                      </a:cubicBezTo>
                      <a:cubicBezTo>
                        <a:pt x="13391" y="2996"/>
                        <a:pt x="13489" y="2907"/>
                        <a:pt x="13614" y="2800"/>
                      </a:cubicBezTo>
                      <a:close/>
                      <a:moveTo>
                        <a:pt x="12383" y="2800"/>
                      </a:moveTo>
                      <a:cubicBezTo>
                        <a:pt x="12436" y="2943"/>
                        <a:pt x="12499" y="3112"/>
                        <a:pt x="12561" y="3282"/>
                      </a:cubicBezTo>
                      <a:cubicBezTo>
                        <a:pt x="12356" y="3505"/>
                        <a:pt x="10527" y="4254"/>
                        <a:pt x="10108" y="4317"/>
                      </a:cubicBezTo>
                      <a:cubicBezTo>
                        <a:pt x="10045" y="4138"/>
                        <a:pt x="9992" y="3960"/>
                        <a:pt x="9929" y="3772"/>
                      </a:cubicBezTo>
                      <a:cubicBezTo>
                        <a:pt x="10331" y="3630"/>
                        <a:pt x="10759" y="3487"/>
                        <a:pt x="11178" y="3326"/>
                      </a:cubicBezTo>
                      <a:cubicBezTo>
                        <a:pt x="11589" y="3157"/>
                        <a:pt x="11990" y="2970"/>
                        <a:pt x="12383" y="2800"/>
                      </a:cubicBezTo>
                      <a:close/>
                      <a:moveTo>
                        <a:pt x="10408" y="221"/>
                      </a:moveTo>
                      <a:cubicBezTo>
                        <a:pt x="10990" y="221"/>
                        <a:pt x="11570" y="257"/>
                        <a:pt x="12151" y="365"/>
                      </a:cubicBezTo>
                      <a:cubicBezTo>
                        <a:pt x="12445" y="427"/>
                        <a:pt x="12748" y="525"/>
                        <a:pt x="13034" y="623"/>
                      </a:cubicBezTo>
                      <a:cubicBezTo>
                        <a:pt x="13177" y="668"/>
                        <a:pt x="13301" y="757"/>
                        <a:pt x="13417" y="846"/>
                      </a:cubicBezTo>
                      <a:cubicBezTo>
                        <a:pt x="13649" y="1025"/>
                        <a:pt x="13685" y="1257"/>
                        <a:pt x="13560" y="1515"/>
                      </a:cubicBezTo>
                      <a:cubicBezTo>
                        <a:pt x="13453" y="1730"/>
                        <a:pt x="13284" y="1890"/>
                        <a:pt x="13114" y="2042"/>
                      </a:cubicBezTo>
                      <a:cubicBezTo>
                        <a:pt x="13025" y="2113"/>
                        <a:pt x="12936" y="2176"/>
                        <a:pt x="12802" y="2176"/>
                      </a:cubicBezTo>
                      <a:cubicBezTo>
                        <a:pt x="12796" y="2175"/>
                        <a:pt x="12790" y="2175"/>
                        <a:pt x="12785" y="2175"/>
                      </a:cubicBezTo>
                      <a:cubicBezTo>
                        <a:pt x="12668" y="2175"/>
                        <a:pt x="12576" y="2261"/>
                        <a:pt x="12525" y="2372"/>
                      </a:cubicBezTo>
                      <a:cubicBezTo>
                        <a:pt x="12481" y="2461"/>
                        <a:pt x="12418" y="2515"/>
                        <a:pt x="12329" y="2559"/>
                      </a:cubicBezTo>
                      <a:cubicBezTo>
                        <a:pt x="11731" y="2880"/>
                        <a:pt x="11107" y="3139"/>
                        <a:pt x="10465" y="3362"/>
                      </a:cubicBezTo>
                      <a:cubicBezTo>
                        <a:pt x="10268" y="3425"/>
                        <a:pt x="10072" y="3496"/>
                        <a:pt x="9876" y="3549"/>
                      </a:cubicBezTo>
                      <a:cubicBezTo>
                        <a:pt x="9760" y="3585"/>
                        <a:pt x="9644" y="3603"/>
                        <a:pt x="9528" y="3621"/>
                      </a:cubicBezTo>
                      <a:cubicBezTo>
                        <a:pt x="9474" y="3630"/>
                        <a:pt x="9421" y="3630"/>
                        <a:pt x="9385" y="3656"/>
                      </a:cubicBezTo>
                      <a:cubicBezTo>
                        <a:pt x="9153" y="3790"/>
                        <a:pt x="8886" y="3835"/>
                        <a:pt x="8627" y="3888"/>
                      </a:cubicBezTo>
                      <a:cubicBezTo>
                        <a:pt x="7949" y="4031"/>
                        <a:pt x="7262" y="4174"/>
                        <a:pt x="6575" y="4290"/>
                      </a:cubicBezTo>
                      <a:cubicBezTo>
                        <a:pt x="6165" y="4361"/>
                        <a:pt x="5745" y="4397"/>
                        <a:pt x="5326" y="4450"/>
                      </a:cubicBezTo>
                      <a:cubicBezTo>
                        <a:pt x="5281" y="4450"/>
                        <a:pt x="5228" y="4450"/>
                        <a:pt x="5183" y="4441"/>
                      </a:cubicBezTo>
                      <a:cubicBezTo>
                        <a:pt x="5143" y="4431"/>
                        <a:pt x="5103" y="4426"/>
                        <a:pt x="5063" y="4426"/>
                      </a:cubicBezTo>
                      <a:cubicBezTo>
                        <a:pt x="4996" y="4426"/>
                        <a:pt x="4929" y="4440"/>
                        <a:pt x="4862" y="4468"/>
                      </a:cubicBezTo>
                      <a:cubicBezTo>
                        <a:pt x="4821" y="4492"/>
                        <a:pt x="4771" y="4496"/>
                        <a:pt x="4721" y="4496"/>
                      </a:cubicBezTo>
                      <a:cubicBezTo>
                        <a:pt x="4697" y="4496"/>
                        <a:pt x="4672" y="4495"/>
                        <a:pt x="4648" y="4495"/>
                      </a:cubicBezTo>
                      <a:cubicBezTo>
                        <a:pt x="4271" y="4519"/>
                        <a:pt x="3895" y="4534"/>
                        <a:pt x="3519" y="4534"/>
                      </a:cubicBezTo>
                      <a:cubicBezTo>
                        <a:pt x="3070" y="4534"/>
                        <a:pt x="2620" y="4513"/>
                        <a:pt x="2168" y="4459"/>
                      </a:cubicBezTo>
                      <a:cubicBezTo>
                        <a:pt x="2088" y="4450"/>
                        <a:pt x="2025" y="4424"/>
                        <a:pt x="1963" y="4370"/>
                      </a:cubicBezTo>
                      <a:cubicBezTo>
                        <a:pt x="1867" y="4280"/>
                        <a:pt x="1757" y="4236"/>
                        <a:pt x="1640" y="4236"/>
                      </a:cubicBezTo>
                      <a:cubicBezTo>
                        <a:pt x="1571" y="4236"/>
                        <a:pt x="1500" y="4251"/>
                        <a:pt x="1428" y="4281"/>
                      </a:cubicBezTo>
                      <a:cubicBezTo>
                        <a:pt x="1399" y="4288"/>
                        <a:pt x="1364" y="4301"/>
                        <a:pt x="1328" y="4301"/>
                      </a:cubicBezTo>
                      <a:cubicBezTo>
                        <a:pt x="1320" y="4301"/>
                        <a:pt x="1311" y="4300"/>
                        <a:pt x="1303" y="4299"/>
                      </a:cubicBezTo>
                      <a:cubicBezTo>
                        <a:pt x="1044" y="4227"/>
                        <a:pt x="776" y="4138"/>
                        <a:pt x="553" y="3978"/>
                      </a:cubicBezTo>
                      <a:cubicBezTo>
                        <a:pt x="214" y="3728"/>
                        <a:pt x="170" y="3460"/>
                        <a:pt x="411" y="3121"/>
                      </a:cubicBezTo>
                      <a:cubicBezTo>
                        <a:pt x="589" y="2862"/>
                        <a:pt x="830" y="2666"/>
                        <a:pt x="1080" y="2497"/>
                      </a:cubicBezTo>
                      <a:cubicBezTo>
                        <a:pt x="1579" y="2158"/>
                        <a:pt x="2114" y="1908"/>
                        <a:pt x="2677" y="1685"/>
                      </a:cubicBezTo>
                      <a:cubicBezTo>
                        <a:pt x="3586" y="1319"/>
                        <a:pt x="4523" y="1034"/>
                        <a:pt x="5487" y="820"/>
                      </a:cubicBezTo>
                      <a:cubicBezTo>
                        <a:pt x="5790" y="757"/>
                        <a:pt x="6102" y="704"/>
                        <a:pt x="6406" y="641"/>
                      </a:cubicBezTo>
                      <a:cubicBezTo>
                        <a:pt x="7405" y="427"/>
                        <a:pt x="8404" y="302"/>
                        <a:pt x="9412" y="249"/>
                      </a:cubicBezTo>
                      <a:cubicBezTo>
                        <a:pt x="9745" y="232"/>
                        <a:pt x="10077" y="221"/>
                        <a:pt x="10408" y="221"/>
                      </a:cubicBezTo>
                      <a:close/>
                      <a:moveTo>
                        <a:pt x="9550" y="3823"/>
                      </a:moveTo>
                      <a:cubicBezTo>
                        <a:pt x="9627" y="3823"/>
                        <a:pt x="9694" y="3879"/>
                        <a:pt x="9733" y="3942"/>
                      </a:cubicBezTo>
                      <a:cubicBezTo>
                        <a:pt x="9769" y="4013"/>
                        <a:pt x="9796" y="4094"/>
                        <a:pt x="9831" y="4165"/>
                      </a:cubicBezTo>
                      <a:cubicBezTo>
                        <a:pt x="9840" y="4326"/>
                        <a:pt x="9858" y="4477"/>
                        <a:pt x="9751" y="4611"/>
                      </a:cubicBezTo>
                      <a:cubicBezTo>
                        <a:pt x="9704" y="4674"/>
                        <a:pt x="9642" y="4730"/>
                        <a:pt x="9561" y="4730"/>
                      </a:cubicBezTo>
                      <a:cubicBezTo>
                        <a:pt x="9551" y="4730"/>
                        <a:pt x="9539" y="4729"/>
                        <a:pt x="9528" y="4727"/>
                      </a:cubicBezTo>
                      <a:cubicBezTo>
                        <a:pt x="9421" y="4718"/>
                        <a:pt x="9376" y="4638"/>
                        <a:pt x="9341" y="4549"/>
                      </a:cubicBezTo>
                      <a:cubicBezTo>
                        <a:pt x="9260" y="4361"/>
                        <a:pt x="9287" y="4183"/>
                        <a:pt x="9341" y="3995"/>
                      </a:cubicBezTo>
                      <a:cubicBezTo>
                        <a:pt x="9367" y="3915"/>
                        <a:pt x="9421" y="3844"/>
                        <a:pt x="9519" y="3826"/>
                      </a:cubicBezTo>
                      <a:cubicBezTo>
                        <a:pt x="9529" y="3824"/>
                        <a:pt x="9540" y="3823"/>
                        <a:pt x="9550" y="3823"/>
                      </a:cubicBezTo>
                      <a:close/>
                      <a:moveTo>
                        <a:pt x="304" y="4102"/>
                      </a:moveTo>
                      <a:lnTo>
                        <a:pt x="304" y="4102"/>
                      </a:lnTo>
                      <a:cubicBezTo>
                        <a:pt x="464" y="4192"/>
                        <a:pt x="598" y="4272"/>
                        <a:pt x="741" y="4343"/>
                      </a:cubicBezTo>
                      <a:cubicBezTo>
                        <a:pt x="892" y="4406"/>
                        <a:pt x="1044" y="4459"/>
                        <a:pt x="1196" y="4513"/>
                      </a:cubicBezTo>
                      <a:cubicBezTo>
                        <a:pt x="1169" y="4665"/>
                        <a:pt x="1151" y="4798"/>
                        <a:pt x="1124" y="4950"/>
                      </a:cubicBezTo>
                      <a:cubicBezTo>
                        <a:pt x="946" y="4905"/>
                        <a:pt x="767" y="4834"/>
                        <a:pt x="607" y="4745"/>
                      </a:cubicBezTo>
                      <a:cubicBezTo>
                        <a:pt x="571" y="4727"/>
                        <a:pt x="535" y="4691"/>
                        <a:pt x="518" y="4656"/>
                      </a:cubicBezTo>
                      <a:cubicBezTo>
                        <a:pt x="411" y="4495"/>
                        <a:pt x="357" y="4308"/>
                        <a:pt x="304" y="4102"/>
                      </a:cubicBezTo>
                      <a:close/>
                      <a:moveTo>
                        <a:pt x="9064" y="4013"/>
                      </a:moveTo>
                      <a:cubicBezTo>
                        <a:pt x="9064" y="4120"/>
                        <a:pt x="9055" y="4218"/>
                        <a:pt x="9064" y="4308"/>
                      </a:cubicBezTo>
                      <a:cubicBezTo>
                        <a:pt x="9073" y="4406"/>
                        <a:pt x="9100" y="4495"/>
                        <a:pt x="9118" y="4593"/>
                      </a:cubicBezTo>
                      <a:cubicBezTo>
                        <a:pt x="9037" y="4620"/>
                        <a:pt x="8948" y="4656"/>
                        <a:pt x="8868" y="4673"/>
                      </a:cubicBezTo>
                      <a:cubicBezTo>
                        <a:pt x="8279" y="4789"/>
                        <a:pt x="7699" y="4914"/>
                        <a:pt x="7110" y="5012"/>
                      </a:cubicBezTo>
                      <a:cubicBezTo>
                        <a:pt x="6646" y="5093"/>
                        <a:pt x="6174" y="5155"/>
                        <a:pt x="5710" y="5227"/>
                      </a:cubicBezTo>
                      <a:cubicBezTo>
                        <a:pt x="5695" y="5230"/>
                        <a:pt x="5679" y="5231"/>
                        <a:pt x="5662" y="5231"/>
                      </a:cubicBezTo>
                      <a:cubicBezTo>
                        <a:pt x="5629" y="5231"/>
                        <a:pt x="5594" y="5227"/>
                        <a:pt x="5558" y="5227"/>
                      </a:cubicBezTo>
                      <a:cubicBezTo>
                        <a:pt x="5594" y="5030"/>
                        <a:pt x="5567" y="4852"/>
                        <a:pt x="5469" y="4665"/>
                      </a:cubicBezTo>
                      <a:cubicBezTo>
                        <a:pt x="6691" y="4531"/>
                        <a:pt x="7886" y="4317"/>
                        <a:pt x="9064" y="4013"/>
                      </a:cubicBezTo>
                      <a:close/>
                      <a:moveTo>
                        <a:pt x="1638" y="4487"/>
                      </a:moveTo>
                      <a:cubicBezTo>
                        <a:pt x="1736" y="4487"/>
                        <a:pt x="1836" y="4540"/>
                        <a:pt x="1883" y="4638"/>
                      </a:cubicBezTo>
                      <a:cubicBezTo>
                        <a:pt x="1900" y="4673"/>
                        <a:pt x="1900" y="4709"/>
                        <a:pt x="1918" y="4745"/>
                      </a:cubicBezTo>
                      <a:lnTo>
                        <a:pt x="1936" y="4754"/>
                      </a:lnTo>
                      <a:cubicBezTo>
                        <a:pt x="1918" y="4861"/>
                        <a:pt x="1909" y="4968"/>
                        <a:pt x="1874" y="5075"/>
                      </a:cubicBezTo>
                      <a:cubicBezTo>
                        <a:pt x="1837" y="5179"/>
                        <a:pt x="1752" y="5234"/>
                        <a:pt x="1661" y="5234"/>
                      </a:cubicBezTo>
                      <a:cubicBezTo>
                        <a:pt x="1596" y="5234"/>
                        <a:pt x="1528" y="5206"/>
                        <a:pt x="1472" y="5146"/>
                      </a:cubicBezTo>
                      <a:cubicBezTo>
                        <a:pt x="1338" y="5004"/>
                        <a:pt x="1329" y="4718"/>
                        <a:pt x="1445" y="4575"/>
                      </a:cubicBezTo>
                      <a:cubicBezTo>
                        <a:pt x="1494" y="4515"/>
                        <a:pt x="1566" y="4487"/>
                        <a:pt x="1638" y="4487"/>
                      </a:cubicBezTo>
                      <a:close/>
                      <a:moveTo>
                        <a:pt x="2177" y="4700"/>
                      </a:moveTo>
                      <a:cubicBezTo>
                        <a:pt x="2619" y="4744"/>
                        <a:pt x="3064" y="4764"/>
                        <a:pt x="3511" y="4764"/>
                      </a:cubicBezTo>
                      <a:cubicBezTo>
                        <a:pt x="3876" y="4764"/>
                        <a:pt x="4243" y="4751"/>
                        <a:pt x="4612" y="4727"/>
                      </a:cubicBezTo>
                      <a:lnTo>
                        <a:pt x="4612" y="4727"/>
                      </a:lnTo>
                      <a:cubicBezTo>
                        <a:pt x="4595" y="4923"/>
                        <a:pt x="4586" y="5102"/>
                        <a:pt x="4568" y="5289"/>
                      </a:cubicBezTo>
                      <a:cubicBezTo>
                        <a:pt x="4300" y="5318"/>
                        <a:pt x="4033" y="5332"/>
                        <a:pt x="3766" y="5332"/>
                      </a:cubicBezTo>
                      <a:cubicBezTo>
                        <a:pt x="3213" y="5332"/>
                        <a:pt x="2662" y="5272"/>
                        <a:pt x="2114" y="5164"/>
                      </a:cubicBezTo>
                      <a:cubicBezTo>
                        <a:pt x="2132" y="5012"/>
                        <a:pt x="2150" y="4861"/>
                        <a:pt x="2177" y="4700"/>
                      </a:cubicBezTo>
                      <a:close/>
                      <a:moveTo>
                        <a:pt x="5064" y="4684"/>
                      </a:moveTo>
                      <a:cubicBezTo>
                        <a:pt x="5100" y="4684"/>
                        <a:pt x="5137" y="4696"/>
                        <a:pt x="5174" y="4718"/>
                      </a:cubicBezTo>
                      <a:cubicBezTo>
                        <a:pt x="5281" y="4780"/>
                        <a:pt x="5335" y="4870"/>
                        <a:pt x="5335" y="4986"/>
                      </a:cubicBezTo>
                      <a:cubicBezTo>
                        <a:pt x="5335" y="5075"/>
                        <a:pt x="5308" y="5173"/>
                        <a:pt x="5281" y="5253"/>
                      </a:cubicBezTo>
                      <a:cubicBezTo>
                        <a:pt x="5264" y="5351"/>
                        <a:pt x="5210" y="5432"/>
                        <a:pt x="5103" y="5432"/>
                      </a:cubicBezTo>
                      <a:cubicBezTo>
                        <a:pt x="5094" y="5432"/>
                        <a:pt x="5085" y="5433"/>
                        <a:pt x="5076" y="5433"/>
                      </a:cubicBezTo>
                      <a:cubicBezTo>
                        <a:pt x="4980" y="5433"/>
                        <a:pt x="4894" y="5388"/>
                        <a:pt x="4853" y="5298"/>
                      </a:cubicBezTo>
                      <a:cubicBezTo>
                        <a:pt x="4826" y="5262"/>
                        <a:pt x="4809" y="5227"/>
                        <a:pt x="4800" y="5191"/>
                      </a:cubicBezTo>
                      <a:cubicBezTo>
                        <a:pt x="4791" y="5021"/>
                        <a:pt x="4818" y="4879"/>
                        <a:pt x="4925" y="4754"/>
                      </a:cubicBezTo>
                      <a:cubicBezTo>
                        <a:pt x="4966" y="4707"/>
                        <a:pt x="5014" y="4684"/>
                        <a:pt x="5064" y="4684"/>
                      </a:cubicBezTo>
                      <a:close/>
                      <a:moveTo>
                        <a:pt x="13123" y="3344"/>
                      </a:moveTo>
                      <a:cubicBezTo>
                        <a:pt x="13355" y="3674"/>
                        <a:pt x="13596" y="4004"/>
                        <a:pt x="13837" y="4343"/>
                      </a:cubicBezTo>
                      <a:cubicBezTo>
                        <a:pt x="13864" y="4379"/>
                        <a:pt x="13872" y="4433"/>
                        <a:pt x="13881" y="4477"/>
                      </a:cubicBezTo>
                      <a:cubicBezTo>
                        <a:pt x="13926" y="4772"/>
                        <a:pt x="13971" y="5057"/>
                        <a:pt x="14024" y="5351"/>
                      </a:cubicBezTo>
                      <a:cubicBezTo>
                        <a:pt x="14024" y="5396"/>
                        <a:pt x="14033" y="5441"/>
                        <a:pt x="13979" y="5476"/>
                      </a:cubicBezTo>
                      <a:cubicBezTo>
                        <a:pt x="13658" y="5726"/>
                        <a:pt x="13301" y="5922"/>
                        <a:pt x="12909" y="6101"/>
                      </a:cubicBezTo>
                      <a:cubicBezTo>
                        <a:pt x="12909" y="6012"/>
                        <a:pt x="12900" y="5949"/>
                        <a:pt x="12909" y="5878"/>
                      </a:cubicBezTo>
                      <a:cubicBezTo>
                        <a:pt x="12936" y="5075"/>
                        <a:pt x="12962" y="4281"/>
                        <a:pt x="12989" y="3478"/>
                      </a:cubicBezTo>
                      <a:cubicBezTo>
                        <a:pt x="12989" y="3398"/>
                        <a:pt x="13025" y="3353"/>
                        <a:pt x="13123" y="3344"/>
                      </a:cubicBezTo>
                      <a:close/>
                      <a:moveTo>
                        <a:pt x="874" y="5128"/>
                      </a:moveTo>
                      <a:cubicBezTo>
                        <a:pt x="1089" y="5146"/>
                        <a:pt x="1267" y="5227"/>
                        <a:pt x="1374" y="5432"/>
                      </a:cubicBezTo>
                      <a:cubicBezTo>
                        <a:pt x="1285" y="5673"/>
                        <a:pt x="1187" y="5931"/>
                        <a:pt x="1089" y="6226"/>
                      </a:cubicBezTo>
                      <a:cubicBezTo>
                        <a:pt x="1008" y="5842"/>
                        <a:pt x="937" y="5485"/>
                        <a:pt x="874" y="5128"/>
                      </a:cubicBezTo>
                      <a:close/>
                      <a:moveTo>
                        <a:pt x="12784" y="3433"/>
                      </a:moveTo>
                      <a:cubicBezTo>
                        <a:pt x="12784" y="3478"/>
                        <a:pt x="12784" y="3514"/>
                        <a:pt x="12784" y="3549"/>
                      </a:cubicBezTo>
                      <a:cubicBezTo>
                        <a:pt x="12757" y="4388"/>
                        <a:pt x="12731" y="5218"/>
                        <a:pt x="12704" y="6056"/>
                      </a:cubicBezTo>
                      <a:cubicBezTo>
                        <a:pt x="12704" y="6163"/>
                        <a:pt x="12668" y="6226"/>
                        <a:pt x="12570" y="6261"/>
                      </a:cubicBezTo>
                      <a:cubicBezTo>
                        <a:pt x="12222" y="6395"/>
                        <a:pt x="11883" y="6547"/>
                        <a:pt x="11535" y="6681"/>
                      </a:cubicBezTo>
                      <a:cubicBezTo>
                        <a:pt x="11477" y="6705"/>
                        <a:pt x="11440" y="6718"/>
                        <a:pt x="11410" y="6718"/>
                      </a:cubicBezTo>
                      <a:cubicBezTo>
                        <a:pt x="11362" y="6718"/>
                        <a:pt x="11334" y="6683"/>
                        <a:pt x="11267" y="6600"/>
                      </a:cubicBezTo>
                      <a:cubicBezTo>
                        <a:pt x="10813" y="6038"/>
                        <a:pt x="10366" y="5476"/>
                        <a:pt x="9911" y="4914"/>
                      </a:cubicBezTo>
                      <a:cubicBezTo>
                        <a:pt x="9894" y="4888"/>
                        <a:pt x="9876" y="4870"/>
                        <a:pt x="9867" y="4852"/>
                      </a:cubicBezTo>
                      <a:cubicBezTo>
                        <a:pt x="9938" y="4620"/>
                        <a:pt x="10117" y="4575"/>
                        <a:pt x="10304" y="4513"/>
                      </a:cubicBezTo>
                      <a:cubicBezTo>
                        <a:pt x="11143" y="4236"/>
                        <a:pt x="11963" y="3906"/>
                        <a:pt x="12731" y="3460"/>
                      </a:cubicBezTo>
                      <a:cubicBezTo>
                        <a:pt x="12739" y="3451"/>
                        <a:pt x="12757" y="3442"/>
                        <a:pt x="12784" y="3433"/>
                      </a:cubicBezTo>
                      <a:close/>
                      <a:moveTo>
                        <a:pt x="9566" y="4947"/>
                      </a:moveTo>
                      <a:cubicBezTo>
                        <a:pt x="9645" y="4947"/>
                        <a:pt x="9707" y="4992"/>
                        <a:pt x="9769" y="5075"/>
                      </a:cubicBezTo>
                      <a:cubicBezTo>
                        <a:pt x="10188" y="5610"/>
                        <a:pt x="10616" y="6145"/>
                        <a:pt x="11036" y="6681"/>
                      </a:cubicBezTo>
                      <a:cubicBezTo>
                        <a:pt x="11071" y="6716"/>
                        <a:pt x="11098" y="6761"/>
                        <a:pt x="11125" y="6806"/>
                      </a:cubicBezTo>
                      <a:cubicBezTo>
                        <a:pt x="10786" y="6957"/>
                        <a:pt x="9483" y="7269"/>
                        <a:pt x="9144" y="7287"/>
                      </a:cubicBezTo>
                      <a:cubicBezTo>
                        <a:pt x="9260" y="6511"/>
                        <a:pt x="9376" y="5735"/>
                        <a:pt x="9492" y="4959"/>
                      </a:cubicBezTo>
                      <a:cubicBezTo>
                        <a:pt x="9519" y="4951"/>
                        <a:pt x="9543" y="4947"/>
                        <a:pt x="9566" y="4947"/>
                      </a:cubicBezTo>
                      <a:close/>
                      <a:moveTo>
                        <a:pt x="9278" y="4816"/>
                      </a:moveTo>
                      <a:lnTo>
                        <a:pt x="9278" y="4816"/>
                      </a:lnTo>
                      <a:cubicBezTo>
                        <a:pt x="9242" y="5066"/>
                        <a:pt x="9225" y="5316"/>
                        <a:pt x="9189" y="5557"/>
                      </a:cubicBezTo>
                      <a:cubicBezTo>
                        <a:pt x="9100" y="6101"/>
                        <a:pt x="9002" y="6654"/>
                        <a:pt x="8912" y="7207"/>
                      </a:cubicBezTo>
                      <a:cubicBezTo>
                        <a:pt x="8903" y="7305"/>
                        <a:pt x="8859" y="7341"/>
                        <a:pt x="8761" y="7359"/>
                      </a:cubicBezTo>
                      <a:cubicBezTo>
                        <a:pt x="8145" y="7475"/>
                        <a:pt x="7521" y="7546"/>
                        <a:pt x="6887" y="7600"/>
                      </a:cubicBezTo>
                      <a:cubicBezTo>
                        <a:pt x="6881" y="7600"/>
                        <a:pt x="6874" y="7601"/>
                        <a:pt x="6868" y="7601"/>
                      </a:cubicBezTo>
                      <a:cubicBezTo>
                        <a:pt x="6794" y="7601"/>
                        <a:pt x="6768" y="7551"/>
                        <a:pt x="6727" y="7501"/>
                      </a:cubicBezTo>
                      <a:cubicBezTo>
                        <a:pt x="6450" y="7145"/>
                        <a:pt x="6182" y="6779"/>
                        <a:pt x="5906" y="6431"/>
                      </a:cubicBezTo>
                      <a:cubicBezTo>
                        <a:pt x="5701" y="6172"/>
                        <a:pt x="5496" y="5913"/>
                        <a:pt x="5281" y="5655"/>
                      </a:cubicBezTo>
                      <a:cubicBezTo>
                        <a:pt x="5380" y="5494"/>
                        <a:pt x="5513" y="5450"/>
                        <a:pt x="5683" y="5432"/>
                      </a:cubicBezTo>
                      <a:cubicBezTo>
                        <a:pt x="6049" y="5405"/>
                        <a:pt x="6414" y="5360"/>
                        <a:pt x="6771" y="5298"/>
                      </a:cubicBezTo>
                      <a:cubicBezTo>
                        <a:pt x="7530" y="5164"/>
                        <a:pt x="8288" y="5012"/>
                        <a:pt x="9037" y="4870"/>
                      </a:cubicBezTo>
                      <a:cubicBezTo>
                        <a:pt x="9118" y="4852"/>
                        <a:pt x="9189" y="4834"/>
                        <a:pt x="9278" y="4816"/>
                      </a:cubicBezTo>
                      <a:close/>
                      <a:moveTo>
                        <a:pt x="1642" y="5467"/>
                      </a:moveTo>
                      <a:cubicBezTo>
                        <a:pt x="1981" y="6199"/>
                        <a:pt x="2311" y="6886"/>
                        <a:pt x="2641" y="7591"/>
                      </a:cubicBezTo>
                      <a:cubicBezTo>
                        <a:pt x="2612" y="7591"/>
                        <a:pt x="2595" y="7602"/>
                        <a:pt x="2580" y="7602"/>
                      </a:cubicBezTo>
                      <a:cubicBezTo>
                        <a:pt x="2577" y="7602"/>
                        <a:pt x="2573" y="7601"/>
                        <a:pt x="2569" y="7600"/>
                      </a:cubicBezTo>
                      <a:cubicBezTo>
                        <a:pt x="2168" y="7510"/>
                        <a:pt x="1767" y="7421"/>
                        <a:pt x="1374" y="7341"/>
                      </a:cubicBezTo>
                      <a:cubicBezTo>
                        <a:pt x="1285" y="7323"/>
                        <a:pt x="1258" y="7269"/>
                        <a:pt x="1231" y="7180"/>
                      </a:cubicBezTo>
                      <a:cubicBezTo>
                        <a:pt x="1169" y="6922"/>
                        <a:pt x="1196" y="6672"/>
                        <a:pt x="1294" y="6422"/>
                      </a:cubicBezTo>
                      <a:cubicBezTo>
                        <a:pt x="1392" y="6154"/>
                        <a:pt x="1472" y="5887"/>
                        <a:pt x="1561" y="5619"/>
                      </a:cubicBezTo>
                      <a:cubicBezTo>
                        <a:pt x="1579" y="5574"/>
                        <a:pt x="1606" y="5539"/>
                        <a:pt x="1642" y="5467"/>
                      </a:cubicBezTo>
                      <a:close/>
                      <a:moveTo>
                        <a:pt x="5130" y="5842"/>
                      </a:moveTo>
                      <a:cubicBezTo>
                        <a:pt x="5629" y="6413"/>
                        <a:pt x="6058" y="7011"/>
                        <a:pt x="6513" y="7600"/>
                      </a:cubicBezTo>
                      <a:cubicBezTo>
                        <a:pt x="6363" y="7649"/>
                        <a:pt x="5419" y="7699"/>
                        <a:pt x="4939" y="7699"/>
                      </a:cubicBezTo>
                      <a:cubicBezTo>
                        <a:pt x="4817" y="7699"/>
                        <a:pt x="4725" y="7696"/>
                        <a:pt x="4684" y="7689"/>
                      </a:cubicBezTo>
                      <a:cubicBezTo>
                        <a:pt x="4826" y="7082"/>
                        <a:pt x="4978" y="6475"/>
                        <a:pt x="5130" y="5842"/>
                      </a:cubicBezTo>
                      <a:close/>
                      <a:moveTo>
                        <a:pt x="1883" y="5378"/>
                      </a:moveTo>
                      <a:lnTo>
                        <a:pt x="1883" y="5378"/>
                      </a:lnTo>
                      <a:cubicBezTo>
                        <a:pt x="1927" y="5383"/>
                        <a:pt x="1963" y="5383"/>
                        <a:pt x="1994" y="5383"/>
                      </a:cubicBezTo>
                      <a:cubicBezTo>
                        <a:pt x="2025" y="5383"/>
                        <a:pt x="2052" y="5383"/>
                        <a:pt x="2079" y="5387"/>
                      </a:cubicBezTo>
                      <a:cubicBezTo>
                        <a:pt x="2624" y="5490"/>
                        <a:pt x="3175" y="5557"/>
                        <a:pt x="3727" y="5557"/>
                      </a:cubicBezTo>
                      <a:cubicBezTo>
                        <a:pt x="3844" y="5557"/>
                        <a:pt x="3961" y="5554"/>
                        <a:pt x="4077" y="5548"/>
                      </a:cubicBezTo>
                      <a:cubicBezTo>
                        <a:pt x="4229" y="5539"/>
                        <a:pt x="4389" y="5539"/>
                        <a:pt x="4541" y="5521"/>
                      </a:cubicBezTo>
                      <a:cubicBezTo>
                        <a:pt x="4561" y="5519"/>
                        <a:pt x="4579" y="5518"/>
                        <a:pt x="4597" y="5518"/>
                      </a:cubicBezTo>
                      <a:cubicBezTo>
                        <a:pt x="4668" y="5518"/>
                        <a:pt x="4727" y="5535"/>
                        <a:pt x="4791" y="5592"/>
                      </a:cubicBezTo>
                      <a:cubicBezTo>
                        <a:pt x="4826" y="5619"/>
                        <a:pt x="4871" y="5637"/>
                        <a:pt x="4925" y="5673"/>
                      </a:cubicBezTo>
                      <a:cubicBezTo>
                        <a:pt x="4764" y="6342"/>
                        <a:pt x="4595" y="7020"/>
                        <a:pt x="4434" y="7698"/>
                      </a:cubicBezTo>
                      <a:cubicBezTo>
                        <a:pt x="4354" y="7698"/>
                        <a:pt x="4282" y="7707"/>
                        <a:pt x="4220" y="7707"/>
                      </a:cubicBezTo>
                      <a:cubicBezTo>
                        <a:pt x="3827" y="7689"/>
                        <a:pt x="3444" y="7671"/>
                        <a:pt x="3051" y="7653"/>
                      </a:cubicBezTo>
                      <a:cubicBezTo>
                        <a:pt x="2971" y="7653"/>
                        <a:pt x="2926" y="7617"/>
                        <a:pt x="2891" y="7546"/>
                      </a:cubicBezTo>
                      <a:cubicBezTo>
                        <a:pt x="2578" y="6868"/>
                        <a:pt x="2257" y="6199"/>
                        <a:pt x="1936" y="5521"/>
                      </a:cubicBezTo>
                      <a:cubicBezTo>
                        <a:pt x="1927" y="5485"/>
                        <a:pt x="1909" y="5450"/>
                        <a:pt x="1883" y="5378"/>
                      </a:cubicBezTo>
                      <a:close/>
                      <a:moveTo>
                        <a:pt x="14069" y="5690"/>
                      </a:moveTo>
                      <a:cubicBezTo>
                        <a:pt x="14122" y="5976"/>
                        <a:pt x="14176" y="6244"/>
                        <a:pt x="14220" y="6502"/>
                      </a:cubicBezTo>
                      <a:cubicBezTo>
                        <a:pt x="14229" y="6547"/>
                        <a:pt x="14203" y="6609"/>
                        <a:pt x="14185" y="6654"/>
                      </a:cubicBezTo>
                      <a:cubicBezTo>
                        <a:pt x="13988" y="7082"/>
                        <a:pt x="13667" y="7421"/>
                        <a:pt x="13346" y="7751"/>
                      </a:cubicBezTo>
                      <a:cubicBezTo>
                        <a:pt x="13230" y="7867"/>
                        <a:pt x="13105" y="7983"/>
                        <a:pt x="12980" y="8099"/>
                      </a:cubicBezTo>
                      <a:cubicBezTo>
                        <a:pt x="12945" y="8126"/>
                        <a:pt x="12909" y="8144"/>
                        <a:pt x="12847" y="8188"/>
                      </a:cubicBezTo>
                      <a:cubicBezTo>
                        <a:pt x="12838" y="8108"/>
                        <a:pt x="12829" y="8054"/>
                        <a:pt x="12829" y="8010"/>
                      </a:cubicBezTo>
                      <a:cubicBezTo>
                        <a:pt x="12847" y="7617"/>
                        <a:pt x="12873" y="7225"/>
                        <a:pt x="12891" y="6841"/>
                      </a:cubicBezTo>
                      <a:cubicBezTo>
                        <a:pt x="12900" y="6707"/>
                        <a:pt x="12891" y="6583"/>
                        <a:pt x="12900" y="6449"/>
                      </a:cubicBezTo>
                      <a:cubicBezTo>
                        <a:pt x="12900" y="6404"/>
                        <a:pt x="12891" y="6360"/>
                        <a:pt x="12954" y="6333"/>
                      </a:cubicBezTo>
                      <a:cubicBezTo>
                        <a:pt x="13346" y="6163"/>
                        <a:pt x="13712" y="5949"/>
                        <a:pt x="14069" y="5690"/>
                      </a:cubicBezTo>
                      <a:close/>
                      <a:moveTo>
                        <a:pt x="12704" y="6458"/>
                      </a:moveTo>
                      <a:lnTo>
                        <a:pt x="12704" y="6458"/>
                      </a:lnTo>
                      <a:cubicBezTo>
                        <a:pt x="12686" y="6743"/>
                        <a:pt x="12686" y="6993"/>
                        <a:pt x="12668" y="7243"/>
                      </a:cubicBezTo>
                      <a:cubicBezTo>
                        <a:pt x="12659" y="7501"/>
                        <a:pt x="12632" y="7760"/>
                        <a:pt x="12632" y="8019"/>
                      </a:cubicBezTo>
                      <a:cubicBezTo>
                        <a:pt x="12632" y="8126"/>
                        <a:pt x="12588" y="8179"/>
                        <a:pt x="12472" y="8206"/>
                      </a:cubicBezTo>
                      <a:cubicBezTo>
                        <a:pt x="12160" y="7796"/>
                        <a:pt x="11847" y="7377"/>
                        <a:pt x="11517" y="6939"/>
                      </a:cubicBezTo>
                      <a:cubicBezTo>
                        <a:pt x="11910" y="6779"/>
                        <a:pt x="12284" y="6627"/>
                        <a:pt x="12704" y="6458"/>
                      </a:cubicBezTo>
                      <a:close/>
                      <a:moveTo>
                        <a:pt x="14462" y="6686"/>
                      </a:moveTo>
                      <a:cubicBezTo>
                        <a:pt x="14485" y="6686"/>
                        <a:pt x="14513" y="6699"/>
                        <a:pt x="14550" y="6725"/>
                      </a:cubicBezTo>
                      <a:cubicBezTo>
                        <a:pt x="14756" y="6859"/>
                        <a:pt x="14809" y="7029"/>
                        <a:pt x="14711" y="7252"/>
                      </a:cubicBezTo>
                      <a:cubicBezTo>
                        <a:pt x="14559" y="7600"/>
                        <a:pt x="14327" y="7903"/>
                        <a:pt x="14087" y="8188"/>
                      </a:cubicBezTo>
                      <a:cubicBezTo>
                        <a:pt x="13890" y="8420"/>
                        <a:pt x="13676" y="8625"/>
                        <a:pt x="13471" y="8840"/>
                      </a:cubicBezTo>
                      <a:cubicBezTo>
                        <a:pt x="13453" y="8857"/>
                        <a:pt x="13435" y="8866"/>
                        <a:pt x="13391" y="8893"/>
                      </a:cubicBezTo>
                      <a:cubicBezTo>
                        <a:pt x="13364" y="8661"/>
                        <a:pt x="13284" y="8474"/>
                        <a:pt x="13123" y="8313"/>
                      </a:cubicBezTo>
                      <a:cubicBezTo>
                        <a:pt x="13168" y="8269"/>
                        <a:pt x="13212" y="8224"/>
                        <a:pt x="13257" y="8188"/>
                      </a:cubicBezTo>
                      <a:cubicBezTo>
                        <a:pt x="13596" y="7849"/>
                        <a:pt x="13935" y="7510"/>
                        <a:pt x="14203" y="7100"/>
                      </a:cubicBezTo>
                      <a:cubicBezTo>
                        <a:pt x="14265" y="6993"/>
                        <a:pt x="14318" y="6877"/>
                        <a:pt x="14381" y="6770"/>
                      </a:cubicBezTo>
                      <a:cubicBezTo>
                        <a:pt x="14407" y="6713"/>
                        <a:pt x="14430" y="6686"/>
                        <a:pt x="14462" y="6686"/>
                      </a:cubicBezTo>
                      <a:close/>
                      <a:moveTo>
                        <a:pt x="12796" y="8418"/>
                      </a:moveTo>
                      <a:cubicBezTo>
                        <a:pt x="12858" y="8418"/>
                        <a:pt x="12924" y="8442"/>
                        <a:pt x="12980" y="8492"/>
                      </a:cubicBezTo>
                      <a:cubicBezTo>
                        <a:pt x="13141" y="8643"/>
                        <a:pt x="13212" y="8947"/>
                        <a:pt x="13123" y="9152"/>
                      </a:cubicBezTo>
                      <a:cubicBezTo>
                        <a:pt x="13070" y="9268"/>
                        <a:pt x="12980" y="9330"/>
                        <a:pt x="12855" y="9339"/>
                      </a:cubicBezTo>
                      <a:cubicBezTo>
                        <a:pt x="12848" y="9340"/>
                        <a:pt x="12842" y="9340"/>
                        <a:pt x="12835" y="9340"/>
                      </a:cubicBezTo>
                      <a:cubicBezTo>
                        <a:pt x="12723" y="9340"/>
                        <a:pt x="12657" y="9271"/>
                        <a:pt x="12623" y="9170"/>
                      </a:cubicBezTo>
                      <a:cubicBezTo>
                        <a:pt x="12597" y="9089"/>
                        <a:pt x="12561" y="9009"/>
                        <a:pt x="12525" y="8902"/>
                      </a:cubicBezTo>
                      <a:cubicBezTo>
                        <a:pt x="12534" y="8822"/>
                        <a:pt x="12534" y="8715"/>
                        <a:pt x="12561" y="8608"/>
                      </a:cubicBezTo>
                      <a:cubicBezTo>
                        <a:pt x="12595" y="8485"/>
                        <a:pt x="12691" y="8418"/>
                        <a:pt x="12796" y="8418"/>
                      </a:cubicBezTo>
                      <a:close/>
                      <a:moveTo>
                        <a:pt x="8832" y="7600"/>
                      </a:moveTo>
                      <a:cubicBezTo>
                        <a:pt x="8698" y="8322"/>
                        <a:pt x="8564" y="9027"/>
                        <a:pt x="8431" y="9732"/>
                      </a:cubicBezTo>
                      <a:cubicBezTo>
                        <a:pt x="7967" y="9107"/>
                        <a:pt x="7512" y="8483"/>
                        <a:pt x="7039" y="7831"/>
                      </a:cubicBezTo>
                      <a:cubicBezTo>
                        <a:pt x="7333" y="7778"/>
                        <a:pt x="7628" y="7769"/>
                        <a:pt x="7931" y="7724"/>
                      </a:cubicBezTo>
                      <a:cubicBezTo>
                        <a:pt x="8225" y="7680"/>
                        <a:pt x="8520" y="7644"/>
                        <a:pt x="8832" y="7600"/>
                      </a:cubicBezTo>
                      <a:close/>
                      <a:moveTo>
                        <a:pt x="3060" y="7912"/>
                      </a:moveTo>
                      <a:lnTo>
                        <a:pt x="3060" y="7912"/>
                      </a:lnTo>
                      <a:cubicBezTo>
                        <a:pt x="3497" y="7930"/>
                        <a:pt x="3925" y="7939"/>
                        <a:pt x="4363" y="7956"/>
                      </a:cubicBezTo>
                      <a:cubicBezTo>
                        <a:pt x="4220" y="8545"/>
                        <a:pt x="4077" y="9125"/>
                        <a:pt x="3925" y="9741"/>
                      </a:cubicBezTo>
                      <a:cubicBezTo>
                        <a:pt x="3586" y="9143"/>
                        <a:pt x="3337" y="8536"/>
                        <a:pt x="3060" y="7912"/>
                      </a:cubicBezTo>
                      <a:close/>
                      <a:moveTo>
                        <a:pt x="11285" y="7020"/>
                      </a:moveTo>
                      <a:cubicBezTo>
                        <a:pt x="11633" y="7475"/>
                        <a:pt x="11981" y="7939"/>
                        <a:pt x="12329" y="8393"/>
                      </a:cubicBezTo>
                      <a:cubicBezTo>
                        <a:pt x="12320" y="8572"/>
                        <a:pt x="12222" y="8670"/>
                        <a:pt x="12070" y="8732"/>
                      </a:cubicBezTo>
                      <a:cubicBezTo>
                        <a:pt x="11535" y="8964"/>
                        <a:pt x="11009" y="9205"/>
                        <a:pt x="10465" y="9428"/>
                      </a:cubicBezTo>
                      <a:cubicBezTo>
                        <a:pt x="9983" y="9625"/>
                        <a:pt x="9501" y="9794"/>
                        <a:pt x="8984" y="9901"/>
                      </a:cubicBezTo>
                      <a:cubicBezTo>
                        <a:pt x="8919" y="9911"/>
                        <a:pt x="8879" y="9918"/>
                        <a:pt x="8845" y="9918"/>
                      </a:cubicBezTo>
                      <a:cubicBezTo>
                        <a:pt x="8790" y="9918"/>
                        <a:pt x="8750" y="9901"/>
                        <a:pt x="8645" y="9857"/>
                      </a:cubicBezTo>
                      <a:cubicBezTo>
                        <a:pt x="8779" y="9125"/>
                        <a:pt x="8921" y="8402"/>
                        <a:pt x="9055" y="7680"/>
                      </a:cubicBezTo>
                      <a:cubicBezTo>
                        <a:pt x="9064" y="7591"/>
                        <a:pt x="9091" y="7537"/>
                        <a:pt x="9198" y="7519"/>
                      </a:cubicBezTo>
                      <a:cubicBezTo>
                        <a:pt x="9894" y="7421"/>
                        <a:pt x="10572" y="7243"/>
                        <a:pt x="11241" y="7020"/>
                      </a:cubicBezTo>
                      <a:close/>
                      <a:moveTo>
                        <a:pt x="1321" y="7582"/>
                      </a:moveTo>
                      <a:lnTo>
                        <a:pt x="1321" y="7582"/>
                      </a:lnTo>
                      <a:cubicBezTo>
                        <a:pt x="1481" y="7626"/>
                        <a:pt x="1624" y="7671"/>
                        <a:pt x="1767" y="7698"/>
                      </a:cubicBezTo>
                      <a:cubicBezTo>
                        <a:pt x="2052" y="7751"/>
                        <a:pt x="2329" y="7814"/>
                        <a:pt x="2614" y="7849"/>
                      </a:cubicBezTo>
                      <a:cubicBezTo>
                        <a:pt x="2730" y="7867"/>
                        <a:pt x="2792" y="7912"/>
                        <a:pt x="2837" y="8010"/>
                      </a:cubicBezTo>
                      <a:cubicBezTo>
                        <a:pt x="3042" y="8474"/>
                        <a:pt x="3247" y="8938"/>
                        <a:pt x="3462" y="9393"/>
                      </a:cubicBezTo>
                      <a:cubicBezTo>
                        <a:pt x="3551" y="9571"/>
                        <a:pt x="3658" y="9749"/>
                        <a:pt x="3747" y="9919"/>
                      </a:cubicBezTo>
                      <a:cubicBezTo>
                        <a:pt x="3717" y="9973"/>
                        <a:pt x="3683" y="9999"/>
                        <a:pt x="3639" y="9999"/>
                      </a:cubicBezTo>
                      <a:cubicBezTo>
                        <a:pt x="3618" y="9999"/>
                        <a:pt x="3595" y="9993"/>
                        <a:pt x="3569" y="9981"/>
                      </a:cubicBezTo>
                      <a:cubicBezTo>
                        <a:pt x="3355" y="9901"/>
                        <a:pt x="3131" y="9839"/>
                        <a:pt x="2935" y="9723"/>
                      </a:cubicBezTo>
                      <a:cubicBezTo>
                        <a:pt x="2543" y="9509"/>
                        <a:pt x="2168" y="9259"/>
                        <a:pt x="1793" y="9018"/>
                      </a:cubicBezTo>
                      <a:cubicBezTo>
                        <a:pt x="1677" y="8947"/>
                        <a:pt x="1624" y="8840"/>
                        <a:pt x="1588" y="8715"/>
                      </a:cubicBezTo>
                      <a:cubicBezTo>
                        <a:pt x="1508" y="8376"/>
                        <a:pt x="1419" y="8046"/>
                        <a:pt x="1338" y="7707"/>
                      </a:cubicBezTo>
                      <a:cubicBezTo>
                        <a:pt x="1329" y="7671"/>
                        <a:pt x="1329" y="7635"/>
                        <a:pt x="1321" y="7582"/>
                      </a:cubicBezTo>
                      <a:close/>
                      <a:moveTo>
                        <a:pt x="6602" y="7858"/>
                      </a:moveTo>
                      <a:cubicBezTo>
                        <a:pt x="6673" y="7858"/>
                        <a:pt x="6718" y="7858"/>
                        <a:pt x="6771" y="7921"/>
                      </a:cubicBezTo>
                      <a:cubicBezTo>
                        <a:pt x="7298" y="8554"/>
                        <a:pt x="7797" y="9214"/>
                        <a:pt x="8243" y="9910"/>
                      </a:cubicBezTo>
                      <a:cubicBezTo>
                        <a:pt x="8199" y="10017"/>
                        <a:pt x="8101" y="10044"/>
                        <a:pt x="7993" y="10053"/>
                      </a:cubicBezTo>
                      <a:cubicBezTo>
                        <a:pt x="7311" y="10125"/>
                        <a:pt x="6629" y="10161"/>
                        <a:pt x="5940" y="10161"/>
                      </a:cubicBezTo>
                      <a:cubicBezTo>
                        <a:pt x="5863" y="10161"/>
                        <a:pt x="5786" y="10161"/>
                        <a:pt x="5710" y="10160"/>
                      </a:cubicBezTo>
                      <a:cubicBezTo>
                        <a:pt x="5308" y="10160"/>
                        <a:pt x="4907" y="10142"/>
                        <a:pt x="4514" y="10142"/>
                      </a:cubicBezTo>
                      <a:cubicBezTo>
                        <a:pt x="4407" y="10133"/>
                        <a:pt x="4327" y="10115"/>
                        <a:pt x="4264" y="10026"/>
                      </a:cubicBezTo>
                      <a:cubicBezTo>
                        <a:pt x="4229" y="9990"/>
                        <a:pt x="4175" y="9964"/>
                        <a:pt x="4131" y="9928"/>
                      </a:cubicBezTo>
                      <a:cubicBezTo>
                        <a:pt x="4291" y="9268"/>
                        <a:pt x="4452" y="8617"/>
                        <a:pt x="4612" y="7947"/>
                      </a:cubicBezTo>
                      <a:cubicBezTo>
                        <a:pt x="4826" y="7947"/>
                        <a:pt x="5023" y="7939"/>
                        <a:pt x="5219" y="7930"/>
                      </a:cubicBezTo>
                      <a:cubicBezTo>
                        <a:pt x="5683" y="7912"/>
                        <a:pt x="6147" y="7885"/>
                        <a:pt x="6602" y="7858"/>
                      </a:cubicBezTo>
                      <a:close/>
                      <a:moveTo>
                        <a:pt x="12240" y="8938"/>
                      </a:moveTo>
                      <a:cubicBezTo>
                        <a:pt x="12329" y="9107"/>
                        <a:pt x="12418" y="9277"/>
                        <a:pt x="12516" y="9455"/>
                      </a:cubicBezTo>
                      <a:cubicBezTo>
                        <a:pt x="12017" y="9812"/>
                        <a:pt x="10108" y="10481"/>
                        <a:pt x="9171" y="10624"/>
                      </a:cubicBezTo>
                      <a:cubicBezTo>
                        <a:pt x="9162" y="10535"/>
                        <a:pt x="9162" y="10445"/>
                        <a:pt x="9144" y="10365"/>
                      </a:cubicBezTo>
                      <a:cubicBezTo>
                        <a:pt x="9126" y="10276"/>
                        <a:pt x="9082" y="10204"/>
                        <a:pt x="9046" y="10115"/>
                      </a:cubicBezTo>
                      <a:cubicBezTo>
                        <a:pt x="10170" y="9857"/>
                        <a:pt x="11214" y="9402"/>
                        <a:pt x="12240" y="8938"/>
                      </a:cubicBezTo>
                      <a:close/>
                      <a:moveTo>
                        <a:pt x="1447" y="9115"/>
                      </a:moveTo>
                      <a:cubicBezTo>
                        <a:pt x="1468" y="9115"/>
                        <a:pt x="1491" y="9121"/>
                        <a:pt x="1517" y="9134"/>
                      </a:cubicBezTo>
                      <a:cubicBezTo>
                        <a:pt x="1624" y="9196"/>
                        <a:pt x="1731" y="9268"/>
                        <a:pt x="1829" y="9339"/>
                      </a:cubicBezTo>
                      <a:cubicBezTo>
                        <a:pt x="2346" y="9687"/>
                        <a:pt x="2864" y="10026"/>
                        <a:pt x="3462" y="10213"/>
                      </a:cubicBezTo>
                      <a:cubicBezTo>
                        <a:pt x="3479" y="10213"/>
                        <a:pt x="3488" y="10222"/>
                        <a:pt x="3488" y="10222"/>
                      </a:cubicBezTo>
                      <a:cubicBezTo>
                        <a:pt x="3470" y="10410"/>
                        <a:pt x="3444" y="10588"/>
                        <a:pt x="3426" y="10793"/>
                      </a:cubicBezTo>
                      <a:cubicBezTo>
                        <a:pt x="3310" y="10758"/>
                        <a:pt x="3185" y="10722"/>
                        <a:pt x="3069" y="10677"/>
                      </a:cubicBezTo>
                      <a:cubicBezTo>
                        <a:pt x="2650" y="10517"/>
                        <a:pt x="2213" y="10374"/>
                        <a:pt x="1847" y="10106"/>
                      </a:cubicBezTo>
                      <a:cubicBezTo>
                        <a:pt x="1561" y="9901"/>
                        <a:pt x="1436" y="9616"/>
                        <a:pt x="1365" y="9295"/>
                      </a:cubicBezTo>
                      <a:cubicBezTo>
                        <a:pt x="1356" y="9268"/>
                        <a:pt x="1356" y="9250"/>
                        <a:pt x="1356" y="9223"/>
                      </a:cubicBezTo>
                      <a:cubicBezTo>
                        <a:pt x="1363" y="9153"/>
                        <a:pt x="1396" y="9115"/>
                        <a:pt x="1447" y="9115"/>
                      </a:cubicBezTo>
                      <a:close/>
                      <a:moveTo>
                        <a:pt x="8514" y="10082"/>
                      </a:moveTo>
                      <a:cubicBezTo>
                        <a:pt x="8545" y="10082"/>
                        <a:pt x="8576" y="10090"/>
                        <a:pt x="8609" y="10106"/>
                      </a:cubicBezTo>
                      <a:cubicBezTo>
                        <a:pt x="8752" y="10169"/>
                        <a:pt x="8832" y="10276"/>
                        <a:pt x="8886" y="10436"/>
                      </a:cubicBezTo>
                      <a:cubicBezTo>
                        <a:pt x="8868" y="10526"/>
                        <a:pt x="8859" y="10633"/>
                        <a:pt x="8823" y="10713"/>
                      </a:cubicBezTo>
                      <a:cubicBezTo>
                        <a:pt x="8769" y="10811"/>
                        <a:pt x="8676" y="10860"/>
                        <a:pt x="8580" y="10860"/>
                      </a:cubicBezTo>
                      <a:cubicBezTo>
                        <a:pt x="8501" y="10860"/>
                        <a:pt x="8420" y="10826"/>
                        <a:pt x="8359" y="10758"/>
                      </a:cubicBezTo>
                      <a:cubicBezTo>
                        <a:pt x="8234" y="10606"/>
                        <a:pt x="8234" y="10303"/>
                        <a:pt x="8368" y="10151"/>
                      </a:cubicBezTo>
                      <a:cubicBezTo>
                        <a:pt x="8413" y="10106"/>
                        <a:pt x="8462" y="10082"/>
                        <a:pt x="8514" y="10082"/>
                      </a:cubicBezTo>
                      <a:close/>
                      <a:moveTo>
                        <a:pt x="3958" y="10179"/>
                      </a:moveTo>
                      <a:cubicBezTo>
                        <a:pt x="4024" y="10179"/>
                        <a:pt x="4088" y="10208"/>
                        <a:pt x="4131" y="10267"/>
                      </a:cubicBezTo>
                      <a:cubicBezTo>
                        <a:pt x="4184" y="10338"/>
                        <a:pt x="4211" y="10419"/>
                        <a:pt x="4247" y="10490"/>
                      </a:cubicBezTo>
                      <a:cubicBezTo>
                        <a:pt x="4247" y="10588"/>
                        <a:pt x="4247" y="10677"/>
                        <a:pt x="4238" y="10766"/>
                      </a:cubicBezTo>
                      <a:cubicBezTo>
                        <a:pt x="4220" y="10900"/>
                        <a:pt x="4122" y="10981"/>
                        <a:pt x="3970" y="10998"/>
                      </a:cubicBezTo>
                      <a:cubicBezTo>
                        <a:pt x="3962" y="10999"/>
                        <a:pt x="3955" y="10999"/>
                        <a:pt x="3947" y="10999"/>
                      </a:cubicBezTo>
                      <a:cubicBezTo>
                        <a:pt x="3835" y="10999"/>
                        <a:pt x="3762" y="10937"/>
                        <a:pt x="3720" y="10811"/>
                      </a:cubicBezTo>
                      <a:cubicBezTo>
                        <a:pt x="3658" y="10633"/>
                        <a:pt x="3667" y="10454"/>
                        <a:pt x="3765" y="10285"/>
                      </a:cubicBezTo>
                      <a:cubicBezTo>
                        <a:pt x="3812" y="10214"/>
                        <a:pt x="3886" y="10179"/>
                        <a:pt x="3958" y="10179"/>
                      </a:cubicBezTo>
                      <a:close/>
                      <a:moveTo>
                        <a:pt x="8002" y="10294"/>
                      </a:moveTo>
                      <a:cubicBezTo>
                        <a:pt x="8029" y="10490"/>
                        <a:pt x="8056" y="10668"/>
                        <a:pt x="8083" y="10874"/>
                      </a:cubicBezTo>
                      <a:cubicBezTo>
                        <a:pt x="7224" y="10956"/>
                        <a:pt x="6360" y="11087"/>
                        <a:pt x="5483" y="11087"/>
                      </a:cubicBezTo>
                      <a:cubicBezTo>
                        <a:pt x="5121" y="11087"/>
                        <a:pt x="4757" y="11065"/>
                        <a:pt x="4389" y="11007"/>
                      </a:cubicBezTo>
                      <a:cubicBezTo>
                        <a:pt x="4496" y="10802"/>
                        <a:pt x="4496" y="10597"/>
                        <a:pt x="4461" y="10392"/>
                      </a:cubicBezTo>
                      <a:lnTo>
                        <a:pt x="4461" y="10392"/>
                      </a:lnTo>
                      <a:cubicBezTo>
                        <a:pt x="4939" y="10395"/>
                        <a:pt x="5417" y="10405"/>
                        <a:pt x="5894" y="10405"/>
                      </a:cubicBezTo>
                      <a:cubicBezTo>
                        <a:pt x="6601" y="10405"/>
                        <a:pt x="7305" y="10384"/>
                        <a:pt x="8002" y="10294"/>
                      </a:cubicBezTo>
                      <a:close/>
                      <a:moveTo>
                        <a:pt x="10315" y="1"/>
                      </a:moveTo>
                      <a:cubicBezTo>
                        <a:pt x="9860" y="1"/>
                        <a:pt x="9404" y="24"/>
                        <a:pt x="8948" y="61"/>
                      </a:cubicBezTo>
                      <a:cubicBezTo>
                        <a:pt x="8350" y="115"/>
                        <a:pt x="7744" y="195"/>
                        <a:pt x="7146" y="275"/>
                      </a:cubicBezTo>
                      <a:cubicBezTo>
                        <a:pt x="6700" y="338"/>
                        <a:pt x="6272" y="427"/>
                        <a:pt x="5835" y="498"/>
                      </a:cubicBezTo>
                      <a:cubicBezTo>
                        <a:pt x="5835" y="507"/>
                        <a:pt x="5835" y="516"/>
                        <a:pt x="5835" y="516"/>
                      </a:cubicBezTo>
                      <a:cubicBezTo>
                        <a:pt x="5799" y="525"/>
                        <a:pt x="5763" y="534"/>
                        <a:pt x="5728" y="543"/>
                      </a:cubicBezTo>
                      <a:cubicBezTo>
                        <a:pt x="4648" y="766"/>
                        <a:pt x="3595" y="1078"/>
                        <a:pt x="2569" y="1489"/>
                      </a:cubicBezTo>
                      <a:cubicBezTo>
                        <a:pt x="1972" y="1730"/>
                        <a:pt x="1383" y="2006"/>
                        <a:pt x="848" y="2390"/>
                      </a:cubicBezTo>
                      <a:cubicBezTo>
                        <a:pt x="625" y="2550"/>
                        <a:pt x="419" y="2729"/>
                        <a:pt x="250" y="2943"/>
                      </a:cubicBezTo>
                      <a:cubicBezTo>
                        <a:pt x="134" y="3103"/>
                        <a:pt x="54" y="3264"/>
                        <a:pt x="36" y="3460"/>
                      </a:cubicBezTo>
                      <a:cubicBezTo>
                        <a:pt x="0" y="3817"/>
                        <a:pt x="54" y="4165"/>
                        <a:pt x="188" y="4495"/>
                      </a:cubicBezTo>
                      <a:cubicBezTo>
                        <a:pt x="259" y="4700"/>
                        <a:pt x="357" y="4896"/>
                        <a:pt x="580" y="4995"/>
                      </a:cubicBezTo>
                      <a:cubicBezTo>
                        <a:pt x="598" y="5004"/>
                        <a:pt x="616" y="5048"/>
                        <a:pt x="625" y="5084"/>
                      </a:cubicBezTo>
                      <a:cubicBezTo>
                        <a:pt x="866" y="6208"/>
                        <a:pt x="990" y="7359"/>
                        <a:pt x="1285" y="8474"/>
                      </a:cubicBezTo>
                      <a:cubicBezTo>
                        <a:pt x="1329" y="8625"/>
                        <a:pt x="1321" y="8768"/>
                        <a:pt x="1222" y="8911"/>
                      </a:cubicBezTo>
                      <a:cubicBezTo>
                        <a:pt x="1160" y="9000"/>
                        <a:pt x="1124" y="9116"/>
                        <a:pt x="1133" y="9223"/>
                      </a:cubicBezTo>
                      <a:cubicBezTo>
                        <a:pt x="1142" y="9634"/>
                        <a:pt x="1312" y="9964"/>
                        <a:pt x="1633" y="10222"/>
                      </a:cubicBezTo>
                      <a:cubicBezTo>
                        <a:pt x="1865" y="10410"/>
                        <a:pt x="2114" y="10570"/>
                        <a:pt x="2400" y="10677"/>
                      </a:cubicBezTo>
                      <a:cubicBezTo>
                        <a:pt x="2757" y="10811"/>
                        <a:pt x="3123" y="10936"/>
                        <a:pt x="3488" y="11061"/>
                      </a:cubicBezTo>
                      <a:cubicBezTo>
                        <a:pt x="3542" y="11079"/>
                        <a:pt x="3595" y="11105"/>
                        <a:pt x="3640" y="11141"/>
                      </a:cubicBezTo>
                      <a:cubicBezTo>
                        <a:pt x="3758" y="11216"/>
                        <a:pt x="3877" y="11278"/>
                        <a:pt x="4010" y="11278"/>
                      </a:cubicBezTo>
                      <a:cubicBezTo>
                        <a:pt x="4068" y="11278"/>
                        <a:pt x="4129" y="11266"/>
                        <a:pt x="4193" y="11239"/>
                      </a:cubicBezTo>
                      <a:cubicBezTo>
                        <a:pt x="4204" y="11232"/>
                        <a:pt x="4219" y="11229"/>
                        <a:pt x="4235" y="11229"/>
                      </a:cubicBezTo>
                      <a:cubicBezTo>
                        <a:pt x="4256" y="11229"/>
                        <a:pt x="4280" y="11234"/>
                        <a:pt x="4300" y="11239"/>
                      </a:cubicBezTo>
                      <a:cubicBezTo>
                        <a:pt x="4639" y="11266"/>
                        <a:pt x="4978" y="11302"/>
                        <a:pt x="5308" y="11320"/>
                      </a:cubicBezTo>
                      <a:cubicBezTo>
                        <a:pt x="5366" y="11322"/>
                        <a:pt x="5423" y="11323"/>
                        <a:pt x="5481" y="11323"/>
                      </a:cubicBezTo>
                      <a:cubicBezTo>
                        <a:pt x="5619" y="11323"/>
                        <a:pt x="5758" y="11317"/>
                        <a:pt x="5897" y="11311"/>
                      </a:cubicBezTo>
                      <a:cubicBezTo>
                        <a:pt x="6191" y="11293"/>
                        <a:pt x="6486" y="11266"/>
                        <a:pt x="6780" y="11239"/>
                      </a:cubicBezTo>
                      <a:cubicBezTo>
                        <a:pt x="7244" y="11195"/>
                        <a:pt x="7708" y="11141"/>
                        <a:pt x="8172" y="11097"/>
                      </a:cubicBezTo>
                      <a:cubicBezTo>
                        <a:pt x="8252" y="11097"/>
                        <a:pt x="8332" y="11097"/>
                        <a:pt x="8413" y="11114"/>
                      </a:cubicBezTo>
                      <a:cubicBezTo>
                        <a:pt x="8461" y="11125"/>
                        <a:pt x="8509" y="11131"/>
                        <a:pt x="8556" y="11131"/>
                      </a:cubicBezTo>
                      <a:cubicBezTo>
                        <a:pt x="8664" y="11131"/>
                        <a:pt x="8766" y="11100"/>
                        <a:pt x="8859" y="11025"/>
                      </a:cubicBezTo>
                      <a:cubicBezTo>
                        <a:pt x="8903" y="10990"/>
                        <a:pt x="8957" y="10954"/>
                        <a:pt x="9010" y="10936"/>
                      </a:cubicBezTo>
                      <a:cubicBezTo>
                        <a:pt x="9126" y="10900"/>
                        <a:pt x="9242" y="10865"/>
                        <a:pt x="9358" y="10838"/>
                      </a:cubicBezTo>
                      <a:cubicBezTo>
                        <a:pt x="9920" y="10713"/>
                        <a:pt x="10465" y="10552"/>
                        <a:pt x="11009" y="10374"/>
                      </a:cubicBezTo>
                      <a:cubicBezTo>
                        <a:pt x="11606" y="10169"/>
                        <a:pt x="12195" y="9937"/>
                        <a:pt x="12739" y="9625"/>
                      </a:cubicBezTo>
                      <a:cubicBezTo>
                        <a:pt x="12802" y="9589"/>
                        <a:pt x="12864" y="9562"/>
                        <a:pt x="12927" y="9553"/>
                      </a:cubicBezTo>
                      <a:cubicBezTo>
                        <a:pt x="13078" y="9518"/>
                        <a:pt x="13194" y="9437"/>
                        <a:pt x="13284" y="9312"/>
                      </a:cubicBezTo>
                      <a:cubicBezTo>
                        <a:pt x="13301" y="9277"/>
                        <a:pt x="13328" y="9250"/>
                        <a:pt x="13364" y="9214"/>
                      </a:cubicBezTo>
                      <a:cubicBezTo>
                        <a:pt x="13614" y="8982"/>
                        <a:pt x="13864" y="8759"/>
                        <a:pt x="14104" y="8509"/>
                      </a:cubicBezTo>
                      <a:cubicBezTo>
                        <a:pt x="14417" y="8179"/>
                        <a:pt x="14684" y="7814"/>
                        <a:pt x="14889" y="7403"/>
                      </a:cubicBezTo>
                      <a:cubicBezTo>
                        <a:pt x="15086" y="7020"/>
                        <a:pt x="14952" y="6636"/>
                        <a:pt x="14542" y="6475"/>
                      </a:cubicBezTo>
                      <a:cubicBezTo>
                        <a:pt x="14461" y="6440"/>
                        <a:pt x="14452" y="6386"/>
                        <a:pt x="14443" y="6324"/>
                      </a:cubicBezTo>
                      <a:cubicBezTo>
                        <a:pt x="14345" y="5753"/>
                        <a:pt x="14247" y="5191"/>
                        <a:pt x="14149" y="4629"/>
                      </a:cubicBezTo>
                      <a:cubicBezTo>
                        <a:pt x="14033" y="3951"/>
                        <a:pt x="13908" y="3282"/>
                        <a:pt x="13792" y="2604"/>
                      </a:cubicBezTo>
                      <a:cubicBezTo>
                        <a:pt x="13783" y="2550"/>
                        <a:pt x="13801" y="2479"/>
                        <a:pt x="13810" y="2425"/>
                      </a:cubicBezTo>
                      <a:cubicBezTo>
                        <a:pt x="13846" y="2247"/>
                        <a:pt x="13899" y="2077"/>
                        <a:pt x="13908" y="1899"/>
                      </a:cubicBezTo>
                      <a:cubicBezTo>
                        <a:pt x="13926" y="1738"/>
                        <a:pt x="13890" y="1578"/>
                        <a:pt x="13881" y="1417"/>
                      </a:cubicBezTo>
                      <a:cubicBezTo>
                        <a:pt x="13855" y="998"/>
                        <a:pt x="13649" y="713"/>
                        <a:pt x="13293" y="516"/>
                      </a:cubicBezTo>
                      <a:cubicBezTo>
                        <a:pt x="12954" y="320"/>
                        <a:pt x="12579" y="222"/>
                        <a:pt x="12204" y="159"/>
                      </a:cubicBezTo>
                      <a:cubicBezTo>
                        <a:pt x="11577" y="45"/>
                        <a:pt x="10947" y="1"/>
                        <a:pt x="10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3;p46">
                  <a:extLst>
                    <a:ext uri="{FF2B5EF4-FFF2-40B4-BE49-F238E27FC236}">
                      <a16:creationId xmlns:a16="http://schemas.microsoft.com/office/drawing/2014/main" id="{139EE18E-AC9B-4994-1789-596A1A549381}"/>
                    </a:ext>
                  </a:extLst>
                </p:cNvPr>
                <p:cNvSpPr/>
                <p:nvPr/>
              </p:nvSpPr>
              <p:spPr>
                <a:xfrm>
                  <a:off x="3577868" y="2019518"/>
                  <a:ext cx="607136" cy="177638"/>
                </a:xfrm>
                <a:custGeom>
                  <a:avLst/>
                  <a:gdLst/>
                  <a:ahLst/>
                  <a:cxnLst/>
                  <a:rect l="l" t="t" r="r" b="b"/>
                  <a:pathLst>
                    <a:path w="12687" h="3712" extrusionOk="0">
                      <a:moveTo>
                        <a:pt x="9987" y="247"/>
                      </a:moveTo>
                      <a:cubicBezTo>
                        <a:pt x="10185" y="247"/>
                        <a:pt x="10383" y="251"/>
                        <a:pt x="10581" y="258"/>
                      </a:cubicBezTo>
                      <a:cubicBezTo>
                        <a:pt x="10974" y="267"/>
                        <a:pt x="11366" y="303"/>
                        <a:pt x="11750" y="410"/>
                      </a:cubicBezTo>
                      <a:cubicBezTo>
                        <a:pt x="11902" y="454"/>
                        <a:pt x="12053" y="508"/>
                        <a:pt x="12196" y="588"/>
                      </a:cubicBezTo>
                      <a:cubicBezTo>
                        <a:pt x="12410" y="704"/>
                        <a:pt x="12437" y="856"/>
                        <a:pt x="12267" y="1043"/>
                      </a:cubicBezTo>
                      <a:cubicBezTo>
                        <a:pt x="12151" y="1168"/>
                        <a:pt x="12009" y="1284"/>
                        <a:pt x="11866" y="1382"/>
                      </a:cubicBezTo>
                      <a:cubicBezTo>
                        <a:pt x="11420" y="1685"/>
                        <a:pt x="10920" y="1891"/>
                        <a:pt x="10421" y="2078"/>
                      </a:cubicBezTo>
                      <a:cubicBezTo>
                        <a:pt x="9538" y="2408"/>
                        <a:pt x="8628" y="2667"/>
                        <a:pt x="7700" y="2854"/>
                      </a:cubicBezTo>
                      <a:cubicBezTo>
                        <a:pt x="7495" y="2899"/>
                        <a:pt x="7298" y="2934"/>
                        <a:pt x="7093" y="2979"/>
                      </a:cubicBezTo>
                      <a:cubicBezTo>
                        <a:pt x="6023" y="3202"/>
                        <a:pt x="4952" y="3363"/>
                        <a:pt x="3864" y="3443"/>
                      </a:cubicBezTo>
                      <a:cubicBezTo>
                        <a:pt x="3455" y="3468"/>
                        <a:pt x="3047" y="3490"/>
                        <a:pt x="2639" y="3490"/>
                      </a:cubicBezTo>
                      <a:cubicBezTo>
                        <a:pt x="2191" y="3490"/>
                        <a:pt x="1743" y="3464"/>
                        <a:pt x="1295" y="3389"/>
                      </a:cubicBezTo>
                      <a:cubicBezTo>
                        <a:pt x="1072" y="3354"/>
                        <a:pt x="840" y="3291"/>
                        <a:pt x="617" y="3202"/>
                      </a:cubicBezTo>
                      <a:cubicBezTo>
                        <a:pt x="286" y="3068"/>
                        <a:pt x="206" y="2872"/>
                        <a:pt x="518" y="2587"/>
                      </a:cubicBezTo>
                      <a:cubicBezTo>
                        <a:pt x="768" y="2355"/>
                        <a:pt x="1063" y="2185"/>
                        <a:pt x="1375" y="2033"/>
                      </a:cubicBezTo>
                      <a:cubicBezTo>
                        <a:pt x="1973" y="1739"/>
                        <a:pt x="2597" y="1516"/>
                        <a:pt x="3230" y="1320"/>
                      </a:cubicBezTo>
                      <a:cubicBezTo>
                        <a:pt x="4212" y="1016"/>
                        <a:pt x="5202" y="784"/>
                        <a:pt x="6210" y="615"/>
                      </a:cubicBezTo>
                      <a:cubicBezTo>
                        <a:pt x="7460" y="391"/>
                        <a:pt x="8718" y="247"/>
                        <a:pt x="9987" y="247"/>
                      </a:cubicBezTo>
                      <a:close/>
                      <a:moveTo>
                        <a:pt x="9980" y="1"/>
                      </a:moveTo>
                      <a:cubicBezTo>
                        <a:pt x="9290" y="1"/>
                        <a:pt x="8610" y="46"/>
                        <a:pt x="7923" y="133"/>
                      </a:cubicBezTo>
                      <a:cubicBezTo>
                        <a:pt x="7281" y="214"/>
                        <a:pt x="6638" y="312"/>
                        <a:pt x="5996" y="401"/>
                      </a:cubicBezTo>
                      <a:cubicBezTo>
                        <a:pt x="5996" y="410"/>
                        <a:pt x="5996" y="419"/>
                        <a:pt x="5996" y="419"/>
                      </a:cubicBezTo>
                      <a:cubicBezTo>
                        <a:pt x="5809" y="454"/>
                        <a:pt x="5630" y="499"/>
                        <a:pt x="5443" y="535"/>
                      </a:cubicBezTo>
                      <a:cubicBezTo>
                        <a:pt x="4542" y="704"/>
                        <a:pt x="3650" y="936"/>
                        <a:pt x="2775" y="1213"/>
                      </a:cubicBezTo>
                      <a:cubicBezTo>
                        <a:pt x="2196" y="1409"/>
                        <a:pt x="1625" y="1614"/>
                        <a:pt x="1089" y="1900"/>
                      </a:cubicBezTo>
                      <a:cubicBezTo>
                        <a:pt x="795" y="2051"/>
                        <a:pt x="509" y="2230"/>
                        <a:pt x="286" y="2479"/>
                      </a:cubicBezTo>
                      <a:cubicBezTo>
                        <a:pt x="28" y="2756"/>
                        <a:pt x="1" y="3175"/>
                        <a:pt x="447" y="3380"/>
                      </a:cubicBezTo>
                      <a:cubicBezTo>
                        <a:pt x="643" y="3470"/>
                        <a:pt x="857" y="3532"/>
                        <a:pt x="1072" y="3586"/>
                      </a:cubicBezTo>
                      <a:cubicBezTo>
                        <a:pt x="1526" y="3684"/>
                        <a:pt x="1981" y="3702"/>
                        <a:pt x="2436" y="3711"/>
                      </a:cubicBezTo>
                      <a:cubicBezTo>
                        <a:pt x="2479" y="3711"/>
                        <a:pt x="2522" y="3711"/>
                        <a:pt x="2566" y="3711"/>
                      </a:cubicBezTo>
                      <a:cubicBezTo>
                        <a:pt x="3718" y="3711"/>
                        <a:pt x="4870" y="3597"/>
                        <a:pt x="6005" y="3416"/>
                      </a:cubicBezTo>
                      <a:cubicBezTo>
                        <a:pt x="6656" y="3309"/>
                        <a:pt x="7307" y="3175"/>
                        <a:pt x="7950" y="3041"/>
                      </a:cubicBezTo>
                      <a:cubicBezTo>
                        <a:pt x="8735" y="2863"/>
                        <a:pt x="9511" y="2649"/>
                        <a:pt x="10269" y="2381"/>
                      </a:cubicBezTo>
                      <a:cubicBezTo>
                        <a:pt x="10822" y="2185"/>
                        <a:pt x="11366" y="1962"/>
                        <a:pt x="11866" y="1659"/>
                      </a:cubicBezTo>
                      <a:cubicBezTo>
                        <a:pt x="12080" y="1534"/>
                        <a:pt x="12276" y="1391"/>
                        <a:pt x="12428" y="1204"/>
                      </a:cubicBezTo>
                      <a:cubicBezTo>
                        <a:pt x="12687" y="900"/>
                        <a:pt x="12642" y="579"/>
                        <a:pt x="12303" y="365"/>
                      </a:cubicBezTo>
                      <a:cubicBezTo>
                        <a:pt x="12116" y="249"/>
                        <a:pt x="11920" y="187"/>
                        <a:pt x="11705" y="142"/>
                      </a:cubicBezTo>
                      <a:cubicBezTo>
                        <a:pt x="11295" y="53"/>
                        <a:pt x="10885" y="17"/>
                        <a:pt x="10465" y="8"/>
                      </a:cubicBezTo>
                      <a:cubicBezTo>
                        <a:pt x="10303" y="3"/>
                        <a:pt x="10141" y="1"/>
                        <a:pt x="9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1114;p46">
                <a:extLst>
                  <a:ext uri="{FF2B5EF4-FFF2-40B4-BE49-F238E27FC236}">
                    <a16:creationId xmlns:a16="http://schemas.microsoft.com/office/drawing/2014/main" id="{BAE3AE90-302D-382D-FD51-DBB97572DC1B}"/>
                  </a:ext>
                </a:extLst>
              </p:cNvPr>
              <p:cNvSpPr/>
              <p:nvPr/>
            </p:nvSpPr>
            <p:spPr>
              <a:xfrm>
                <a:off x="3587727" y="2031338"/>
                <a:ext cx="585315" cy="155194"/>
              </a:xfrm>
              <a:custGeom>
                <a:avLst/>
                <a:gdLst/>
                <a:ahLst/>
                <a:cxnLst/>
                <a:rect l="l" t="t" r="r" b="b"/>
                <a:pathLst>
                  <a:path w="12231" h="3243" extrusionOk="0">
                    <a:moveTo>
                      <a:pt x="9781" y="0"/>
                    </a:moveTo>
                    <a:cubicBezTo>
                      <a:pt x="8512" y="0"/>
                      <a:pt x="7254" y="144"/>
                      <a:pt x="6004" y="368"/>
                    </a:cubicBezTo>
                    <a:cubicBezTo>
                      <a:pt x="4996" y="537"/>
                      <a:pt x="4006" y="769"/>
                      <a:pt x="3024" y="1073"/>
                    </a:cubicBezTo>
                    <a:cubicBezTo>
                      <a:pt x="2391" y="1269"/>
                      <a:pt x="1767" y="1492"/>
                      <a:pt x="1169" y="1786"/>
                    </a:cubicBezTo>
                    <a:cubicBezTo>
                      <a:pt x="857" y="1938"/>
                      <a:pt x="562" y="2108"/>
                      <a:pt x="312" y="2340"/>
                    </a:cubicBezTo>
                    <a:cubicBezTo>
                      <a:pt x="0" y="2625"/>
                      <a:pt x="80" y="2821"/>
                      <a:pt x="411" y="2955"/>
                    </a:cubicBezTo>
                    <a:cubicBezTo>
                      <a:pt x="634" y="3044"/>
                      <a:pt x="866" y="3107"/>
                      <a:pt x="1089" y="3142"/>
                    </a:cubicBezTo>
                    <a:cubicBezTo>
                      <a:pt x="1537" y="3217"/>
                      <a:pt x="1985" y="3243"/>
                      <a:pt x="2433" y="3243"/>
                    </a:cubicBezTo>
                    <a:cubicBezTo>
                      <a:pt x="2841" y="3243"/>
                      <a:pt x="3249" y="3221"/>
                      <a:pt x="3658" y="3196"/>
                    </a:cubicBezTo>
                    <a:cubicBezTo>
                      <a:pt x="4746" y="3116"/>
                      <a:pt x="5817" y="2955"/>
                      <a:pt x="6887" y="2732"/>
                    </a:cubicBezTo>
                    <a:cubicBezTo>
                      <a:pt x="7092" y="2687"/>
                      <a:pt x="7289" y="2652"/>
                      <a:pt x="7494" y="2607"/>
                    </a:cubicBezTo>
                    <a:cubicBezTo>
                      <a:pt x="8422" y="2420"/>
                      <a:pt x="9332" y="2161"/>
                      <a:pt x="10215" y="1831"/>
                    </a:cubicBezTo>
                    <a:cubicBezTo>
                      <a:pt x="10714" y="1644"/>
                      <a:pt x="11214" y="1438"/>
                      <a:pt x="11660" y="1135"/>
                    </a:cubicBezTo>
                    <a:cubicBezTo>
                      <a:pt x="11803" y="1037"/>
                      <a:pt x="11945" y="921"/>
                      <a:pt x="12061" y="796"/>
                    </a:cubicBezTo>
                    <a:cubicBezTo>
                      <a:pt x="12231" y="609"/>
                      <a:pt x="12204" y="457"/>
                      <a:pt x="11990" y="341"/>
                    </a:cubicBezTo>
                    <a:cubicBezTo>
                      <a:pt x="11847" y="261"/>
                      <a:pt x="11696" y="207"/>
                      <a:pt x="11544" y="163"/>
                    </a:cubicBezTo>
                    <a:cubicBezTo>
                      <a:pt x="11160" y="56"/>
                      <a:pt x="10768" y="20"/>
                      <a:pt x="10375" y="11"/>
                    </a:cubicBezTo>
                    <a:cubicBezTo>
                      <a:pt x="10177" y="4"/>
                      <a:pt x="9979" y="0"/>
                      <a:pt x="9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115;p46">
              <a:extLst>
                <a:ext uri="{FF2B5EF4-FFF2-40B4-BE49-F238E27FC236}">
                  <a16:creationId xmlns:a16="http://schemas.microsoft.com/office/drawing/2014/main" id="{F422C7C3-8F64-6258-C483-3972C1DE77EC}"/>
                </a:ext>
              </a:extLst>
            </p:cNvPr>
            <p:cNvGrpSpPr/>
            <p:nvPr/>
          </p:nvGrpSpPr>
          <p:grpSpPr>
            <a:xfrm rot="967444">
              <a:off x="6623992" y="2061976"/>
              <a:ext cx="1606282" cy="1191083"/>
              <a:chOff x="6637476" y="2012821"/>
              <a:chExt cx="1606387" cy="1191160"/>
            </a:xfrm>
          </p:grpSpPr>
          <p:sp>
            <p:nvSpPr>
              <p:cNvPr id="42" name="Google Shape;1116;p46">
                <a:extLst>
                  <a:ext uri="{FF2B5EF4-FFF2-40B4-BE49-F238E27FC236}">
                    <a16:creationId xmlns:a16="http://schemas.microsoft.com/office/drawing/2014/main" id="{DB36E7E7-913B-B8DA-2A1B-ADE98673CF5B}"/>
                  </a:ext>
                </a:extLst>
              </p:cNvPr>
              <p:cNvSpPr/>
              <p:nvPr/>
            </p:nvSpPr>
            <p:spPr>
              <a:xfrm rot="-1695468">
                <a:off x="6699294" y="2465444"/>
                <a:ext cx="1041219" cy="523238"/>
              </a:xfrm>
              <a:custGeom>
                <a:avLst/>
                <a:gdLst/>
                <a:ahLst/>
                <a:cxnLst/>
                <a:rect l="l" t="t" r="r" b="b"/>
                <a:pathLst>
                  <a:path w="38422" h="19308" extrusionOk="0">
                    <a:moveTo>
                      <a:pt x="1877" y="664"/>
                    </a:moveTo>
                    <a:cubicBezTo>
                      <a:pt x="2172" y="664"/>
                      <a:pt x="2470" y="740"/>
                      <a:pt x="2758" y="868"/>
                    </a:cubicBezTo>
                    <a:cubicBezTo>
                      <a:pt x="3309" y="1119"/>
                      <a:pt x="3860" y="1420"/>
                      <a:pt x="4412" y="1695"/>
                    </a:cubicBezTo>
                    <a:cubicBezTo>
                      <a:pt x="5790" y="2397"/>
                      <a:pt x="7194" y="3074"/>
                      <a:pt x="8572" y="3775"/>
                    </a:cubicBezTo>
                    <a:cubicBezTo>
                      <a:pt x="9926" y="4427"/>
                      <a:pt x="11279" y="5104"/>
                      <a:pt x="12632" y="5755"/>
                    </a:cubicBezTo>
                    <a:cubicBezTo>
                      <a:pt x="13760" y="6307"/>
                      <a:pt x="14863" y="6858"/>
                      <a:pt x="15966" y="7410"/>
                    </a:cubicBezTo>
                    <a:cubicBezTo>
                      <a:pt x="18347" y="8588"/>
                      <a:pt x="20703" y="9766"/>
                      <a:pt x="23084" y="10943"/>
                    </a:cubicBezTo>
                    <a:cubicBezTo>
                      <a:pt x="24387" y="11570"/>
                      <a:pt x="25665" y="12222"/>
                      <a:pt x="26968" y="12848"/>
                    </a:cubicBezTo>
                    <a:cubicBezTo>
                      <a:pt x="28297" y="13500"/>
                      <a:pt x="29625" y="14151"/>
                      <a:pt x="30953" y="14803"/>
                    </a:cubicBezTo>
                    <a:cubicBezTo>
                      <a:pt x="32507" y="15580"/>
                      <a:pt x="34061" y="16332"/>
                      <a:pt x="35615" y="17084"/>
                    </a:cubicBezTo>
                    <a:cubicBezTo>
                      <a:pt x="35833" y="17193"/>
                      <a:pt x="36032" y="17264"/>
                      <a:pt x="36262" y="17264"/>
                    </a:cubicBezTo>
                    <a:cubicBezTo>
                      <a:pt x="36296" y="17264"/>
                      <a:pt x="36331" y="17263"/>
                      <a:pt x="36367" y="17259"/>
                    </a:cubicBezTo>
                    <a:cubicBezTo>
                      <a:pt x="36413" y="17255"/>
                      <a:pt x="36459" y="17252"/>
                      <a:pt x="36503" y="17252"/>
                    </a:cubicBezTo>
                    <a:cubicBezTo>
                      <a:pt x="36937" y="17252"/>
                      <a:pt x="37272" y="17470"/>
                      <a:pt x="37545" y="17811"/>
                    </a:cubicBezTo>
                    <a:cubicBezTo>
                      <a:pt x="37845" y="18212"/>
                      <a:pt x="37695" y="18588"/>
                      <a:pt x="37194" y="18613"/>
                    </a:cubicBezTo>
                    <a:cubicBezTo>
                      <a:pt x="37135" y="18618"/>
                      <a:pt x="37077" y="18620"/>
                      <a:pt x="37019" y="18620"/>
                    </a:cubicBezTo>
                    <a:cubicBezTo>
                      <a:pt x="36491" y="18620"/>
                      <a:pt x="36037" y="18408"/>
                      <a:pt x="35765" y="17911"/>
                    </a:cubicBezTo>
                    <a:cubicBezTo>
                      <a:pt x="35640" y="17710"/>
                      <a:pt x="35515" y="17585"/>
                      <a:pt x="35289" y="17485"/>
                    </a:cubicBezTo>
                    <a:cubicBezTo>
                      <a:pt x="33710" y="16783"/>
                      <a:pt x="32131" y="16056"/>
                      <a:pt x="30552" y="15355"/>
                    </a:cubicBezTo>
                    <a:cubicBezTo>
                      <a:pt x="28096" y="14277"/>
                      <a:pt x="25665" y="13199"/>
                      <a:pt x="23209" y="12096"/>
                    </a:cubicBezTo>
                    <a:cubicBezTo>
                      <a:pt x="22582" y="11821"/>
                      <a:pt x="21956" y="11520"/>
                      <a:pt x="21354" y="11219"/>
                    </a:cubicBezTo>
                    <a:cubicBezTo>
                      <a:pt x="21329" y="11244"/>
                      <a:pt x="21329" y="11269"/>
                      <a:pt x="21329" y="11269"/>
                    </a:cubicBezTo>
                    <a:cubicBezTo>
                      <a:pt x="20026" y="10718"/>
                      <a:pt x="18723" y="10141"/>
                      <a:pt x="17444" y="9565"/>
                    </a:cubicBezTo>
                    <a:cubicBezTo>
                      <a:pt x="14662" y="8337"/>
                      <a:pt x="11906" y="7084"/>
                      <a:pt x="9124" y="5856"/>
                    </a:cubicBezTo>
                    <a:cubicBezTo>
                      <a:pt x="6893" y="4878"/>
                      <a:pt x="4688" y="3901"/>
                      <a:pt x="2457" y="2898"/>
                    </a:cubicBezTo>
                    <a:cubicBezTo>
                      <a:pt x="2081" y="2748"/>
                      <a:pt x="1730" y="2522"/>
                      <a:pt x="1379" y="2297"/>
                    </a:cubicBezTo>
                    <a:cubicBezTo>
                      <a:pt x="1204" y="2197"/>
                      <a:pt x="1078" y="1996"/>
                      <a:pt x="953" y="1821"/>
                    </a:cubicBezTo>
                    <a:cubicBezTo>
                      <a:pt x="502" y="1244"/>
                      <a:pt x="803" y="918"/>
                      <a:pt x="1379" y="743"/>
                    </a:cubicBezTo>
                    <a:cubicBezTo>
                      <a:pt x="1543" y="688"/>
                      <a:pt x="1710" y="664"/>
                      <a:pt x="1877" y="664"/>
                    </a:cubicBezTo>
                    <a:close/>
                    <a:moveTo>
                      <a:pt x="1775" y="0"/>
                    </a:moveTo>
                    <a:cubicBezTo>
                      <a:pt x="1312" y="0"/>
                      <a:pt x="870" y="167"/>
                      <a:pt x="502" y="517"/>
                    </a:cubicBezTo>
                    <a:cubicBezTo>
                      <a:pt x="76" y="918"/>
                      <a:pt x="1" y="1445"/>
                      <a:pt x="226" y="1946"/>
                    </a:cubicBezTo>
                    <a:cubicBezTo>
                      <a:pt x="452" y="2372"/>
                      <a:pt x="753" y="2698"/>
                      <a:pt x="1129" y="2948"/>
                    </a:cubicBezTo>
                    <a:cubicBezTo>
                      <a:pt x="1479" y="3149"/>
                      <a:pt x="1855" y="3349"/>
                      <a:pt x="2231" y="3525"/>
                    </a:cubicBezTo>
                    <a:cubicBezTo>
                      <a:pt x="4136" y="4377"/>
                      <a:pt x="6066" y="5254"/>
                      <a:pt x="7971" y="6106"/>
                    </a:cubicBezTo>
                    <a:cubicBezTo>
                      <a:pt x="7996" y="6081"/>
                      <a:pt x="7996" y="6056"/>
                      <a:pt x="7996" y="6056"/>
                    </a:cubicBezTo>
                    <a:cubicBezTo>
                      <a:pt x="8723" y="6382"/>
                      <a:pt x="9474" y="6758"/>
                      <a:pt x="10201" y="7084"/>
                    </a:cubicBezTo>
                    <a:cubicBezTo>
                      <a:pt x="12733" y="8212"/>
                      <a:pt x="15239" y="9314"/>
                      <a:pt x="17770" y="10442"/>
                    </a:cubicBezTo>
                    <a:cubicBezTo>
                      <a:pt x="19023" y="10994"/>
                      <a:pt x="20277" y="11570"/>
                      <a:pt x="21530" y="12121"/>
                    </a:cubicBezTo>
                    <a:cubicBezTo>
                      <a:pt x="24186" y="13299"/>
                      <a:pt x="26818" y="14477"/>
                      <a:pt x="29475" y="15655"/>
                    </a:cubicBezTo>
                    <a:cubicBezTo>
                      <a:pt x="31229" y="16457"/>
                      <a:pt x="33008" y="17234"/>
                      <a:pt x="34788" y="18011"/>
                    </a:cubicBezTo>
                    <a:cubicBezTo>
                      <a:pt x="34988" y="18111"/>
                      <a:pt x="35139" y="18237"/>
                      <a:pt x="35264" y="18412"/>
                    </a:cubicBezTo>
                    <a:cubicBezTo>
                      <a:pt x="35705" y="18986"/>
                      <a:pt x="36264" y="19307"/>
                      <a:pt x="36955" y="19307"/>
                    </a:cubicBezTo>
                    <a:cubicBezTo>
                      <a:pt x="37049" y="19307"/>
                      <a:pt x="37145" y="19301"/>
                      <a:pt x="37244" y="19289"/>
                    </a:cubicBezTo>
                    <a:cubicBezTo>
                      <a:pt x="37670" y="19264"/>
                      <a:pt x="38046" y="19089"/>
                      <a:pt x="38221" y="18613"/>
                    </a:cubicBezTo>
                    <a:cubicBezTo>
                      <a:pt x="38422" y="18136"/>
                      <a:pt x="38322" y="17710"/>
                      <a:pt x="38021" y="17334"/>
                    </a:cubicBezTo>
                    <a:cubicBezTo>
                      <a:pt x="37649" y="16916"/>
                      <a:pt x="37191" y="16627"/>
                      <a:pt x="36667" y="16627"/>
                    </a:cubicBezTo>
                    <a:cubicBezTo>
                      <a:pt x="36626" y="16627"/>
                      <a:pt x="36584" y="16629"/>
                      <a:pt x="36542" y="16633"/>
                    </a:cubicBezTo>
                    <a:cubicBezTo>
                      <a:pt x="36516" y="16634"/>
                      <a:pt x="36491" y="16634"/>
                      <a:pt x="36466" y="16634"/>
                    </a:cubicBezTo>
                    <a:cubicBezTo>
                      <a:pt x="35953" y="16634"/>
                      <a:pt x="35569" y="16397"/>
                      <a:pt x="35139" y="16182"/>
                    </a:cubicBezTo>
                    <a:cubicBezTo>
                      <a:pt x="35038" y="16131"/>
                      <a:pt x="34938" y="16056"/>
                      <a:pt x="34863" y="16006"/>
                    </a:cubicBezTo>
                    <a:cubicBezTo>
                      <a:pt x="32632" y="14903"/>
                      <a:pt x="30402" y="13801"/>
                      <a:pt x="28171" y="12698"/>
                    </a:cubicBezTo>
                    <a:cubicBezTo>
                      <a:pt x="27094" y="12172"/>
                      <a:pt x="26041" y="11620"/>
                      <a:pt x="24963" y="11094"/>
                    </a:cubicBezTo>
                    <a:cubicBezTo>
                      <a:pt x="22457" y="9866"/>
                      <a:pt x="19951" y="8613"/>
                      <a:pt x="17419" y="7385"/>
                    </a:cubicBezTo>
                    <a:cubicBezTo>
                      <a:pt x="16166" y="6758"/>
                      <a:pt x="14913" y="6131"/>
                      <a:pt x="13660" y="5530"/>
                    </a:cubicBezTo>
                    <a:cubicBezTo>
                      <a:pt x="12056" y="4728"/>
                      <a:pt x="10452" y="3951"/>
                      <a:pt x="8848" y="3174"/>
                    </a:cubicBezTo>
                    <a:cubicBezTo>
                      <a:pt x="7319" y="2422"/>
                      <a:pt x="5815" y="1670"/>
                      <a:pt x="4312" y="918"/>
                    </a:cubicBezTo>
                    <a:cubicBezTo>
                      <a:pt x="3685" y="618"/>
                      <a:pt x="3033" y="317"/>
                      <a:pt x="2382" y="91"/>
                    </a:cubicBezTo>
                    <a:cubicBezTo>
                      <a:pt x="2178" y="31"/>
                      <a:pt x="1975" y="0"/>
                      <a:pt x="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46">
                <a:extLst>
                  <a:ext uri="{FF2B5EF4-FFF2-40B4-BE49-F238E27FC236}">
                    <a16:creationId xmlns:a16="http://schemas.microsoft.com/office/drawing/2014/main" id="{E70C6A7F-78A9-0BB7-764E-D315836FF6DE}"/>
                  </a:ext>
                </a:extLst>
              </p:cNvPr>
              <p:cNvSpPr/>
              <p:nvPr/>
            </p:nvSpPr>
            <p:spPr>
              <a:xfrm rot="-1695468">
                <a:off x="6712864" y="2483925"/>
                <a:ext cx="1012006" cy="486654"/>
              </a:xfrm>
              <a:custGeom>
                <a:avLst/>
                <a:gdLst/>
                <a:ahLst/>
                <a:cxnLst/>
                <a:rect l="l" t="t" r="r" b="b"/>
                <a:pathLst>
                  <a:path w="37344" h="17958" extrusionOk="0">
                    <a:moveTo>
                      <a:pt x="1375" y="1"/>
                    </a:moveTo>
                    <a:cubicBezTo>
                      <a:pt x="1208" y="1"/>
                      <a:pt x="1041" y="25"/>
                      <a:pt x="877" y="80"/>
                    </a:cubicBezTo>
                    <a:cubicBezTo>
                      <a:pt x="301" y="255"/>
                      <a:pt x="0" y="581"/>
                      <a:pt x="451" y="1158"/>
                    </a:cubicBezTo>
                    <a:cubicBezTo>
                      <a:pt x="576" y="1333"/>
                      <a:pt x="702" y="1534"/>
                      <a:pt x="877" y="1634"/>
                    </a:cubicBezTo>
                    <a:cubicBezTo>
                      <a:pt x="1228" y="1859"/>
                      <a:pt x="1579" y="2085"/>
                      <a:pt x="1955" y="2235"/>
                    </a:cubicBezTo>
                    <a:cubicBezTo>
                      <a:pt x="4186" y="3238"/>
                      <a:pt x="6391" y="4215"/>
                      <a:pt x="8622" y="5193"/>
                    </a:cubicBezTo>
                    <a:cubicBezTo>
                      <a:pt x="11404" y="6421"/>
                      <a:pt x="14160" y="7674"/>
                      <a:pt x="16942" y="8902"/>
                    </a:cubicBezTo>
                    <a:cubicBezTo>
                      <a:pt x="18221" y="9478"/>
                      <a:pt x="19524" y="10055"/>
                      <a:pt x="20827" y="10606"/>
                    </a:cubicBezTo>
                    <a:cubicBezTo>
                      <a:pt x="20827" y="10606"/>
                      <a:pt x="20827" y="10581"/>
                      <a:pt x="20852" y="10556"/>
                    </a:cubicBezTo>
                    <a:cubicBezTo>
                      <a:pt x="21454" y="10857"/>
                      <a:pt x="22080" y="11158"/>
                      <a:pt x="22707" y="11433"/>
                    </a:cubicBezTo>
                    <a:cubicBezTo>
                      <a:pt x="25163" y="12536"/>
                      <a:pt x="27594" y="13614"/>
                      <a:pt x="30050" y="14692"/>
                    </a:cubicBezTo>
                    <a:cubicBezTo>
                      <a:pt x="31629" y="15393"/>
                      <a:pt x="33208" y="16120"/>
                      <a:pt x="34787" y="16822"/>
                    </a:cubicBezTo>
                    <a:cubicBezTo>
                      <a:pt x="35013" y="16922"/>
                      <a:pt x="35138" y="17047"/>
                      <a:pt x="35263" y="17248"/>
                    </a:cubicBezTo>
                    <a:cubicBezTo>
                      <a:pt x="35535" y="17745"/>
                      <a:pt x="35989" y="17957"/>
                      <a:pt x="36517" y="17957"/>
                    </a:cubicBezTo>
                    <a:cubicBezTo>
                      <a:pt x="36575" y="17957"/>
                      <a:pt x="36633" y="17955"/>
                      <a:pt x="36692" y="17950"/>
                    </a:cubicBezTo>
                    <a:cubicBezTo>
                      <a:pt x="37193" y="17925"/>
                      <a:pt x="37343" y="17549"/>
                      <a:pt x="37043" y="17148"/>
                    </a:cubicBezTo>
                    <a:cubicBezTo>
                      <a:pt x="36770" y="16807"/>
                      <a:pt x="36435" y="16589"/>
                      <a:pt x="36001" y="16589"/>
                    </a:cubicBezTo>
                    <a:cubicBezTo>
                      <a:pt x="35957" y="16589"/>
                      <a:pt x="35911" y="16592"/>
                      <a:pt x="35865" y="16596"/>
                    </a:cubicBezTo>
                    <a:cubicBezTo>
                      <a:pt x="35829" y="16600"/>
                      <a:pt x="35794" y="16601"/>
                      <a:pt x="35760" y="16601"/>
                    </a:cubicBezTo>
                    <a:cubicBezTo>
                      <a:pt x="35530" y="16601"/>
                      <a:pt x="35331" y="16530"/>
                      <a:pt x="35113" y="16421"/>
                    </a:cubicBezTo>
                    <a:cubicBezTo>
                      <a:pt x="33559" y="15669"/>
                      <a:pt x="32005" y="14917"/>
                      <a:pt x="30451" y="14140"/>
                    </a:cubicBezTo>
                    <a:cubicBezTo>
                      <a:pt x="29123" y="13488"/>
                      <a:pt x="27795" y="12837"/>
                      <a:pt x="26466" y="12185"/>
                    </a:cubicBezTo>
                    <a:cubicBezTo>
                      <a:pt x="25163" y="11559"/>
                      <a:pt x="23885" y="10907"/>
                      <a:pt x="22582" y="10280"/>
                    </a:cubicBezTo>
                    <a:cubicBezTo>
                      <a:pt x="20201" y="9103"/>
                      <a:pt x="17845" y="7925"/>
                      <a:pt x="15464" y="6747"/>
                    </a:cubicBezTo>
                    <a:cubicBezTo>
                      <a:pt x="14361" y="6195"/>
                      <a:pt x="13258" y="5644"/>
                      <a:pt x="12130" y="5092"/>
                    </a:cubicBezTo>
                    <a:cubicBezTo>
                      <a:pt x="10777" y="4441"/>
                      <a:pt x="9424" y="3764"/>
                      <a:pt x="8070" y="3112"/>
                    </a:cubicBezTo>
                    <a:cubicBezTo>
                      <a:pt x="6692" y="2411"/>
                      <a:pt x="5288" y="1734"/>
                      <a:pt x="3910" y="1032"/>
                    </a:cubicBezTo>
                    <a:cubicBezTo>
                      <a:pt x="3358" y="757"/>
                      <a:pt x="2807" y="456"/>
                      <a:pt x="2256" y="205"/>
                    </a:cubicBezTo>
                    <a:cubicBezTo>
                      <a:pt x="1968" y="77"/>
                      <a:pt x="1670"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46">
                <a:extLst>
                  <a:ext uri="{FF2B5EF4-FFF2-40B4-BE49-F238E27FC236}">
                    <a16:creationId xmlns:a16="http://schemas.microsoft.com/office/drawing/2014/main" id="{4C787FBC-82E6-2588-39C6-F885FB5432C7}"/>
                  </a:ext>
                </a:extLst>
              </p:cNvPr>
              <p:cNvSpPr/>
              <p:nvPr/>
            </p:nvSpPr>
            <p:spPr>
              <a:xfrm rot="-1695468">
                <a:off x="7140826" y="2228120"/>
                <a:ext cx="1041219" cy="523238"/>
              </a:xfrm>
              <a:custGeom>
                <a:avLst/>
                <a:gdLst/>
                <a:ahLst/>
                <a:cxnLst/>
                <a:rect l="l" t="t" r="r" b="b"/>
                <a:pathLst>
                  <a:path w="38422" h="19308" extrusionOk="0">
                    <a:moveTo>
                      <a:pt x="36527" y="664"/>
                    </a:moveTo>
                    <a:cubicBezTo>
                      <a:pt x="36697" y="664"/>
                      <a:pt x="36870" y="688"/>
                      <a:pt x="37043" y="743"/>
                    </a:cubicBezTo>
                    <a:cubicBezTo>
                      <a:pt x="37619" y="918"/>
                      <a:pt x="37895" y="1244"/>
                      <a:pt x="37469" y="1821"/>
                    </a:cubicBezTo>
                    <a:cubicBezTo>
                      <a:pt x="37344" y="1996"/>
                      <a:pt x="37193" y="2197"/>
                      <a:pt x="37018" y="2297"/>
                    </a:cubicBezTo>
                    <a:cubicBezTo>
                      <a:pt x="36692" y="2522"/>
                      <a:pt x="36341" y="2748"/>
                      <a:pt x="35965" y="2898"/>
                    </a:cubicBezTo>
                    <a:cubicBezTo>
                      <a:pt x="33734" y="3901"/>
                      <a:pt x="31504" y="4878"/>
                      <a:pt x="29298" y="5856"/>
                    </a:cubicBezTo>
                    <a:cubicBezTo>
                      <a:pt x="26516" y="7084"/>
                      <a:pt x="23760" y="8337"/>
                      <a:pt x="20978" y="9565"/>
                    </a:cubicBezTo>
                    <a:cubicBezTo>
                      <a:pt x="19674" y="10141"/>
                      <a:pt x="18396" y="10718"/>
                      <a:pt x="17093" y="11269"/>
                    </a:cubicBezTo>
                    <a:cubicBezTo>
                      <a:pt x="17093" y="11269"/>
                      <a:pt x="17068" y="11244"/>
                      <a:pt x="17068" y="11219"/>
                    </a:cubicBezTo>
                    <a:cubicBezTo>
                      <a:pt x="16441" y="11520"/>
                      <a:pt x="15840" y="11821"/>
                      <a:pt x="15213" y="12096"/>
                    </a:cubicBezTo>
                    <a:cubicBezTo>
                      <a:pt x="12757" y="13199"/>
                      <a:pt x="10301" y="14277"/>
                      <a:pt x="7870" y="15355"/>
                    </a:cubicBezTo>
                    <a:cubicBezTo>
                      <a:pt x="6291" y="16056"/>
                      <a:pt x="4712" y="16783"/>
                      <a:pt x="3133" y="17485"/>
                    </a:cubicBezTo>
                    <a:cubicBezTo>
                      <a:pt x="2907" y="17585"/>
                      <a:pt x="2757" y="17710"/>
                      <a:pt x="2657" y="17911"/>
                    </a:cubicBezTo>
                    <a:cubicBezTo>
                      <a:pt x="2363" y="18408"/>
                      <a:pt x="1926" y="18620"/>
                      <a:pt x="1402" y="18620"/>
                    </a:cubicBezTo>
                    <a:cubicBezTo>
                      <a:pt x="1345" y="18620"/>
                      <a:pt x="1287" y="18618"/>
                      <a:pt x="1228" y="18613"/>
                    </a:cubicBezTo>
                    <a:cubicBezTo>
                      <a:pt x="727" y="18588"/>
                      <a:pt x="577" y="18212"/>
                      <a:pt x="877" y="17811"/>
                    </a:cubicBezTo>
                    <a:cubicBezTo>
                      <a:pt x="1127" y="17470"/>
                      <a:pt x="1481" y="17252"/>
                      <a:pt x="1918" y="17252"/>
                    </a:cubicBezTo>
                    <a:cubicBezTo>
                      <a:pt x="1963" y="17252"/>
                      <a:pt x="2009" y="17255"/>
                      <a:pt x="2055" y="17259"/>
                    </a:cubicBezTo>
                    <a:cubicBezTo>
                      <a:pt x="2088" y="17263"/>
                      <a:pt x="2120" y="17264"/>
                      <a:pt x="2152" y="17264"/>
                    </a:cubicBezTo>
                    <a:cubicBezTo>
                      <a:pt x="2371" y="17264"/>
                      <a:pt x="2589" y="17193"/>
                      <a:pt x="2807" y="17084"/>
                    </a:cubicBezTo>
                    <a:cubicBezTo>
                      <a:pt x="4336" y="16332"/>
                      <a:pt x="5915" y="15580"/>
                      <a:pt x="7469" y="14803"/>
                    </a:cubicBezTo>
                    <a:cubicBezTo>
                      <a:pt x="8797" y="14151"/>
                      <a:pt x="10125" y="13500"/>
                      <a:pt x="11454" y="12848"/>
                    </a:cubicBezTo>
                    <a:cubicBezTo>
                      <a:pt x="12732" y="12222"/>
                      <a:pt x="14035" y="11570"/>
                      <a:pt x="15338" y="10943"/>
                    </a:cubicBezTo>
                    <a:cubicBezTo>
                      <a:pt x="17694" y="9766"/>
                      <a:pt x="20075" y="8588"/>
                      <a:pt x="22456" y="7410"/>
                    </a:cubicBezTo>
                    <a:cubicBezTo>
                      <a:pt x="23559" y="6858"/>
                      <a:pt x="24662" y="6307"/>
                      <a:pt x="25765" y="5755"/>
                    </a:cubicBezTo>
                    <a:cubicBezTo>
                      <a:pt x="27118" y="5104"/>
                      <a:pt x="28496" y="4427"/>
                      <a:pt x="29850" y="3775"/>
                    </a:cubicBezTo>
                    <a:cubicBezTo>
                      <a:pt x="31228" y="3074"/>
                      <a:pt x="32632" y="2397"/>
                      <a:pt x="34010" y="1695"/>
                    </a:cubicBezTo>
                    <a:cubicBezTo>
                      <a:pt x="34562" y="1420"/>
                      <a:pt x="35113" y="1119"/>
                      <a:pt x="35664" y="868"/>
                    </a:cubicBezTo>
                    <a:cubicBezTo>
                      <a:pt x="35936" y="740"/>
                      <a:pt x="36228" y="664"/>
                      <a:pt x="36527" y="664"/>
                    </a:cubicBezTo>
                    <a:close/>
                    <a:moveTo>
                      <a:pt x="36642" y="0"/>
                    </a:moveTo>
                    <a:cubicBezTo>
                      <a:pt x="36445" y="0"/>
                      <a:pt x="36244" y="31"/>
                      <a:pt x="36040" y="91"/>
                    </a:cubicBezTo>
                    <a:cubicBezTo>
                      <a:pt x="35389" y="317"/>
                      <a:pt x="34737" y="618"/>
                      <a:pt x="34110" y="918"/>
                    </a:cubicBezTo>
                    <a:cubicBezTo>
                      <a:pt x="32582" y="1670"/>
                      <a:pt x="31078" y="2422"/>
                      <a:pt x="29574" y="3174"/>
                    </a:cubicBezTo>
                    <a:cubicBezTo>
                      <a:pt x="27970" y="3951"/>
                      <a:pt x="26366" y="4728"/>
                      <a:pt x="24762" y="5530"/>
                    </a:cubicBezTo>
                    <a:cubicBezTo>
                      <a:pt x="23509" y="6131"/>
                      <a:pt x="22256" y="6758"/>
                      <a:pt x="20978" y="7385"/>
                    </a:cubicBezTo>
                    <a:cubicBezTo>
                      <a:pt x="18471" y="8613"/>
                      <a:pt x="15965" y="9866"/>
                      <a:pt x="13459" y="11094"/>
                    </a:cubicBezTo>
                    <a:cubicBezTo>
                      <a:pt x="12381" y="11620"/>
                      <a:pt x="11303" y="12172"/>
                      <a:pt x="10251" y="12698"/>
                    </a:cubicBezTo>
                    <a:cubicBezTo>
                      <a:pt x="8020" y="13801"/>
                      <a:pt x="5790" y="14903"/>
                      <a:pt x="3559" y="16006"/>
                    </a:cubicBezTo>
                    <a:cubicBezTo>
                      <a:pt x="3459" y="16056"/>
                      <a:pt x="3384" y="16131"/>
                      <a:pt x="3283" y="16182"/>
                    </a:cubicBezTo>
                    <a:cubicBezTo>
                      <a:pt x="2853" y="16397"/>
                      <a:pt x="2469" y="16634"/>
                      <a:pt x="1956" y="16634"/>
                    </a:cubicBezTo>
                    <a:cubicBezTo>
                      <a:pt x="1931" y="16634"/>
                      <a:pt x="1905" y="16634"/>
                      <a:pt x="1880" y="16633"/>
                    </a:cubicBezTo>
                    <a:cubicBezTo>
                      <a:pt x="1836" y="16629"/>
                      <a:pt x="1793" y="16627"/>
                      <a:pt x="1750" y="16627"/>
                    </a:cubicBezTo>
                    <a:cubicBezTo>
                      <a:pt x="1206" y="16627"/>
                      <a:pt x="750" y="16916"/>
                      <a:pt x="401" y="17334"/>
                    </a:cubicBezTo>
                    <a:cubicBezTo>
                      <a:pt x="100" y="17710"/>
                      <a:pt x="0" y="18136"/>
                      <a:pt x="175" y="18613"/>
                    </a:cubicBezTo>
                    <a:cubicBezTo>
                      <a:pt x="351" y="19089"/>
                      <a:pt x="752" y="19264"/>
                      <a:pt x="1178" y="19289"/>
                    </a:cubicBezTo>
                    <a:cubicBezTo>
                      <a:pt x="1277" y="19301"/>
                      <a:pt x="1373" y="19307"/>
                      <a:pt x="1467" y="19307"/>
                    </a:cubicBezTo>
                    <a:cubicBezTo>
                      <a:pt x="2158" y="19307"/>
                      <a:pt x="2714" y="18986"/>
                      <a:pt x="3133" y="18412"/>
                    </a:cubicBezTo>
                    <a:cubicBezTo>
                      <a:pt x="3283" y="18237"/>
                      <a:pt x="3434" y="18111"/>
                      <a:pt x="3634" y="18011"/>
                    </a:cubicBezTo>
                    <a:cubicBezTo>
                      <a:pt x="5414" y="17234"/>
                      <a:pt x="7168" y="16457"/>
                      <a:pt x="8947" y="15655"/>
                    </a:cubicBezTo>
                    <a:cubicBezTo>
                      <a:pt x="11579" y="14477"/>
                      <a:pt x="14236" y="13299"/>
                      <a:pt x="16892" y="12121"/>
                    </a:cubicBezTo>
                    <a:cubicBezTo>
                      <a:pt x="18145" y="11570"/>
                      <a:pt x="19399" y="10994"/>
                      <a:pt x="20652" y="10442"/>
                    </a:cubicBezTo>
                    <a:cubicBezTo>
                      <a:pt x="23158" y="9314"/>
                      <a:pt x="25689" y="8212"/>
                      <a:pt x="28221" y="7084"/>
                    </a:cubicBezTo>
                    <a:cubicBezTo>
                      <a:pt x="28947" y="6758"/>
                      <a:pt x="29674" y="6382"/>
                      <a:pt x="30426" y="6056"/>
                    </a:cubicBezTo>
                    <a:cubicBezTo>
                      <a:pt x="30426" y="6056"/>
                      <a:pt x="30426" y="6081"/>
                      <a:pt x="30451" y="6106"/>
                    </a:cubicBezTo>
                    <a:cubicBezTo>
                      <a:pt x="32356" y="5254"/>
                      <a:pt x="34286" y="4377"/>
                      <a:pt x="36191" y="3525"/>
                    </a:cubicBezTo>
                    <a:cubicBezTo>
                      <a:pt x="36567" y="3349"/>
                      <a:pt x="36917" y="3149"/>
                      <a:pt x="37268" y="2948"/>
                    </a:cubicBezTo>
                    <a:cubicBezTo>
                      <a:pt x="37669" y="2698"/>
                      <a:pt x="37970" y="2372"/>
                      <a:pt x="38171" y="1946"/>
                    </a:cubicBezTo>
                    <a:cubicBezTo>
                      <a:pt x="38421" y="1445"/>
                      <a:pt x="38346" y="918"/>
                      <a:pt x="37920" y="517"/>
                    </a:cubicBezTo>
                    <a:cubicBezTo>
                      <a:pt x="37534" y="167"/>
                      <a:pt x="37100" y="0"/>
                      <a:pt x="36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9;p46">
                <a:extLst>
                  <a:ext uri="{FF2B5EF4-FFF2-40B4-BE49-F238E27FC236}">
                    <a16:creationId xmlns:a16="http://schemas.microsoft.com/office/drawing/2014/main" id="{FC2C2D8E-47B6-C9E2-663A-847F7EE8206D}"/>
                  </a:ext>
                </a:extLst>
              </p:cNvPr>
              <p:cNvSpPr/>
              <p:nvPr/>
            </p:nvSpPr>
            <p:spPr>
              <a:xfrm rot="-1695468">
                <a:off x="7156203" y="2245812"/>
                <a:ext cx="1011328" cy="486654"/>
              </a:xfrm>
              <a:custGeom>
                <a:avLst/>
                <a:gdLst/>
                <a:ahLst/>
                <a:cxnLst/>
                <a:rect l="l" t="t" r="r" b="b"/>
                <a:pathLst>
                  <a:path w="37319" h="17958" extrusionOk="0">
                    <a:moveTo>
                      <a:pt x="35951" y="1"/>
                    </a:moveTo>
                    <a:cubicBezTo>
                      <a:pt x="35652" y="1"/>
                      <a:pt x="35360" y="77"/>
                      <a:pt x="35088" y="205"/>
                    </a:cubicBezTo>
                    <a:cubicBezTo>
                      <a:pt x="34537" y="456"/>
                      <a:pt x="33986" y="757"/>
                      <a:pt x="33434" y="1032"/>
                    </a:cubicBezTo>
                    <a:cubicBezTo>
                      <a:pt x="32056" y="1734"/>
                      <a:pt x="30652" y="2411"/>
                      <a:pt x="29274" y="3112"/>
                    </a:cubicBezTo>
                    <a:cubicBezTo>
                      <a:pt x="27920" y="3764"/>
                      <a:pt x="26542" y="4441"/>
                      <a:pt x="25189" y="5092"/>
                    </a:cubicBezTo>
                    <a:cubicBezTo>
                      <a:pt x="24086" y="5644"/>
                      <a:pt x="22983" y="6195"/>
                      <a:pt x="21880" y="6747"/>
                    </a:cubicBezTo>
                    <a:cubicBezTo>
                      <a:pt x="19499" y="7925"/>
                      <a:pt x="17118" y="9103"/>
                      <a:pt x="14762" y="10280"/>
                    </a:cubicBezTo>
                    <a:cubicBezTo>
                      <a:pt x="13459" y="10907"/>
                      <a:pt x="12156" y="11559"/>
                      <a:pt x="10878" y="12185"/>
                    </a:cubicBezTo>
                    <a:cubicBezTo>
                      <a:pt x="9549" y="12837"/>
                      <a:pt x="8221" y="13488"/>
                      <a:pt x="6893" y="14140"/>
                    </a:cubicBezTo>
                    <a:cubicBezTo>
                      <a:pt x="5339" y="14917"/>
                      <a:pt x="3760" y="15669"/>
                      <a:pt x="2231" y="16421"/>
                    </a:cubicBezTo>
                    <a:cubicBezTo>
                      <a:pt x="2013" y="16530"/>
                      <a:pt x="1795" y="16601"/>
                      <a:pt x="1576" y="16601"/>
                    </a:cubicBezTo>
                    <a:cubicBezTo>
                      <a:pt x="1544" y="16601"/>
                      <a:pt x="1512" y="16600"/>
                      <a:pt x="1479" y="16596"/>
                    </a:cubicBezTo>
                    <a:cubicBezTo>
                      <a:pt x="1433" y="16592"/>
                      <a:pt x="1387" y="16589"/>
                      <a:pt x="1342" y="16589"/>
                    </a:cubicBezTo>
                    <a:cubicBezTo>
                      <a:pt x="905" y="16589"/>
                      <a:pt x="551" y="16807"/>
                      <a:pt x="301" y="17148"/>
                    </a:cubicBezTo>
                    <a:cubicBezTo>
                      <a:pt x="1" y="17549"/>
                      <a:pt x="151" y="17925"/>
                      <a:pt x="652" y="17950"/>
                    </a:cubicBezTo>
                    <a:cubicBezTo>
                      <a:pt x="711" y="17955"/>
                      <a:pt x="769" y="17957"/>
                      <a:pt x="826" y="17957"/>
                    </a:cubicBezTo>
                    <a:cubicBezTo>
                      <a:pt x="1350" y="17957"/>
                      <a:pt x="1787" y="17745"/>
                      <a:pt x="2081" y="17248"/>
                    </a:cubicBezTo>
                    <a:cubicBezTo>
                      <a:pt x="2181" y="17047"/>
                      <a:pt x="2331" y="16922"/>
                      <a:pt x="2557" y="16822"/>
                    </a:cubicBezTo>
                    <a:cubicBezTo>
                      <a:pt x="4136" y="16120"/>
                      <a:pt x="5715" y="15393"/>
                      <a:pt x="7294" y="14692"/>
                    </a:cubicBezTo>
                    <a:cubicBezTo>
                      <a:pt x="9725" y="13614"/>
                      <a:pt x="12181" y="12536"/>
                      <a:pt x="14637" y="11433"/>
                    </a:cubicBezTo>
                    <a:cubicBezTo>
                      <a:pt x="15264" y="11158"/>
                      <a:pt x="15865" y="10857"/>
                      <a:pt x="16492" y="10556"/>
                    </a:cubicBezTo>
                    <a:cubicBezTo>
                      <a:pt x="16492" y="10581"/>
                      <a:pt x="16517" y="10606"/>
                      <a:pt x="16517" y="10606"/>
                    </a:cubicBezTo>
                    <a:cubicBezTo>
                      <a:pt x="17820" y="10055"/>
                      <a:pt x="19098" y="9478"/>
                      <a:pt x="20402" y="8902"/>
                    </a:cubicBezTo>
                    <a:cubicBezTo>
                      <a:pt x="23184" y="7674"/>
                      <a:pt x="25940" y="6421"/>
                      <a:pt x="28722" y="5193"/>
                    </a:cubicBezTo>
                    <a:cubicBezTo>
                      <a:pt x="30928" y="4215"/>
                      <a:pt x="33158" y="3238"/>
                      <a:pt x="35389" y="2235"/>
                    </a:cubicBezTo>
                    <a:cubicBezTo>
                      <a:pt x="35765" y="2085"/>
                      <a:pt x="36116" y="1859"/>
                      <a:pt x="36442" y="1634"/>
                    </a:cubicBezTo>
                    <a:cubicBezTo>
                      <a:pt x="36617" y="1534"/>
                      <a:pt x="36768" y="1333"/>
                      <a:pt x="36893" y="1158"/>
                    </a:cubicBezTo>
                    <a:cubicBezTo>
                      <a:pt x="37319" y="581"/>
                      <a:pt x="37043" y="255"/>
                      <a:pt x="36467" y="80"/>
                    </a:cubicBezTo>
                    <a:cubicBezTo>
                      <a:pt x="36294" y="25"/>
                      <a:pt x="36121" y="1"/>
                      <a:pt x="35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usic Subject for Middle School: Exploring Musical Instruments and Their Families by Slidesgo">
  <a:themeElements>
    <a:clrScheme name="Simple Light">
      <a:dk1>
        <a:srgbClr val="3F2320"/>
      </a:dk1>
      <a:lt1>
        <a:srgbClr val="FFF1DF"/>
      </a:lt1>
      <a:dk2>
        <a:srgbClr val="8DB7D0"/>
      </a:dk2>
      <a:lt2>
        <a:srgbClr val="FFB343"/>
      </a:lt2>
      <a:accent1>
        <a:srgbClr val="FF6D4D"/>
      </a:accent1>
      <a:accent2>
        <a:srgbClr val="8B5F46"/>
      </a:accent2>
      <a:accent3>
        <a:srgbClr val="FFFFFF"/>
      </a:accent3>
      <a:accent4>
        <a:srgbClr val="FFFFFF"/>
      </a:accent4>
      <a:accent5>
        <a:srgbClr val="FFFFFF"/>
      </a:accent5>
      <a:accent6>
        <a:srgbClr val="FFFFFF"/>
      </a:accent6>
      <a:hlink>
        <a:srgbClr val="3F23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604</Words>
  <Application>Microsoft Office PowerPoint</Application>
  <PresentationFormat>On-screen Show (16:9)</PresentationFormat>
  <Paragraphs>84</Paragraphs>
  <Slides>21</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Times New Roman</vt:lpstr>
      <vt:lpstr>Noto Sans</vt:lpstr>
      <vt:lpstr>Calibri</vt:lpstr>
      <vt:lpstr>DengXian Light</vt:lpstr>
      <vt:lpstr>Arial</vt:lpstr>
      <vt:lpstr>Comfortaa</vt:lpstr>
      <vt:lpstr>Music Subject for Middle School: Exploring Musical Instruments and Their Families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CUỘC THI TIẾNG CA HỌC ĐƯỜNG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7</cp:revision>
  <dcterms:modified xsi:type="dcterms:W3CDTF">2024-12-28T14:15:43Z</dcterms:modified>
</cp:coreProperties>
</file>