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290" r:id="rId3"/>
    <p:sldId id="344" r:id="rId4"/>
    <p:sldId id="257" r:id="rId5"/>
    <p:sldId id="259" r:id="rId6"/>
    <p:sldId id="316" r:id="rId7"/>
    <p:sldId id="264" r:id="rId8"/>
    <p:sldId id="281" r:id="rId9"/>
    <p:sldId id="317" r:id="rId10"/>
    <p:sldId id="318" r:id="rId11"/>
    <p:sldId id="319" r:id="rId12"/>
    <p:sldId id="282" r:id="rId13"/>
    <p:sldId id="324" r:id="rId14"/>
    <p:sldId id="336" r:id="rId15"/>
    <p:sldId id="343" r:id="rId16"/>
    <p:sldId id="289"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64" autoAdjust="0"/>
  </p:normalViewPr>
  <p:slideViewPr>
    <p:cSldViewPr snapToGrid="0">
      <p:cViewPr varScale="1">
        <p:scale>
          <a:sx n="74" d="100"/>
          <a:sy n="74" d="100"/>
        </p:scale>
        <p:origin x="10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2024/10/12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2024/10/12</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2024/10/12</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2024/10/12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1F05EB8-34FD-4861-8600-1F1661C718A1}"/>
              </a:ext>
            </a:extLst>
          </p:cNvPr>
          <p:cNvSpPr txBox="1"/>
          <p:nvPr/>
        </p:nvSpPr>
        <p:spPr>
          <a:xfrm>
            <a:off x="1390650" y="446782"/>
            <a:ext cx="9782175" cy="6001643"/>
          </a:xfrm>
          <a:prstGeom prst="rect">
            <a:avLst/>
          </a:prstGeom>
          <a:noFill/>
        </p:spPr>
        <p:txBody>
          <a:bodyPr wrap="square" rtlCol="0">
            <a:spAutoFit/>
          </a:bodyPr>
          <a:lstStyle/>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ĐỘI THIẾU NIÊN TIỀN PHONG HỒ CHÍ MINH</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 ngày … tháng … năm …</a:t>
            </a:r>
          </a:p>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ĐƠN XIN VÀO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Kính gửi: - Ban phụ trách Đội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                - Ban chỉ huy Liên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tên là:…………………………………….</a:t>
            </a:r>
          </a:p>
          <a:p>
            <a:r>
              <a:rPr lang="vi-VN" sz="2400" dirty="0">
                <a:latin typeface="Arial-Rounded" panose="020B0500000000000000" pitchFamily="34" charset="0"/>
                <a:ea typeface="Arial-Rounded" panose="020B0500000000000000" pitchFamily="34" charset="0"/>
                <a:cs typeface="Arial-Rounded" panose="020B0500000000000000" pitchFamily="34" charset="0"/>
              </a:rPr>
              <a:t>Sinh ngày: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Học sinh lớp …..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làm đơn này xin được vào Đội và xin hứa:</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9" name="组合 13">
            <a:extLst>
              <a:ext uri="{FF2B5EF4-FFF2-40B4-BE49-F238E27FC236}">
                <a16:creationId xmlns:a16="http://schemas.microsoft.com/office/drawing/2014/main"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Trình tự</a:t>
                </a:r>
                <a:endPar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lang="en-US" altLang="zh-CN" sz="36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iết</a:t>
                </a:r>
                <a:r>
                  <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 đơn</a:t>
                </a:r>
                <a:endParaRPr lang="zh-CN" altLang="en-US"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PA_MH_Others_1">
                <a:extLst>
                  <a:ext uri="{FF2B5EF4-FFF2-40B4-BE49-F238E27FC236}">
                    <a16:creationId xmlns:a16="http://schemas.microsoft.com/office/drawing/2014/main"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grpSp>
        <p:nvGrpSpPr>
          <p:cNvPr id="24" name="Group 23">
            <a:extLst>
              <a:ext uri="{FF2B5EF4-FFF2-40B4-BE49-F238E27FC236}">
                <a16:creationId xmlns:a16="http://schemas.microsoft.com/office/drawing/2014/main"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đầu 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cuối</a:t>
              </a: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a:extLst>
              <a:ext uri="{FF2B5EF4-FFF2-40B4-BE49-F238E27FC236}">
                <a16:creationId xmlns:a16="http://schemas.microsoft.com/office/drawing/2014/main"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Nội dung chính</a:t>
              </a:r>
            </a:p>
          </p:txBody>
        </p:sp>
      </p:grpSp>
      <p:cxnSp>
        <p:nvCxnSpPr>
          <p:cNvPr id="33" name="Straight Connector 32">
            <a:extLst>
              <a:ext uri="{FF2B5EF4-FFF2-40B4-BE49-F238E27FC236}">
                <a16:creationId xmlns:a16="http://schemas.microsoft.com/office/drawing/2014/main"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95E7B69-72AC-4FB7-96E4-209253855C18}"/>
              </a:ext>
            </a:extLst>
          </p:cNvPr>
          <p:cNvSpPr/>
          <p:nvPr/>
        </p:nvSpPr>
        <p:spPr>
          <a:xfrm>
            <a:off x="6668233" y="409296"/>
            <a:ext cx="4226255"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 hiệu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ngữ. </a:t>
            </a:r>
          </a:p>
        </p:txBody>
      </p:sp>
      <p:sp>
        <p:nvSpPr>
          <p:cNvPr id="37" name="Rectangle: Rounded Corners 36">
            <a:extLst>
              <a:ext uri="{FF2B5EF4-FFF2-40B4-BE49-F238E27FC236}">
                <a16:creationId xmlns:a16="http://schemas.microsoft.com/office/drawing/2014/main" id="{7E8A2FC7-137B-4C54-8960-01A00471470C}"/>
              </a:ext>
            </a:extLst>
          </p:cNvPr>
          <p:cNvSpPr/>
          <p:nvPr/>
        </p:nvSpPr>
        <p:spPr>
          <a:xfrm>
            <a:off x="6257751" y="2080044"/>
            <a:ext cx="2670243"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đơn</a:t>
            </a:r>
          </a:p>
        </p:txBody>
      </p:sp>
      <p:sp>
        <p:nvSpPr>
          <p:cNvPr id="38" name="Rectangle: Rounded Corners 37">
            <a:extLst>
              <a:ext uri="{FF2B5EF4-FFF2-40B4-BE49-F238E27FC236}">
                <a16:creationId xmlns:a16="http://schemas.microsoft.com/office/drawing/2014/main" id="{B0994AED-A3C8-4EC7-80F0-FEE141DEB014}"/>
              </a:ext>
            </a:extLst>
          </p:cNvPr>
          <p:cNvSpPr/>
          <p:nvPr/>
        </p:nvSpPr>
        <p:spPr>
          <a:xfrm>
            <a:off x="6257751" y="2530627"/>
            <a:ext cx="2645056"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đơn</a:t>
            </a:r>
          </a:p>
        </p:txBody>
      </p:sp>
      <p:sp>
        <p:nvSpPr>
          <p:cNvPr id="39" name="TextBox 38">
            <a:extLst>
              <a:ext uri="{FF2B5EF4-FFF2-40B4-BE49-F238E27FC236}">
                <a16:creationId xmlns:a16="http://schemas.microsoft.com/office/drawing/2014/main" id="{7397429C-533D-4DC9-B300-385F2F8E065C}"/>
              </a:ext>
            </a:extLst>
          </p:cNvPr>
          <p:cNvSpPr txBox="1"/>
          <p:nvPr/>
        </p:nvSpPr>
        <p:spPr>
          <a:xfrm>
            <a:off x="6463908" y="6136207"/>
            <a:ext cx="1074071" cy="461665"/>
          </a:xfrm>
          <a:prstGeom prst="rect">
            <a:avLst/>
          </a:prstGeom>
          <a:solidFill>
            <a:srgbClr val="FFFF00"/>
          </a:solidFill>
        </p:spPr>
        <p:txBody>
          <a:bodyPr wrap="square" rtlCol="0">
            <a:spAutoFit/>
          </a:bodyPr>
          <a:lstStyle/>
          <a:p>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Ký tên</a:t>
            </a:r>
          </a:p>
        </p:txBody>
      </p:sp>
      <p:sp>
        <p:nvSpPr>
          <p:cNvPr id="40" name="TextBox 39">
            <a:extLst>
              <a:ext uri="{FF2B5EF4-FFF2-40B4-BE49-F238E27FC236}">
                <a16:creationId xmlns:a16="http://schemas.microsoft.com/office/drawing/2014/main" id="{5FFC8CE1-563E-4CC1-B556-E9027EE85897}"/>
              </a:ext>
            </a:extLst>
          </p:cNvPr>
          <p:cNvSpPr txBox="1"/>
          <p:nvPr/>
        </p:nvSpPr>
        <p:spPr>
          <a:xfrm>
            <a:off x="6444443" y="5327497"/>
            <a:ext cx="1941021" cy="461665"/>
          </a:xfrm>
          <a:prstGeom prst="rect">
            <a:avLst/>
          </a:prstGeom>
          <a:solidFill>
            <a:srgbClr val="FFFF00"/>
          </a:solidFill>
        </p:spPr>
        <p:txBody>
          <a:bodyPr wrap="square" rtlCol="0">
            <a:spAutoFit/>
          </a:bodyPr>
          <a:lstStyle/>
          <a:p>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ơn</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Left Brace 40">
            <a:extLst>
              <a:ext uri="{FF2B5EF4-FFF2-40B4-BE49-F238E27FC236}">
                <a16:creationId xmlns:a16="http://schemas.microsoft.com/office/drawing/2014/main"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id="{BD432B22-FCF6-4F5B-B43D-CC1D6C0C4817}"/>
              </a:ext>
            </a:extLst>
          </p:cNvPr>
          <p:cNvSpPr/>
          <p:nvPr/>
        </p:nvSpPr>
        <p:spPr>
          <a:xfrm>
            <a:off x="6266200" y="3533069"/>
            <a:ext cx="2620108"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 , trường</a:t>
            </a:r>
          </a:p>
        </p:txBody>
      </p:sp>
      <p:sp>
        <p:nvSpPr>
          <p:cNvPr id="43" name="Rectangle: Rounded Corners 42">
            <a:extLst>
              <a:ext uri="{FF2B5EF4-FFF2-40B4-BE49-F238E27FC236}">
                <a16:creationId xmlns:a16="http://schemas.microsoft.com/office/drawing/2014/main" id="{FA214CC1-1687-4B6E-B828-1D301EE2938A}"/>
              </a:ext>
            </a:extLst>
          </p:cNvPr>
          <p:cNvSpPr/>
          <p:nvPr/>
        </p:nvSpPr>
        <p:spPr>
          <a:xfrm>
            <a:off x="6227925" y="3979205"/>
            <a:ext cx="2620108"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Lý do viết đơn</a:t>
            </a:r>
          </a:p>
        </p:txBody>
      </p:sp>
      <p:cxnSp>
        <p:nvCxnSpPr>
          <p:cNvPr id="44" name="Straight Arrow Connector 43">
            <a:extLst>
              <a:ext uri="{FF2B5EF4-FFF2-40B4-BE49-F238E27FC236}">
                <a16:creationId xmlns:a16="http://schemas.microsoft.com/office/drawing/2014/main" id="{00E55FAB-F887-4D3D-A50A-6BF5D7F01F81}"/>
              </a:ext>
            </a:extLst>
          </p:cNvPr>
          <p:cNvCxnSpPr>
            <a:cxnSpLocks/>
            <a:endCxn id="37" idx="1"/>
          </p:cNvCxnSpPr>
          <p:nvPr/>
        </p:nvCxnSpPr>
        <p:spPr>
          <a:xfrm flipV="1">
            <a:off x="5435848" y="2289757"/>
            <a:ext cx="821903" cy="663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1CCD469-F6EF-4083-974A-3B603FABCE76}"/>
              </a:ext>
            </a:extLst>
          </p:cNvPr>
          <p:cNvCxnSpPr>
            <a:cxnSpLocks/>
            <a:endCxn id="38" idx="1"/>
          </p:cNvCxnSpPr>
          <p:nvPr/>
        </p:nvCxnSpPr>
        <p:spPr>
          <a:xfrm flipV="1">
            <a:off x="5517806" y="2742179"/>
            <a:ext cx="739945" cy="194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A212AB1-B8C0-431D-B8A2-539AD07A735A}"/>
              </a:ext>
            </a:extLst>
          </p:cNvPr>
          <p:cNvCxnSpPr>
            <a:cxnSpLocks/>
            <a:endCxn id="42" idx="1"/>
          </p:cNvCxnSpPr>
          <p:nvPr/>
        </p:nvCxnSpPr>
        <p:spPr>
          <a:xfrm>
            <a:off x="5461606" y="3232675"/>
            <a:ext cx="804595" cy="4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EFBD64-6D35-4736-8303-EA87789AE2B8}"/>
              </a:ext>
            </a:extLst>
          </p:cNvPr>
          <p:cNvCxnSpPr>
            <a:cxnSpLocks/>
            <a:endCxn id="43" idx="1"/>
          </p:cNvCxnSpPr>
          <p:nvPr/>
        </p:nvCxnSpPr>
        <p:spPr>
          <a:xfrm>
            <a:off x="5450441" y="3248468"/>
            <a:ext cx="777485" cy="951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id="{6E42EEEA-9420-4D3F-8D67-EE885B1D2774}"/>
              </a:ext>
            </a:extLst>
          </p:cNvPr>
          <p:cNvSpPr/>
          <p:nvPr/>
        </p:nvSpPr>
        <p:spPr>
          <a:xfrm>
            <a:off x="6643525" y="1058412"/>
            <a:ext cx="4392510"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Địa điểm, thời gian viết đơn.</a:t>
            </a:r>
          </a:p>
        </p:txBody>
      </p:sp>
      <p:sp>
        <p:nvSpPr>
          <p:cNvPr id="53" name="Rectangle: Rounded Corners 41">
            <a:extLst>
              <a:ext uri="{FF2B5EF4-FFF2-40B4-BE49-F238E27FC236}">
                <a16:creationId xmlns:a16="http://schemas.microsoft.com/office/drawing/2014/main" id="{010C48EA-F721-4633-AC31-A0B23389C8DD}"/>
              </a:ext>
            </a:extLst>
          </p:cNvPr>
          <p:cNvSpPr/>
          <p:nvPr/>
        </p:nvSpPr>
        <p:spPr>
          <a:xfrm>
            <a:off x="6612710" y="1663597"/>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 lá đơn.</a:t>
            </a:r>
          </a:p>
        </p:txBody>
      </p:sp>
      <p:sp>
        <p:nvSpPr>
          <p:cNvPr id="54" name="Rectangle: Rounded Corners 61">
            <a:extLst>
              <a:ext uri="{FF2B5EF4-FFF2-40B4-BE49-F238E27FC236}">
                <a16:creationId xmlns:a16="http://schemas.microsoft.com/office/drawing/2014/main" id="{D9278ED9-C9A4-41BE-8E1D-8BA08419B01F}"/>
              </a:ext>
            </a:extLst>
          </p:cNvPr>
          <p:cNvSpPr/>
          <p:nvPr/>
        </p:nvSpPr>
        <p:spPr>
          <a:xfrm>
            <a:off x="6291916" y="4531458"/>
            <a:ext cx="1769256"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hứa</a:t>
            </a:r>
          </a:p>
        </p:txBody>
      </p:sp>
      <p:cxnSp>
        <p:nvCxnSpPr>
          <p:cNvPr id="55" name="Straight Arrow Connector 54">
            <a:extLst>
              <a:ext uri="{FF2B5EF4-FFF2-40B4-BE49-F238E27FC236}">
                <a16:creationId xmlns:a16="http://schemas.microsoft.com/office/drawing/2014/main"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FE28EE-6186-43D7-8276-502C380E70DD}"/>
              </a:ext>
            </a:extLst>
          </p:cNvPr>
          <p:cNvCxnSpPr>
            <a:cxnSpLocks/>
            <a:endCxn id="57" idx="1"/>
          </p:cNvCxnSpPr>
          <p:nvPr/>
        </p:nvCxnSpPr>
        <p:spPr>
          <a:xfrm>
            <a:off x="5470845" y="3128658"/>
            <a:ext cx="782826" cy="128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id="{8BADD1A9-2CA1-4B00-8BDB-9BFB8562F00B}"/>
              </a:ext>
            </a:extLst>
          </p:cNvPr>
          <p:cNvSpPr/>
          <p:nvPr/>
        </p:nvSpPr>
        <p:spPr>
          <a:xfrm>
            <a:off x="6253671" y="3045263"/>
            <a:ext cx="2848765"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Trường Tiểu học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0"/>
            <a:ext cx="6098850" cy="6858000"/>
          </a:xfrm>
          <a:prstGeom prst="rect">
            <a:avLst/>
          </a:prstGeom>
        </p:spPr>
      </p:pic>
    </p:spTree>
    <p:extLst>
      <p:ext uri="{BB962C8B-B14F-4D97-AF65-F5344CB8AC3E}">
        <p14:creationId xmlns:p14="http://schemas.microsoft.com/office/powerpoint/2010/main" val="3416184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Về</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nhà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cho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thân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mẫu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xin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sp>
        <p:nvSpPr>
          <p:cNvPr id="9" name="Rounded Rectangle 3">
            <a:extLst>
              <a:ext uri="{FF2B5EF4-FFF2-40B4-BE49-F238E27FC236}">
                <a16:creationId xmlns:a16="http://schemas.microsoft.com/office/drawing/2014/main" id="{5917CBD8-BDF7-42A5-A07A-497F1FAE2B7F}"/>
              </a:ext>
            </a:extLst>
          </p:cNvPr>
          <p:cNvSpPr/>
          <p:nvPr/>
        </p:nvSpPr>
        <p:spPr>
          <a:xfrm>
            <a:off x="5313364" y="1036917"/>
            <a:ext cx="5579718" cy="596339"/>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3" name="Picture 2">
            <a:extLst>
              <a:ext uri="{FF2B5EF4-FFF2-40B4-BE49-F238E27FC236}">
                <a16:creationId xmlns:a16="http://schemas.microsoft.com/office/drawing/2014/main" id="{C3B19E0F-43BB-458F-9627-FB9FE610EDED}"/>
              </a:ext>
            </a:extLst>
          </p:cNvPr>
          <p:cNvPicPr>
            <a:picLocks noChangeAspect="1"/>
          </p:cNvPicPr>
          <p:nvPr/>
        </p:nvPicPr>
        <p:blipFill>
          <a:blip r:embed="rId7"/>
          <a:stretch>
            <a:fillRect/>
          </a:stretch>
        </p:blipFill>
        <p:spPr>
          <a:xfrm>
            <a:off x="4987481" y="4942057"/>
            <a:ext cx="7243937" cy="1400981"/>
          </a:xfrm>
          <a:prstGeom prst="rect">
            <a:avLst/>
          </a:prstGeom>
        </p:spPr>
      </p:pic>
      <p:pic>
        <p:nvPicPr>
          <p:cNvPr id="4" name="Picture 3">
            <a:extLst>
              <a:ext uri="{FF2B5EF4-FFF2-40B4-BE49-F238E27FC236}">
                <a16:creationId xmlns:a16="http://schemas.microsoft.com/office/drawing/2014/main" id="{548A7ED8-9F97-4A77-94C0-007BAE7F269B}"/>
              </a:ext>
            </a:extLst>
          </p:cNvPr>
          <p:cNvPicPr>
            <a:picLocks noChangeAspect="1"/>
          </p:cNvPicPr>
          <p:nvPr/>
        </p:nvPicPr>
        <p:blipFill>
          <a:blip r:embed="rId8"/>
          <a:stretch>
            <a:fillRect/>
          </a:stretch>
        </p:blipFill>
        <p:spPr>
          <a:xfrm>
            <a:off x="6516923" y="4117902"/>
            <a:ext cx="4419983" cy="969348"/>
          </a:xfrm>
          <a:prstGeom prst="rect">
            <a:avLst/>
          </a:prstGeom>
        </p:spPr>
      </p:pic>
      <p:sp>
        <p:nvSpPr>
          <p:cNvPr id="2" name="TextBox 1">
            <a:extLst>
              <a:ext uri="{FF2B5EF4-FFF2-40B4-BE49-F238E27FC236}">
                <a16:creationId xmlns:a16="http://schemas.microsoft.com/office/drawing/2014/main" id="{EEE9B38E-5D6D-D025-661B-1361F91341DC}"/>
              </a:ext>
            </a:extLst>
          </p:cNvPr>
          <p:cNvSpPr txBox="1"/>
          <p:nvPr/>
        </p:nvSpPr>
        <p:spPr>
          <a:xfrm>
            <a:off x="6909954" y="6224155"/>
            <a:ext cx="3449781"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Giáo viên: Ngô Ngọc Anh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1100"/>
                                        <p:tgtEl>
                                          <p:spTgt spid="9"/>
                                        </p:tgtEl>
                                      </p:cBhvr>
                                    </p:animEffect>
                                  </p:childTnLst>
                                </p:cTn>
                              </p:par>
                            </p:childTnLst>
                          </p:cTn>
                        </p:par>
                        <p:par>
                          <p:cTn id="22" fill="hold">
                            <p:stCondLst>
                              <p:cond delay="2100"/>
                            </p:stCondLst>
                            <p:childTnLst>
                              <p:par>
                                <p:cTn id="23" presetID="16" presetClass="entr" presetSubtype="37"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527404" y="2907349"/>
            <a:ext cx="5794232" cy="707886"/>
          </a:xfrm>
          <a:prstGeom prst="rect">
            <a:avLst/>
          </a:prstGeom>
          <a:noFill/>
        </p:spPr>
        <p:txBody>
          <a:bodyPr wrap="square" rtlCol="0">
            <a:spAutoFit/>
          </a:bodyPr>
          <a:lstStyle/>
          <a:p>
            <a:r>
              <a:rPr lang="en-US" sz="4000" dirty="0" err="1">
                <a:solidFill>
                  <a:schemeClr val="bg1"/>
                </a:solidFill>
                <a:latin typeface="Coiny" panose="02000903060500060000" pitchFamily="2" charset="0"/>
              </a:rPr>
              <a:t>Đọc</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đơn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xin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vào</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đội</a:t>
            </a:r>
            <a:r>
              <a:rPr lang="en-US" sz="4000" dirty="0">
                <a:solidFill>
                  <a:schemeClr val="bg1"/>
                </a:solidFill>
                <a:latin typeface="Coiny" panose="02000903060500060000" pitchFamily="2" charset="0"/>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632388" y="205584"/>
            <a:ext cx="104210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đơn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4720743" cy="1077218"/>
            <a:chOff x="7254516" y="2260282"/>
            <a:chExt cx="4720743" cy="1077218"/>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720743" cy="1077218"/>
            <a:chOff x="7254516" y="2260282"/>
            <a:chExt cx="4720743"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3239594" y="1617166"/>
            <a:ext cx="8142808" cy="1077218"/>
            <a:chOff x="7307858" y="2260282"/>
            <a:chExt cx="4667401"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761010" y="2260282"/>
              <a:ext cx="42124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để xin vào Đội Thiếu niên tiền phong Hồ Chí Minh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3349461" y="2920766"/>
            <a:ext cx="8357894" cy="1606256"/>
            <a:chOff x="7110680" y="3429000"/>
            <a:chExt cx="8357894" cy="1606256"/>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Đơn trên được gửi cho Ban phụ trách Đội trường Tiểu học Nguyễn Thái Học và Ban chỉ huy Liên đội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3218337" y="4576177"/>
            <a:ext cx="8495204" cy="1569660"/>
            <a:chOff x="7383843" y="4938524"/>
            <a:chExt cx="4499133" cy="1569660"/>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0" dirty="0">
                  <a:solidFill>
                    <a:srgbClr val="000000"/>
                  </a:solidFill>
                  <a:effectLst/>
                  <a:latin typeface="OpenSans"/>
                </a:rPr>
                <a:t>- Người viết đơn đã hứa 3 điều:</a:t>
              </a:r>
              <a:r>
                <a:rPr lang="en-US" sz="3200" b="0" i="0" dirty="0">
                  <a:solidFill>
                    <a:srgbClr val="000000"/>
                  </a:solidFill>
                  <a:effectLst/>
                  <a:latin typeface="OpenSans"/>
                </a:rPr>
                <a:t> </a:t>
              </a:r>
              <a:r>
                <a:rPr lang="vi-VN" sz="3200" b="0" i="0" dirty="0">
                  <a:solidFill>
                    <a:srgbClr val="000000"/>
                  </a:solidFill>
                  <a:effectLst/>
                  <a:latin typeface="OpenSans"/>
                </a:rPr>
                <a:t>Thực hiện 5 điều Bác Hồ dạy</a:t>
              </a:r>
              <a:r>
                <a:rPr lang="en-US" sz="3200" b="0" i="0" dirty="0">
                  <a:solidFill>
                    <a:srgbClr val="000000"/>
                  </a:solidFill>
                  <a:effectLst/>
                  <a:latin typeface="OpenSans"/>
                </a:rPr>
                <a:t>, </a:t>
              </a:r>
              <a:r>
                <a:rPr lang="vi-VN" sz="3200" b="0" i="0" dirty="0">
                  <a:solidFill>
                    <a:srgbClr val="000000"/>
                  </a:solidFill>
                  <a:effectLst/>
                  <a:latin typeface="OpenSans"/>
                </a:rPr>
                <a:t>Tuân theo Điều lệ Đội</a:t>
              </a:r>
              <a:r>
                <a:rPr lang="en-US" sz="3200" b="0" i="0" dirty="0">
                  <a:solidFill>
                    <a:srgbClr val="000000"/>
                  </a:solidFill>
                  <a:effectLst/>
                  <a:latin typeface="OpenSans"/>
                </a:rPr>
                <a:t>, </a:t>
              </a:r>
              <a:r>
                <a:rPr lang="vi-VN" sz="3200" b="0" i="0" dirty="0">
                  <a:solidFill>
                    <a:srgbClr val="000000"/>
                  </a:solidFill>
                  <a:effectLst/>
                  <a:latin typeface="OpenSans"/>
                </a:rPr>
                <a:t>Giữ gìn danh dự Đội</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Coiny" panose="02000903060500060000" pitchFamily="2"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786</Words>
  <Application>Microsoft Office PowerPoint</Application>
  <PresentationFormat>Widescreen</PresentationFormat>
  <Paragraphs>87</Paragraphs>
  <Slides>16</Slides>
  <Notes>12</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等线</vt:lpstr>
      <vt:lpstr>微软雅黑</vt:lpstr>
      <vt:lpstr>Arial</vt:lpstr>
      <vt:lpstr>Arial-Rounded</vt:lpstr>
      <vt:lpstr>Calibri</vt:lpstr>
      <vt:lpstr>Coiny</vt:lpstr>
      <vt:lpstr>OpenSans</vt:lpstr>
      <vt:lpstr>Times New Roman</vt:lpstr>
      <vt:lpstr>字魂36号-正文宋楷</vt:lpstr>
      <vt:lpstr>方正卡通简体</vt:lpstr>
      <vt:lpstr>www.jpppt.com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Anh Ngoc</cp:lastModifiedBy>
  <cp:revision>23</cp:revision>
  <dcterms:created xsi:type="dcterms:W3CDTF">2022-06-25T08:30:54Z</dcterms:created>
  <dcterms:modified xsi:type="dcterms:W3CDTF">2024-10-12T08:15:16Z</dcterms:modified>
</cp:coreProperties>
</file>