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2024/10/10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slide" Target="slide8.xml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thể 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1"/>
              <a:ext cx="2529840" cy="175704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2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B1A9C-BC44-AB72-0AAB-8C77B3443EDE}"/>
              </a:ext>
            </a:extLst>
          </p:cNvPr>
          <p:cNvSpPr txBox="1"/>
          <p:nvPr/>
        </p:nvSpPr>
        <p:spPr>
          <a:xfrm>
            <a:off x="2461098" y="5029200"/>
            <a:ext cx="435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FF00"/>
                </a:solidFill>
                <a:latin typeface="Nunito SemiBold" panose="00000700000000000000" pitchFamily="2" charset="-93"/>
              </a:rPr>
              <a:t>Giáo viên: Ngô Ngọc Anh</a:t>
            </a:r>
            <a:endParaRPr lang="en-US" sz="2800" dirty="0">
              <a:solidFill>
                <a:srgbClr val="FFFF00"/>
              </a:solidFill>
              <a:latin typeface="Nunito SemiBold" panose="000007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551</Words>
  <Application>Microsoft Office PowerPoint</Application>
  <PresentationFormat>Widescreen</PresentationFormat>
  <Paragraphs>53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iCiel Cadena</vt:lpstr>
      <vt:lpstr>Nunito SemiBold</vt:lpstr>
      <vt:lpstr>Times New Roman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Ngoc</cp:lastModifiedBy>
  <cp:revision>25</cp:revision>
  <dcterms:created xsi:type="dcterms:W3CDTF">2022-07-20T06:52:57Z</dcterms:created>
  <dcterms:modified xsi:type="dcterms:W3CDTF">2024-10-10T15:33:45Z</dcterms:modified>
</cp:coreProperties>
</file>