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8"/>
  </p:notesMasterIdLst>
  <p:sldIdLst>
    <p:sldId id="303" r:id="rId3"/>
    <p:sldId id="304" r:id="rId4"/>
    <p:sldId id="305" r:id="rId5"/>
    <p:sldId id="306" r:id="rId6"/>
    <p:sldId id="307" r:id="rId7"/>
    <p:sldId id="257" r:id="rId8"/>
    <p:sldId id="293" r:id="rId9"/>
    <p:sldId id="259" r:id="rId10"/>
    <p:sldId id="294" r:id="rId11"/>
    <p:sldId id="260" r:id="rId12"/>
    <p:sldId id="261" r:id="rId13"/>
    <p:sldId id="262" r:id="rId14"/>
    <p:sldId id="264" r:id="rId15"/>
    <p:sldId id="295" r:id="rId16"/>
    <p:sldId id="296" r:id="rId17"/>
    <p:sldId id="298" r:id="rId18"/>
    <p:sldId id="267" r:id="rId19"/>
    <p:sldId id="299" r:id="rId20"/>
    <p:sldId id="297" r:id="rId21"/>
    <p:sldId id="272" r:id="rId22"/>
    <p:sldId id="300" r:id="rId23"/>
    <p:sldId id="270" r:id="rId24"/>
    <p:sldId id="301" r:id="rId25"/>
    <p:sldId id="30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gif"/><Relationship Id="rId4" Type="http://schemas.openxmlformats.org/officeDocument/2006/relationships/image" Target="../media/image4.jpeg"/><Relationship Id="rId9" Type="http://schemas.openxmlformats.org/officeDocument/2006/relationships/slide" Target="slide4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37.emf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9.sv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CỨU LẤY BIỂN XANH</a:t>
            </a:r>
          </a:p>
        </p:txBody>
      </p:sp>
      <p:pic>
        <p:nvPicPr>
          <p:cNvPr id="6" name="Nhacnen">
            <a:hlinkClick r:id="" action="ppaction://media"/>
            <a:extLst>
              <a:ext uri="{FF2B5EF4-FFF2-40B4-BE49-F238E27FC236}">
                <a16:creationId xmlns:a16="http://schemas.microsoft.com/office/drawing/2014/main" id="{6F35F34C-8C12-477E-A891-DB360C629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104" y="-11571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3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39319" y="220952"/>
            <a:ext cx="8357032" cy="1212011"/>
            <a:chOff x="1929967" y="566259"/>
            <a:chExt cx="8357032" cy="141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65766" y="566259"/>
              <a:ext cx="8321233" cy="1414941"/>
              <a:chOff x="2421680" y="-1512534"/>
              <a:chExt cx="7293445" cy="1237323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421680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283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hoạt động của trường Minh, Hoa trong mỗi hình và cho biết 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104"/>
            <a:ext cx="6638925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Việc làm này thể hiện sự đùm bọc, yêu thương đồng bào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Minh,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quyên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sách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vở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đồ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dùng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học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tập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để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ủng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hộ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lũ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lụt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32104"/>
            <a:ext cx="4569692" cy="296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Các bạn tham gia rất nhiệt tình, hào hứng, tự giác và rất tích cực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398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407096"/>
            <a:ext cx="5438394" cy="4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Các bạn rất tích cực và hào hứng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tham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gia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đổi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rác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lấy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cây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xanh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3" y="1507326"/>
            <a:ext cx="4279093" cy="37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Những hoạt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đồng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như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quyên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vở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đổi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lấy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thể hi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ệ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ă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10146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254605" y="167352"/>
            <a:ext cx="1028784" cy="42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89148" y="365761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610528" y="692790"/>
              <a:ext cx="3972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Baloo" panose="03080902040302020200" pitchFamily="66" charset="0"/>
                  <a:ea typeface="Times New Roman" panose="02020603050405020304" pitchFamily="18" charset="0"/>
                  <a:cs typeface="Baloo" panose="03080902040302020200" pitchFamily="66" charset="0"/>
                </a:rPr>
                <a:t>Hoạt động kết nối với xã hội của trường học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351280" y="1992951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Kể tên những hoạt động kết nối với cộng đồng của trường em?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351280" y="3055486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Em đã tham gia hoạt động nào? Em thích hoạt động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Ủng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hộ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sách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vở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áo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lũ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Những hoạt động kết nối với cộng đồng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tại</a:t>
            </a: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rgbClr val="00B050"/>
                </a:solidFill>
                <a:latin typeface="UTMAVOBOLD" panose="02040603050506020204" pitchFamily="18" charset="0"/>
              </a:rPr>
              <a:t>Ủng hộ quỹ phòng chống dịch COVID - 19.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Làm các sản phẩm từ nguyên liệu tái chế để gây quỹ bảo vệ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Đổi các sản phẩm như pin, chai nhựa, vỏ hộp sữa để lấy cây xanh.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V</a:t>
            </a:r>
            <a:r>
              <a:rPr lang="vi-VN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ề nhà</a:t>
            </a:r>
            <a:endParaRPr lang="en-US" sz="3600" u="sng" dirty="0">
              <a:solidFill>
                <a:srgbClr val="FF0000"/>
              </a:solidFill>
              <a:latin typeface="UTMAVOBOLD" panose="02040603050506020204" pitchFamily="18" charset="0"/>
            </a:endParaRPr>
          </a:p>
          <a:p>
            <a:pPr lvl="0" algn="ctr">
              <a:defRPr/>
            </a:pP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K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ể với bố mẹ và người thân những hoạt động kết nối với x</a:t>
            </a: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ã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 hội của trường em đã tham gia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809796" y="2259554"/>
            <a:ext cx="4572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 VÀ</a:t>
            </a:r>
            <a:b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72607" y="4722712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họ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Người con trai của bác trai và bác gái thì ta gọi là gì?</a:t>
            </a:r>
            <a:endParaRPr lang="en-US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83542" y="4980454"/>
            <a:ext cx="2829375" cy="191403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Vứt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rác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bãi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4880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364803" y="5097555"/>
            <a:ext cx="8973766" cy="1626618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5014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Quét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04968" y="477783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90884" y="3678192"/>
            <a:ext cx="2829375" cy="191403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285195" y="3826940"/>
            <a:ext cx="8546543" cy="1505835"/>
            <a:chOff x="2098496" y="3659454"/>
            <a:chExt cx="8546543" cy="13227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877639" y="3935286"/>
              <a:ext cx="4929119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ga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104240" y="5232171"/>
            <a:ext cx="8973766" cy="1630599"/>
            <a:chOff x="1612674" y="5184381"/>
            <a:chExt cx="8973766" cy="141393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334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gần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488445" y="891876"/>
            <a:ext cx="7200113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Mọi người trong hình 1 đang làm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398068" y="1664206"/>
            <a:ext cx="8051820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 đã tham gia hoạt động như vậy 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53" y="2453642"/>
            <a:ext cx="4705185" cy="327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3" y="0"/>
            <a:ext cx="828923" cy="7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524</Words>
  <Application>Microsoft Office PowerPoint</Application>
  <PresentationFormat>Widescreen</PresentationFormat>
  <Paragraphs>42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Baloo</vt:lpstr>
      <vt:lpstr>Calibri</vt:lpstr>
      <vt:lpstr>Calibri Light</vt:lpstr>
      <vt:lpstr>Cambria</vt:lpstr>
      <vt:lpstr>Coiny</vt:lpstr>
      <vt:lpstr>iCiel Cadena</vt:lpstr>
      <vt:lpstr>UTM Avo</vt:lpstr>
      <vt:lpstr>UTMAVOBOLD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Ngoc</cp:lastModifiedBy>
  <cp:revision>42</cp:revision>
  <dcterms:created xsi:type="dcterms:W3CDTF">2022-07-12T21:45:45Z</dcterms:created>
  <dcterms:modified xsi:type="dcterms:W3CDTF">2024-10-12T23:34:36Z</dcterms:modified>
</cp:coreProperties>
</file>