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2"/>
  </p:notesMasterIdLst>
  <p:sldIdLst>
    <p:sldId id="257" r:id="rId3"/>
    <p:sldId id="258" r:id="rId4"/>
    <p:sldId id="326" r:id="rId5"/>
    <p:sldId id="260" r:id="rId6"/>
    <p:sldId id="287" r:id="rId7"/>
    <p:sldId id="261" r:id="rId8"/>
    <p:sldId id="328" r:id="rId9"/>
    <p:sldId id="327" r:id="rId10"/>
    <p:sldId id="329" r:id="rId11"/>
    <p:sldId id="330" r:id="rId12"/>
    <p:sldId id="331" r:id="rId13"/>
    <p:sldId id="332" r:id="rId14"/>
    <p:sldId id="333" r:id="rId15"/>
    <p:sldId id="294" r:id="rId16"/>
    <p:sldId id="334" r:id="rId17"/>
    <p:sldId id="335" r:id="rId18"/>
    <p:sldId id="336" r:id="rId19"/>
    <p:sldId id="316" r:id="rId20"/>
    <p:sldId id="32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FBC5B-32C6-4E2A-8C62-C560A99FEC5B}" type="datetimeFigureOut">
              <a:rPr lang="en-US" smtClean="0"/>
              <a:t>12/31/2024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09913-8369-418D-83F2-38ACD330E528}" type="slidenum">
              <a:rPr lang="en-US" smtClean="0"/>
              <a:t>‹#›</a:t>
            </a:fld>
            <a:endParaRPr lang="en-US"/>
          </a:p>
        </p:txBody>
      </p:sp>
    </p:spTree>
    <p:extLst>
      <p:ext uri="{BB962C8B-B14F-4D97-AF65-F5344CB8AC3E}">
        <p14:creationId xmlns:p14="http://schemas.microsoft.com/office/powerpoint/2010/main" val="4158359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B109913-8369-418D-83F2-38ACD330E528}" type="slidenum">
              <a:rPr lang="en-US" smtClean="0"/>
              <a:t>6</a:t>
            </a:fld>
            <a:endParaRPr lang="en-US"/>
          </a:p>
        </p:txBody>
      </p:sp>
    </p:spTree>
    <p:extLst>
      <p:ext uri="{BB962C8B-B14F-4D97-AF65-F5344CB8AC3E}">
        <p14:creationId xmlns:p14="http://schemas.microsoft.com/office/powerpoint/2010/main" val="50650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B109913-8369-418D-83F2-38ACD330E528}" type="slidenum">
              <a:rPr lang="en-US" smtClean="0"/>
              <a:t>11</a:t>
            </a:fld>
            <a:endParaRPr lang="en-US"/>
          </a:p>
        </p:txBody>
      </p:sp>
    </p:spTree>
    <p:extLst>
      <p:ext uri="{BB962C8B-B14F-4D97-AF65-F5344CB8AC3E}">
        <p14:creationId xmlns:p14="http://schemas.microsoft.com/office/powerpoint/2010/main" val="1065514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3726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2366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374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781874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1202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0706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3895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5634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97246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1982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9410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838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48247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9883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66033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68386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6919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021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66557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350365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75512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3452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86580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41025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9871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0144758"/>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e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jpe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2369004" y="895350"/>
            <a:ext cx="7938098" cy="4623752"/>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14605" y="2442845"/>
            <a:ext cx="12192635" cy="4502150"/>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pic>
        <p:nvPicPr>
          <p:cNvPr id="25" name="Picture 24">
            <a:extLst>
              <a:ext uri="{FF2B5EF4-FFF2-40B4-BE49-F238E27FC236}">
                <a16:creationId xmlns:a16="http://schemas.microsoft.com/office/drawing/2014/main" id="{FC421B4F-FC7B-4AA3-ABBD-E6CB99083D2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4082426" y="622910"/>
            <a:ext cx="5065051" cy="937848"/>
          </a:xfrm>
          <a:prstGeom prst="rect">
            <a:avLst/>
          </a:prstGeom>
        </p:spPr>
      </p:pic>
      <p:sp>
        <p:nvSpPr>
          <p:cNvPr id="9" name="TextBox 8">
            <a:extLst>
              <a:ext uri="{FF2B5EF4-FFF2-40B4-BE49-F238E27FC236}">
                <a16:creationId xmlns:a16="http://schemas.microsoft.com/office/drawing/2014/main" id="{0B53177A-1B8A-4EA9-A3E9-62BD94B910BA}"/>
              </a:ext>
            </a:extLst>
          </p:cNvPr>
          <p:cNvSpPr txBox="1"/>
          <p:nvPr/>
        </p:nvSpPr>
        <p:spPr>
          <a:xfrm>
            <a:off x="3409950" y="66675"/>
            <a:ext cx="6096000" cy="461665"/>
          </a:xfrm>
          <a:prstGeom prst="rect">
            <a:avLst/>
          </a:prstGeom>
          <a:noFill/>
        </p:spPr>
        <p:txBody>
          <a:bodyPr wrap="square" rtlCol="0">
            <a:spAutoFit/>
          </a:bodyPr>
          <a:lstStyle/>
          <a:p>
            <a:pPr algn="ctr"/>
            <a:r>
              <a:rPr lang="en-US" sz="2400" dirty="0" err="1"/>
              <a:t>Thứ</a:t>
            </a:r>
            <a:r>
              <a:rPr lang="en-US" sz="2400" dirty="0"/>
              <a:t>…..</a:t>
            </a:r>
            <a:r>
              <a:rPr lang="en-US" sz="2400" dirty="0" err="1"/>
              <a:t>ngày</a:t>
            </a:r>
            <a:r>
              <a:rPr lang="en-US" sz="2400" dirty="0"/>
              <a:t>…..</a:t>
            </a:r>
            <a:r>
              <a:rPr lang="en-US" sz="2400" dirty="0" err="1"/>
              <a:t>tháng</a:t>
            </a:r>
            <a:r>
              <a:rPr lang="en-US" sz="2400" dirty="0"/>
              <a:t>…..</a:t>
            </a:r>
            <a:r>
              <a:rPr lang="en-US" sz="2400" dirty="0" err="1"/>
              <a:t>năm</a:t>
            </a:r>
            <a:r>
              <a:rPr lang="en-US" sz="2400" dirty="0"/>
              <a:t>……</a:t>
            </a:r>
          </a:p>
        </p:txBody>
      </p:sp>
      <p:pic>
        <p:nvPicPr>
          <p:cNvPr id="18" name="Picture 17">
            <a:extLst>
              <a:ext uri="{FF2B5EF4-FFF2-40B4-BE49-F238E27FC236}">
                <a16:creationId xmlns:a16="http://schemas.microsoft.com/office/drawing/2014/main" id="{DD100FF3-6EFA-42B9-BF06-4028E8765429}"/>
              </a:ext>
            </a:extLst>
          </p:cNvPr>
          <p:cNvPicPr>
            <a:picLocks noChangeAspect="1"/>
          </p:cNvPicPr>
          <p:nvPr/>
        </p:nvPicPr>
        <p:blipFill>
          <a:blip r:embed="rId9"/>
          <a:stretch>
            <a:fillRect/>
          </a:stretch>
        </p:blipFill>
        <p:spPr>
          <a:xfrm>
            <a:off x="2596953" y="1762766"/>
            <a:ext cx="7474344" cy="2780017"/>
          </a:xfrm>
          <a:prstGeom prst="rect">
            <a:avLst/>
          </a:prstGeom>
        </p:spPr>
      </p:pic>
      <p:pic>
        <p:nvPicPr>
          <p:cNvPr id="27" name="Picture 26">
            <a:extLst>
              <a:ext uri="{FF2B5EF4-FFF2-40B4-BE49-F238E27FC236}">
                <a16:creationId xmlns:a16="http://schemas.microsoft.com/office/drawing/2014/main" id="{9ED4AD8C-270A-4854-B1D7-95F55074497E}"/>
              </a:ext>
            </a:extLst>
          </p:cNvPr>
          <p:cNvPicPr>
            <a:picLocks noChangeAspect="1"/>
          </p:cNvPicPr>
          <p:nvPr/>
        </p:nvPicPr>
        <p:blipFill>
          <a:blip r:embed="rId10"/>
          <a:stretch>
            <a:fillRect/>
          </a:stretch>
        </p:blipFill>
        <p:spPr>
          <a:xfrm>
            <a:off x="-67924" y="0"/>
            <a:ext cx="2588912" cy="2656359"/>
          </a:xfrm>
          <a:prstGeom prst="rect">
            <a:avLst/>
          </a:prstGeom>
        </p:spPr>
      </p:pic>
      <p:pic>
        <p:nvPicPr>
          <p:cNvPr id="28" name="Picture 27">
            <a:extLst>
              <a:ext uri="{FF2B5EF4-FFF2-40B4-BE49-F238E27FC236}">
                <a16:creationId xmlns:a16="http://schemas.microsoft.com/office/drawing/2014/main" id="{BF0D5ECD-765B-41CF-BA0D-8BF70CC40C3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125" b="96563" l="8125" r="90000">
                        <a14:foregroundMark x1="33125" y1="42031" x2="40781" y2="48281"/>
                        <a14:foregroundMark x1="61875" y1="44688" x2="72656" y2="52656"/>
                        <a14:foregroundMark x1="67656" y1="82031" x2="68594" y2="84844"/>
                        <a14:foregroundMark x1="74063" y1="81875" x2="74063" y2="81875"/>
                        <a14:foregroundMark x1="40469" y1="83750" x2="40469" y2="83750"/>
                        <a14:foregroundMark x1="46094" y1="83594" x2="46094" y2="83594"/>
                        <a14:foregroundMark x1="29688" y1="47188" x2="31094" y2="64844"/>
                        <a14:foregroundMark x1="79531" y1="54375" x2="79375" y2="63281"/>
                        <a14:foregroundMark x1="16719" y1="29844" x2="23438" y2="24219"/>
                        <a14:foregroundMark x1="47344" y1="28750" x2="43906" y2="35000"/>
                        <a14:foregroundMark x1="50156" y1="32031" x2="49375" y2="37188"/>
                        <a14:foregroundMark x1="76406" y1="35000" x2="72500" y2="40156"/>
                      </a14:backgroundRemoval>
                    </a14:imgEffect>
                  </a14:imgLayer>
                </a14:imgProps>
              </a:ext>
            </a:extLst>
          </a:blip>
          <a:stretch>
            <a:fillRect/>
          </a:stretch>
        </p:blipFill>
        <p:spPr>
          <a:xfrm>
            <a:off x="8850118" y="3049619"/>
            <a:ext cx="4046732" cy="40467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anim calcmode="lin" valueType="num">
                                      <p:cBhvr>
                                        <p:cTn id="24" dur="1000" fill="hold"/>
                                        <p:tgtEl>
                                          <p:spTgt spid="28"/>
                                        </p:tgtEl>
                                        <p:attrNameLst>
                                          <p:attrName>ppt_x</p:attrName>
                                        </p:attrNameLst>
                                      </p:cBhvr>
                                      <p:tavLst>
                                        <p:tav tm="0">
                                          <p:val>
                                            <p:strVal val="#ppt_x"/>
                                          </p:val>
                                        </p:tav>
                                        <p:tav tm="100000">
                                          <p:val>
                                            <p:strVal val="#ppt_x"/>
                                          </p:val>
                                        </p:tav>
                                      </p:tavLst>
                                    </p:anim>
                                    <p:anim calcmode="lin" valueType="num">
                                      <p:cBhvr>
                                        <p:cTn id="25" dur="1000" fill="hold"/>
                                        <p:tgtEl>
                                          <p:spTgt spid="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381376" y="1241890"/>
            <a:ext cx="8305800" cy="4869418"/>
          </a:xfrm>
          <a:custGeom>
            <a:avLst/>
            <a:gdLst>
              <a:gd name="connsiteX0" fmla="*/ 0 w 8305800"/>
              <a:gd name="connsiteY0" fmla="*/ 811586 h 4869418"/>
              <a:gd name="connsiteX1" fmla="*/ 811586 w 8305800"/>
              <a:gd name="connsiteY1" fmla="*/ 0 h 4869418"/>
              <a:gd name="connsiteX2" fmla="*/ 1435298 w 8305800"/>
              <a:gd name="connsiteY2" fmla="*/ 0 h 4869418"/>
              <a:gd name="connsiteX3" fmla="*/ 1992184 w 8305800"/>
              <a:gd name="connsiteY3" fmla="*/ 0 h 4869418"/>
              <a:gd name="connsiteX4" fmla="*/ 2348590 w 8305800"/>
              <a:gd name="connsiteY4" fmla="*/ 0 h 4869418"/>
              <a:gd name="connsiteX5" fmla="*/ 2838650 w 8305800"/>
              <a:gd name="connsiteY5" fmla="*/ 0 h 4869418"/>
              <a:gd name="connsiteX6" fmla="*/ 3529188 w 8305800"/>
              <a:gd name="connsiteY6" fmla="*/ 0 h 4869418"/>
              <a:gd name="connsiteX7" fmla="*/ 4152900 w 8305800"/>
              <a:gd name="connsiteY7" fmla="*/ 0 h 4869418"/>
              <a:gd name="connsiteX8" fmla="*/ 4576133 w 8305800"/>
              <a:gd name="connsiteY8" fmla="*/ 0 h 4869418"/>
              <a:gd name="connsiteX9" fmla="*/ 5266671 w 8305800"/>
              <a:gd name="connsiteY9" fmla="*/ 0 h 4869418"/>
              <a:gd name="connsiteX10" fmla="*/ 5890383 w 8305800"/>
              <a:gd name="connsiteY10" fmla="*/ 0 h 4869418"/>
              <a:gd name="connsiteX11" fmla="*/ 6580922 w 8305800"/>
              <a:gd name="connsiteY11" fmla="*/ 0 h 4869418"/>
              <a:gd name="connsiteX12" fmla="*/ 6937328 w 8305800"/>
              <a:gd name="connsiteY12" fmla="*/ 0 h 4869418"/>
              <a:gd name="connsiteX13" fmla="*/ 7494214 w 8305800"/>
              <a:gd name="connsiteY13" fmla="*/ 0 h 4869418"/>
              <a:gd name="connsiteX14" fmla="*/ 8305800 w 8305800"/>
              <a:gd name="connsiteY14" fmla="*/ 811586 h 4869418"/>
              <a:gd name="connsiteX15" fmla="*/ 8305800 w 8305800"/>
              <a:gd name="connsiteY15" fmla="*/ 1287702 h 4869418"/>
              <a:gd name="connsiteX16" fmla="*/ 8305800 w 8305800"/>
              <a:gd name="connsiteY16" fmla="*/ 1861206 h 4869418"/>
              <a:gd name="connsiteX17" fmla="*/ 8305800 w 8305800"/>
              <a:gd name="connsiteY17" fmla="*/ 2304859 h 4869418"/>
              <a:gd name="connsiteX18" fmla="*/ 8305800 w 8305800"/>
              <a:gd name="connsiteY18" fmla="*/ 2780975 h 4869418"/>
              <a:gd name="connsiteX19" fmla="*/ 8305800 w 8305800"/>
              <a:gd name="connsiteY19" fmla="*/ 3322016 h 4869418"/>
              <a:gd name="connsiteX20" fmla="*/ 8305800 w 8305800"/>
              <a:gd name="connsiteY20" fmla="*/ 4057832 h 4869418"/>
              <a:gd name="connsiteX21" fmla="*/ 7494214 w 8305800"/>
              <a:gd name="connsiteY21" fmla="*/ 4869418 h 4869418"/>
              <a:gd name="connsiteX22" fmla="*/ 6937328 w 8305800"/>
              <a:gd name="connsiteY22" fmla="*/ 4869418 h 4869418"/>
              <a:gd name="connsiteX23" fmla="*/ 6313616 w 8305800"/>
              <a:gd name="connsiteY23" fmla="*/ 4869418 h 4869418"/>
              <a:gd name="connsiteX24" fmla="*/ 5957210 w 8305800"/>
              <a:gd name="connsiteY24" fmla="*/ 4869418 h 4869418"/>
              <a:gd name="connsiteX25" fmla="*/ 5533976 w 8305800"/>
              <a:gd name="connsiteY25" fmla="*/ 4869418 h 4869418"/>
              <a:gd name="connsiteX26" fmla="*/ 4843438 w 8305800"/>
              <a:gd name="connsiteY26" fmla="*/ 4869418 h 4869418"/>
              <a:gd name="connsiteX27" fmla="*/ 4487031 w 8305800"/>
              <a:gd name="connsiteY27" fmla="*/ 4869418 h 4869418"/>
              <a:gd name="connsiteX28" fmla="*/ 4130625 w 8305800"/>
              <a:gd name="connsiteY28" fmla="*/ 4869418 h 4869418"/>
              <a:gd name="connsiteX29" fmla="*/ 3506913 w 8305800"/>
              <a:gd name="connsiteY29" fmla="*/ 4869418 h 4869418"/>
              <a:gd name="connsiteX30" fmla="*/ 3016853 w 8305800"/>
              <a:gd name="connsiteY30" fmla="*/ 4869418 h 4869418"/>
              <a:gd name="connsiteX31" fmla="*/ 2326315 w 8305800"/>
              <a:gd name="connsiteY31" fmla="*/ 4869418 h 4869418"/>
              <a:gd name="connsiteX32" fmla="*/ 1702603 w 8305800"/>
              <a:gd name="connsiteY32" fmla="*/ 4869418 h 4869418"/>
              <a:gd name="connsiteX33" fmla="*/ 1346196 w 8305800"/>
              <a:gd name="connsiteY33" fmla="*/ 4869418 h 4869418"/>
              <a:gd name="connsiteX34" fmla="*/ 811586 w 8305800"/>
              <a:gd name="connsiteY34" fmla="*/ 4869418 h 4869418"/>
              <a:gd name="connsiteX35" fmla="*/ 0 w 8305800"/>
              <a:gd name="connsiteY35" fmla="*/ 4057832 h 4869418"/>
              <a:gd name="connsiteX36" fmla="*/ 0 w 8305800"/>
              <a:gd name="connsiteY36" fmla="*/ 3581716 h 4869418"/>
              <a:gd name="connsiteX37" fmla="*/ 0 w 8305800"/>
              <a:gd name="connsiteY37" fmla="*/ 3073137 h 4869418"/>
              <a:gd name="connsiteX38" fmla="*/ 0 w 8305800"/>
              <a:gd name="connsiteY38" fmla="*/ 2499634 h 4869418"/>
              <a:gd name="connsiteX39" fmla="*/ 0 w 8305800"/>
              <a:gd name="connsiteY39" fmla="*/ 2023518 h 4869418"/>
              <a:gd name="connsiteX40" fmla="*/ 0 w 8305800"/>
              <a:gd name="connsiteY40" fmla="*/ 1514939 h 4869418"/>
              <a:gd name="connsiteX41" fmla="*/ 0 w 8305800"/>
              <a:gd name="connsiteY41" fmla="*/ 811586 h 486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05800" h="4869418" fill="none" extrusionOk="0">
                <a:moveTo>
                  <a:pt x="0" y="811586"/>
                </a:moveTo>
                <a:cubicBezTo>
                  <a:pt x="-98299" y="302264"/>
                  <a:pt x="339829" y="-36140"/>
                  <a:pt x="811586" y="0"/>
                </a:cubicBezTo>
                <a:cubicBezTo>
                  <a:pt x="982464" y="-67554"/>
                  <a:pt x="1136922" y="42271"/>
                  <a:pt x="1435298" y="0"/>
                </a:cubicBezTo>
                <a:cubicBezTo>
                  <a:pt x="1733674" y="-42271"/>
                  <a:pt x="1847212" y="4986"/>
                  <a:pt x="1992184" y="0"/>
                </a:cubicBezTo>
                <a:cubicBezTo>
                  <a:pt x="2137156" y="-4986"/>
                  <a:pt x="2171723" y="16986"/>
                  <a:pt x="2348590" y="0"/>
                </a:cubicBezTo>
                <a:cubicBezTo>
                  <a:pt x="2525457" y="-16986"/>
                  <a:pt x="2638253" y="45337"/>
                  <a:pt x="2838650" y="0"/>
                </a:cubicBezTo>
                <a:cubicBezTo>
                  <a:pt x="3039047" y="-45337"/>
                  <a:pt x="3286580" y="47101"/>
                  <a:pt x="3529188" y="0"/>
                </a:cubicBezTo>
                <a:cubicBezTo>
                  <a:pt x="3771796" y="-47101"/>
                  <a:pt x="3939480" y="70008"/>
                  <a:pt x="4152900" y="0"/>
                </a:cubicBezTo>
                <a:cubicBezTo>
                  <a:pt x="4366320" y="-70008"/>
                  <a:pt x="4411626" y="12258"/>
                  <a:pt x="4576133" y="0"/>
                </a:cubicBezTo>
                <a:cubicBezTo>
                  <a:pt x="4740640" y="-12258"/>
                  <a:pt x="4924279" y="20426"/>
                  <a:pt x="5266671" y="0"/>
                </a:cubicBezTo>
                <a:cubicBezTo>
                  <a:pt x="5609063" y="-20426"/>
                  <a:pt x="5601882" y="49277"/>
                  <a:pt x="5890383" y="0"/>
                </a:cubicBezTo>
                <a:cubicBezTo>
                  <a:pt x="6178884" y="-49277"/>
                  <a:pt x="6323244" y="16040"/>
                  <a:pt x="6580922" y="0"/>
                </a:cubicBezTo>
                <a:cubicBezTo>
                  <a:pt x="6838600" y="-16040"/>
                  <a:pt x="6859287" y="30066"/>
                  <a:pt x="6937328" y="0"/>
                </a:cubicBezTo>
                <a:cubicBezTo>
                  <a:pt x="7015369" y="-30066"/>
                  <a:pt x="7277147" y="61994"/>
                  <a:pt x="7494214" y="0"/>
                </a:cubicBezTo>
                <a:cubicBezTo>
                  <a:pt x="8008107" y="-114238"/>
                  <a:pt x="8313687" y="259516"/>
                  <a:pt x="8305800" y="811586"/>
                </a:cubicBezTo>
                <a:cubicBezTo>
                  <a:pt x="8326895" y="985754"/>
                  <a:pt x="8305229" y="1137837"/>
                  <a:pt x="8305800" y="1287702"/>
                </a:cubicBezTo>
                <a:cubicBezTo>
                  <a:pt x="8306371" y="1437567"/>
                  <a:pt x="8295862" y="1680666"/>
                  <a:pt x="8305800" y="1861206"/>
                </a:cubicBezTo>
                <a:cubicBezTo>
                  <a:pt x="8315738" y="2041746"/>
                  <a:pt x="8290143" y="2108618"/>
                  <a:pt x="8305800" y="2304859"/>
                </a:cubicBezTo>
                <a:cubicBezTo>
                  <a:pt x="8321457" y="2501100"/>
                  <a:pt x="8289913" y="2607237"/>
                  <a:pt x="8305800" y="2780975"/>
                </a:cubicBezTo>
                <a:cubicBezTo>
                  <a:pt x="8321687" y="2954713"/>
                  <a:pt x="8305029" y="3133037"/>
                  <a:pt x="8305800" y="3322016"/>
                </a:cubicBezTo>
                <a:cubicBezTo>
                  <a:pt x="8306571" y="3510995"/>
                  <a:pt x="8227052" y="3893458"/>
                  <a:pt x="8305800" y="4057832"/>
                </a:cubicBezTo>
                <a:cubicBezTo>
                  <a:pt x="8415922" y="4493817"/>
                  <a:pt x="7971916" y="4980897"/>
                  <a:pt x="7494214" y="4869418"/>
                </a:cubicBezTo>
                <a:cubicBezTo>
                  <a:pt x="7312770" y="4879850"/>
                  <a:pt x="7203005" y="4833710"/>
                  <a:pt x="6937328" y="4869418"/>
                </a:cubicBezTo>
                <a:cubicBezTo>
                  <a:pt x="6671651" y="4905126"/>
                  <a:pt x="6594825" y="4833611"/>
                  <a:pt x="6313616" y="4869418"/>
                </a:cubicBezTo>
                <a:cubicBezTo>
                  <a:pt x="6032407" y="4905225"/>
                  <a:pt x="6092696" y="4839702"/>
                  <a:pt x="5957210" y="4869418"/>
                </a:cubicBezTo>
                <a:cubicBezTo>
                  <a:pt x="5821724" y="4899134"/>
                  <a:pt x="5742500" y="4820821"/>
                  <a:pt x="5533976" y="4869418"/>
                </a:cubicBezTo>
                <a:cubicBezTo>
                  <a:pt x="5325452" y="4918015"/>
                  <a:pt x="5080538" y="4852998"/>
                  <a:pt x="4843438" y="4869418"/>
                </a:cubicBezTo>
                <a:cubicBezTo>
                  <a:pt x="4606338" y="4885838"/>
                  <a:pt x="4630542" y="4857260"/>
                  <a:pt x="4487031" y="4869418"/>
                </a:cubicBezTo>
                <a:cubicBezTo>
                  <a:pt x="4343520" y="4881576"/>
                  <a:pt x="4244681" y="4858216"/>
                  <a:pt x="4130625" y="4869418"/>
                </a:cubicBezTo>
                <a:cubicBezTo>
                  <a:pt x="4016569" y="4880620"/>
                  <a:pt x="3690571" y="4834844"/>
                  <a:pt x="3506913" y="4869418"/>
                </a:cubicBezTo>
                <a:cubicBezTo>
                  <a:pt x="3323255" y="4903992"/>
                  <a:pt x="3118869" y="4858785"/>
                  <a:pt x="3016853" y="4869418"/>
                </a:cubicBezTo>
                <a:cubicBezTo>
                  <a:pt x="2914837" y="4880051"/>
                  <a:pt x="2524012" y="4847895"/>
                  <a:pt x="2326315" y="4869418"/>
                </a:cubicBezTo>
                <a:cubicBezTo>
                  <a:pt x="2128618" y="4890941"/>
                  <a:pt x="1948202" y="4824226"/>
                  <a:pt x="1702603" y="4869418"/>
                </a:cubicBezTo>
                <a:cubicBezTo>
                  <a:pt x="1457004" y="4914610"/>
                  <a:pt x="1478375" y="4833670"/>
                  <a:pt x="1346196" y="4869418"/>
                </a:cubicBezTo>
                <a:cubicBezTo>
                  <a:pt x="1214017" y="4905166"/>
                  <a:pt x="1001335" y="4810891"/>
                  <a:pt x="811586" y="4869418"/>
                </a:cubicBezTo>
                <a:cubicBezTo>
                  <a:pt x="363549" y="4975057"/>
                  <a:pt x="-13544" y="4446716"/>
                  <a:pt x="0" y="4057832"/>
                </a:cubicBezTo>
                <a:cubicBezTo>
                  <a:pt x="-5582" y="3857978"/>
                  <a:pt x="4353" y="3793552"/>
                  <a:pt x="0" y="3581716"/>
                </a:cubicBezTo>
                <a:cubicBezTo>
                  <a:pt x="-4353" y="3369880"/>
                  <a:pt x="30817" y="3185441"/>
                  <a:pt x="0" y="3073137"/>
                </a:cubicBezTo>
                <a:cubicBezTo>
                  <a:pt x="-30817" y="2960833"/>
                  <a:pt x="60293" y="2650098"/>
                  <a:pt x="0" y="2499634"/>
                </a:cubicBezTo>
                <a:cubicBezTo>
                  <a:pt x="-60293" y="2349170"/>
                  <a:pt x="22112" y="2240258"/>
                  <a:pt x="0" y="2023518"/>
                </a:cubicBezTo>
                <a:cubicBezTo>
                  <a:pt x="-22112" y="1806778"/>
                  <a:pt x="44600" y="1721954"/>
                  <a:pt x="0" y="1514939"/>
                </a:cubicBezTo>
                <a:cubicBezTo>
                  <a:pt x="-44600" y="1307924"/>
                  <a:pt x="79481" y="1131531"/>
                  <a:pt x="0" y="811586"/>
                </a:cubicBezTo>
                <a:close/>
              </a:path>
              <a:path w="8305800" h="4869418" stroke="0" extrusionOk="0">
                <a:moveTo>
                  <a:pt x="0" y="811586"/>
                </a:moveTo>
                <a:cubicBezTo>
                  <a:pt x="-114585" y="418068"/>
                  <a:pt x="237698" y="-27731"/>
                  <a:pt x="811586" y="0"/>
                </a:cubicBezTo>
                <a:cubicBezTo>
                  <a:pt x="981218" y="-8184"/>
                  <a:pt x="1156160" y="12117"/>
                  <a:pt x="1301645" y="0"/>
                </a:cubicBezTo>
                <a:cubicBezTo>
                  <a:pt x="1447130" y="-12117"/>
                  <a:pt x="1583667" y="978"/>
                  <a:pt x="1724878" y="0"/>
                </a:cubicBezTo>
                <a:cubicBezTo>
                  <a:pt x="1866089" y="-978"/>
                  <a:pt x="1960509" y="10301"/>
                  <a:pt x="2081285" y="0"/>
                </a:cubicBezTo>
                <a:cubicBezTo>
                  <a:pt x="2202061" y="-10301"/>
                  <a:pt x="2358270" y="2374"/>
                  <a:pt x="2437692" y="0"/>
                </a:cubicBezTo>
                <a:cubicBezTo>
                  <a:pt x="2517114" y="-2374"/>
                  <a:pt x="2828876" y="28859"/>
                  <a:pt x="2927752" y="0"/>
                </a:cubicBezTo>
                <a:cubicBezTo>
                  <a:pt x="3026628" y="-28859"/>
                  <a:pt x="3141647" y="9941"/>
                  <a:pt x="3350985" y="0"/>
                </a:cubicBezTo>
                <a:cubicBezTo>
                  <a:pt x="3560323" y="-9941"/>
                  <a:pt x="3763296" y="60757"/>
                  <a:pt x="3907870" y="0"/>
                </a:cubicBezTo>
                <a:cubicBezTo>
                  <a:pt x="4052445" y="-60757"/>
                  <a:pt x="4276063" y="16086"/>
                  <a:pt x="4531582" y="0"/>
                </a:cubicBezTo>
                <a:cubicBezTo>
                  <a:pt x="4787101" y="-16086"/>
                  <a:pt x="4855639" y="41966"/>
                  <a:pt x="4954815" y="0"/>
                </a:cubicBezTo>
                <a:cubicBezTo>
                  <a:pt x="5053991" y="-41966"/>
                  <a:pt x="5419326" y="27379"/>
                  <a:pt x="5578527" y="0"/>
                </a:cubicBezTo>
                <a:cubicBezTo>
                  <a:pt x="5737728" y="-27379"/>
                  <a:pt x="6037424" y="17471"/>
                  <a:pt x="6202239" y="0"/>
                </a:cubicBezTo>
                <a:cubicBezTo>
                  <a:pt x="6367054" y="-17471"/>
                  <a:pt x="6417625" y="6990"/>
                  <a:pt x="6625472" y="0"/>
                </a:cubicBezTo>
                <a:cubicBezTo>
                  <a:pt x="6833319" y="-6990"/>
                  <a:pt x="7262853" y="22080"/>
                  <a:pt x="7494214" y="0"/>
                </a:cubicBezTo>
                <a:cubicBezTo>
                  <a:pt x="7982587" y="66856"/>
                  <a:pt x="8339104" y="374504"/>
                  <a:pt x="8305800" y="811586"/>
                </a:cubicBezTo>
                <a:cubicBezTo>
                  <a:pt x="8327903" y="964024"/>
                  <a:pt x="8265968" y="1181617"/>
                  <a:pt x="8305800" y="1352627"/>
                </a:cubicBezTo>
                <a:cubicBezTo>
                  <a:pt x="8345632" y="1523637"/>
                  <a:pt x="8279601" y="1739200"/>
                  <a:pt x="8305800" y="1958593"/>
                </a:cubicBezTo>
                <a:cubicBezTo>
                  <a:pt x="8331999" y="2177986"/>
                  <a:pt x="8253802" y="2263280"/>
                  <a:pt x="8305800" y="2402247"/>
                </a:cubicBezTo>
                <a:cubicBezTo>
                  <a:pt x="8357798" y="2541214"/>
                  <a:pt x="8255492" y="2741475"/>
                  <a:pt x="8305800" y="3008212"/>
                </a:cubicBezTo>
                <a:cubicBezTo>
                  <a:pt x="8356108" y="3274950"/>
                  <a:pt x="8294360" y="3303818"/>
                  <a:pt x="8305800" y="3549253"/>
                </a:cubicBezTo>
                <a:cubicBezTo>
                  <a:pt x="8317240" y="3794688"/>
                  <a:pt x="8252816" y="3871825"/>
                  <a:pt x="8305800" y="4057832"/>
                </a:cubicBezTo>
                <a:cubicBezTo>
                  <a:pt x="8200665" y="4522311"/>
                  <a:pt x="7845041" y="4958761"/>
                  <a:pt x="7494214" y="4869418"/>
                </a:cubicBezTo>
                <a:cubicBezTo>
                  <a:pt x="7382054" y="4883844"/>
                  <a:pt x="7290954" y="4856257"/>
                  <a:pt x="7137807" y="4869418"/>
                </a:cubicBezTo>
                <a:cubicBezTo>
                  <a:pt x="6984660" y="4882579"/>
                  <a:pt x="6709130" y="4838865"/>
                  <a:pt x="6580922" y="4869418"/>
                </a:cubicBezTo>
                <a:cubicBezTo>
                  <a:pt x="6452715" y="4899971"/>
                  <a:pt x="6192801" y="4856586"/>
                  <a:pt x="5890383" y="4869418"/>
                </a:cubicBezTo>
                <a:cubicBezTo>
                  <a:pt x="5587965" y="4882250"/>
                  <a:pt x="5527412" y="4813369"/>
                  <a:pt x="5400324" y="4869418"/>
                </a:cubicBezTo>
                <a:cubicBezTo>
                  <a:pt x="5273236" y="4925467"/>
                  <a:pt x="4956884" y="4868911"/>
                  <a:pt x="4776612" y="4869418"/>
                </a:cubicBezTo>
                <a:cubicBezTo>
                  <a:pt x="4596340" y="4869925"/>
                  <a:pt x="4287273" y="4833506"/>
                  <a:pt x="4152900" y="4869418"/>
                </a:cubicBezTo>
                <a:cubicBezTo>
                  <a:pt x="4018527" y="4905330"/>
                  <a:pt x="3853341" y="4867149"/>
                  <a:pt x="3662841" y="4869418"/>
                </a:cubicBezTo>
                <a:cubicBezTo>
                  <a:pt x="3472341" y="4871687"/>
                  <a:pt x="3443461" y="4849833"/>
                  <a:pt x="3306434" y="4869418"/>
                </a:cubicBezTo>
                <a:cubicBezTo>
                  <a:pt x="3169407" y="4889003"/>
                  <a:pt x="2918516" y="4850526"/>
                  <a:pt x="2682722" y="4869418"/>
                </a:cubicBezTo>
                <a:cubicBezTo>
                  <a:pt x="2446928" y="4888310"/>
                  <a:pt x="2302780" y="4815482"/>
                  <a:pt x="2125836" y="4869418"/>
                </a:cubicBezTo>
                <a:cubicBezTo>
                  <a:pt x="1948892" y="4923354"/>
                  <a:pt x="1674337" y="4827599"/>
                  <a:pt x="1502124" y="4869418"/>
                </a:cubicBezTo>
                <a:cubicBezTo>
                  <a:pt x="1329911" y="4911237"/>
                  <a:pt x="1009088" y="4868147"/>
                  <a:pt x="811586" y="4869418"/>
                </a:cubicBezTo>
                <a:cubicBezTo>
                  <a:pt x="363051" y="4776453"/>
                  <a:pt x="24667" y="4404011"/>
                  <a:pt x="0" y="4057832"/>
                </a:cubicBezTo>
                <a:cubicBezTo>
                  <a:pt x="-8262" y="3939241"/>
                  <a:pt x="52196" y="3771124"/>
                  <a:pt x="0" y="3581716"/>
                </a:cubicBezTo>
                <a:cubicBezTo>
                  <a:pt x="-52196" y="3392308"/>
                  <a:pt x="44337" y="3262838"/>
                  <a:pt x="0" y="3008212"/>
                </a:cubicBezTo>
                <a:cubicBezTo>
                  <a:pt x="-44337" y="2753586"/>
                  <a:pt x="45166" y="2611016"/>
                  <a:pt x="0" y="2499634"/>
                </a:cubicBezTo>
                <a:cubicBezTo>
                  <a:pt x="-45166" y="2388252"/>
                  <a:pt x="38617" y="2246393"/>
                  <a:pt x="0" y="2023518"/>
                </a:cubicBezTo>
                <a:cubicBezTo>
                  <a:pt x="-38617" y="1800643"/>
                  <a:pt x="7426" y="1670202"/>
                  <a:pt x="0" y="1547402"/>
                </a:cubicBezTo>
                <a:cubicBezTo>
                  <a:pt x="-7426" y="1424602"/>
                  <a:pt x="43354" y="1053115"/>
                  <a:pt x="0" y="811586"/>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Búp măng non tượng trưng cho lửa tuổi thiếu niên là thế hệ tương lai của dân tộc Việt Nam anh hùng. </a:t>
            </a:r>
            <a:endParaRPr lang="en-US" sz="4000" b="1" dirty="0">
              <a:solidFill>
                <a:srgbClr val="00206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Băng chữ “SẴN SÀNG” là khẩu hiệu hành động của Đội Thiếu niên Tiền phong Hồ Chí Minh.</a:t>
            </a:r>
            <a:endParaRPr lang="en-US" sz="40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9031A631-53D4-47A9-A320-6D2FF600AF69}"/>
              </a:ext>
            </a:extLst>
          </p:cNvPr>
          <p:cNvPicPr>
            <a:picLocks noChangeAspect="1"/>
          </p:cNvPicPr>
          <p:nvPr/>
        </p:nvPicPr>
        <p:blipFill>
          <a:blip r:embed="rId5"/>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4164798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94563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248026" y="1632415"/>
            <a:ext cx="8305800" cy="3507343"/>
          </a:xfrm>
          <a:custGeom>
            <a:avLst/>
            <a:gdLst>
              <a:gd name="connsiteX0" fmla="*/ 0 w 8305800"/>
              <a:gd name="connsiteY0" fmla="*/ 584569 h 3507343"/>
              <a:gd name="connsiteX1" fmla="*/ 584569 w 8305800"/>
              <a:gd name="connsiteY1" fmla="*/ 0 h 3507343"/>
              <a:gd name="connsiteX2" fmla="*/ 1322024 w 8305800"/>
              <a:gd name="connsiteY2" fmla="*/ 0 h 3507343"/>
              <a:gd name="connsiteX3" fmla="*/ 1988113 w 8305800"/>
              <a:gd name="connsiteY3" fmla="*/ 0 h 3507343"/>
              <a:gd name="connsiteX4" fmla="*/ 2368735 w 8305800"/>
              <a:gd name="connsiteY4" fmla="*/ 0 h 3507343"/>
              <a:gd name="connsiteX5" fmla="*/ 2820723 w 8305800"/>
              <a:gd name="connsiteY5" fmla="*/ 0 h 3507343"/>
              <a:gd name="connsiteX6" fmla="*/ 3344078 w 8305800"/>
              <a:gd name="connsiteY6" fmla="*/ 0 h 3507343"/>
              <a:gd name="connsiteX7" fmla="*/ 3938800 w 8305800"/>
              <a:gd name="connsiteY7" fmla="*/ 0 h 3507343"/>
              <a:gd name="connsiteX8" fmla="*/ 4319422 w 8305800"/>
              <a:gd name="connsiteY8" fmla="*/ 0 h 3507343"/>
              <a:gd name="connsiteX9" fmla="*/ 4842777 w 8305800"/>
              <a:gd name="connsiteY9" fmla="*/ 0 h 3507343"/>
              <a:gd name="connsiteX10" fmla="*/ 5580232 w 8305800"/>
              <a:gd name="connsiteY10" fmla="*/ 0 h 3507343"/>
              <a:gd name="connsiteX11" fmla="*/ 6246321 w 8305800"/>
              <a:gd name="connsiteY11" fmla="*/ 0 h 3507343"/>
              <a:gd name="connsiteX12" fmla="*/ 6698309 w 8305800"/>
              <a:gd name="connsiteY12" fmla="*/ 0 h 3507343"/>
              <a:gd name="connsiteX13" fmla="*/ 7721231 w 8305800"/>
              <a:gd name="connsiteY13" fmla="*/ 0 h 3507343"/>
              <a:gd name="connsiteX14" fmla="*/ 8305800 w 8305800"/>
              <a:gd name="connsiteY14" fmla="*/ 584569 h 3507343"/>
              <a:gd name="connsiteX15" fmla="*/ 8305800 w 8305800"/>
              <a:gd name="connsiteY15" fmla="*/ 1169120 h 3507343"/>
              <a:gd name="connsiteX16" fmla="*/ 8305800 w 8305800"/>
              <a:gd name="connsiteY16" fmla="*/ 1683525 h 3507343"/>
              <a:gd name="connsiteX17" fmla="*/ 8305800 w 8305800"/>
              <a:gd name="connsiteY17" fmla="*/ 2244695 h 3507343"/>
              <a:gd name="connsiteX18" fmla="*/ 8305800 w 8305800"/>
              <a:gd name="connsiteY18" fmla="*/ 2922774 h 3507343"/>
              <a:gd name="connsiteX19" fmla="*/ 7721231 w 8305800"/>
              <a:gd name="connsiteY19" fmla="*/ 3507343 h 3507343"/>
              <a:gd name="connsiteX20" fmla="*/ 7269242 w 8305800"/>
              <a:gd name="connsiteY20" fmla="*/ 3507343 h 3507343"/>
              <a:gd name="connsiteX21" fmla="*/ 6817254 w 8305800"/>
              <a:gd name="connsiteY21" fmla="*/ 3507343 h 3507343"/>
              <a:gd name="connsiteX22" fmla="*/ 6222532 w 8305800"/>
              <a:gd name="connsiteY22" fmla="*/ 3507343 h 3507343"/>
              <a:gd name="connsiteX23" fmla="*/ 5841910 w 8305800"/>
              <a:gd name="connsiteY23" fmla="*/ 3507343 h 3507343"/>
              <a:gd name="connsiteX24" fmla="*/ 5318555 w 8305800"/>
              <a:gd name="connsiteY24" fmla="*/ 3507343 h 3507343"/>
              <a:gd name="connsiteX25" fmla="*/ 4795200 w 8305800"/>
              <a:gd name="connsiteY25" fmla="*/ 3507343 h 3507343"/>
              <a:gd name="connsiteX26" fmla="*/ 4343211 w 8305800"/>
              <a:gd name="connsiteY26" fmla="*/ 3507343 h 3507343"/>
              <a:gd name="connsiteX27" fmla="*/ 3677123 w 8305800"/>
              <a:gd name="connsiteY27" fmla="*/ 3507343 h 3507343"/>
              <a:gd name="connsiteX28" fmla="*/ 3296501 w 8305800"/>
              <a:gd name="connsiteY28" fmla="*/ 3507343 h 3507343"/>
              <a:gd name="connsiteX29" fmla="*/ 2844512 w 8305800"/>
              <a:gd name="connsiteY29" fmla="*/ 3507343 h 3507343"/>
              <a:gd name="connsiteX30" fmla="*/ 2107057 w 8305800"/>
              <a:gd name="connsiteY30" fmla="*/ 3507343 h 3507343"/>
              <a:gd name="connsiteX31" fmla="*/ 1726435 w 8305800"/>
              <a:gd name="connsiteY31" fmla="*/ 3507343 h 3507343"/>
              <a:gd name="connsiteX32" fmla="*/ 1345813 w 8305800"/>
              <a:gd name="connsiteY32" fmla="*/ 3507343 h 3507343"/>
              <a:gd name="connsiteX33" fmla="*/ 584569 w 8305800"/>
              <a:gd name="connsiteY33" fmla="*/ 3507343 h 3507343"/>
              <a:gd name="connsiteX34" fmla="*/ 0 w 8305800"/>
              <a:gd name="connsiteY34" fmla="*/ 2922774 h 3507343"/>
              <a:gd name="connsiteX35" fmla="*/ 0 w 8305800"/>
              <a:gd name="connsiteY35" fmla="*/ 2338223 h 3507343"/>
              <a:gd name="connsiteX36" fmla="*/ 0 w 8305800"/>
              <a:gd name="connsiteY36" fmla="*/ 1823818 h 3507343"/>
              <a:gd name="connsiteX37" fmla="*/ 0 w 8305800"/>
              <a:gd name="connsiteY37" fmla="*/ 1286031 h 3507343"/>
              <a:gd name="connsiteX38" fmla="*/ 0 w 8305800"/>
              <a:gd name="connsiteY38" fmla="*/ 584569 h 350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305800" h="3507343" fill="none" extrusionOk="0">
                <a:moveTo>
                  <a:pt x="0" y="584569"/>
                </a:moveTo>
                <a:cubicBezTo>
                  <a:pt x="83877" y="219286"/>
                  <a:pt x="333735" y="-8999"/>
                  <a:pt x="584569" y="0"/>
                </a:cubicBezTo>
                <a:cubicBezTo>
                  <a:pt x="905479" y="-70950"/>
                  <a:pt x="1112457" y="3161"/>
                  <a:pt x="1322024" y="0"/>
                </a:cubicBezTo>
                <a:cubicBezTo>
                  <a:pt x="1531591" y="-3161"/>
                  <a:pt x="1684562" y="29779"/>
                  <a:pt x="1988113" y="0"/>
                </a:cubicBezTo>
                <a:cubicBezTo>
                  <a:pt x="2291664" y="-29779"/>
                  <a:pt x="2267712" y="43630"/>
                  <a:pt x="2368735" y="0"/>
                </a:cubicBezTo>
                <a:cubicBezTo>
                  <a:pt x="2469758" y="-43630"/>
                  <a:pt x="2680854" y="24956"/>
                  <a:pt x="2820723" y="0"/>
                </a:cubicBezTo>
                <a:cubicBezTo>
                  <a:pt x="2960592" y="-24956"/>
                  <a:pt x="3234215" y="57359"/>
                  <a:pt x="3344078" y="0"/>
                </a:cubicBezTo>
                <a:cubicBezTo>
                  <a:pt x="3453941" y="-57359"/>
                  <a:pt x="3695752" y="45750"/>
                  <a:pt x="3938800" y="0"/>
                </a:cubicBezTo>
                <a:cubicBezTo>
                  <a:pt x="4181848" y="-45750"/>
                  <a:pt x="4135166" y="24379"/>
                  <a:pt x="4319422" y="0"/>
                </a:cubicBezTo>
                <a:cubicBezTo>
                  <a:pt x="4503678" y="-24379"/>
                  <a:pt x="4717268" y="24945"/>
                  <a:pt x="4842777" y="0"/>
                </a:cubicBezTo>
                <a:cubicBezTo>
                  <a:pt x="4968287" y="-24945"/>
                  <a:pt x="5243801" y="26177"/>
                  <a:pt x="5580232" y="0"/>
                </a:cubicBezTo>
                <a:cubicBezTo>
                  <a:pt x="5916663" y="-26177"/>
                  <a:pt x="5928561" y="39656"/>
                  <a:pt x="6246321" y="0"/>
                </a:cubicBezTo>
                <a:cubicBezTo>
                  <a:pt x="6564081" y="-39656"/>
                  <a:pt x="6500724" y="40158"/>
                  <a:pt x="6698309" y="0"/>
                </a:cubicBezTo>
                <a:cubicBezTo>
                  <a:pt x="6895894" y="-40158"/>
                  <a:pt x="7454877" y="43463"/>
                  <a:pt x="7721231" y="0"/>
                </a:cubicBezTo>
                <a:cubicBezTo>
                  <a:pt x="7997990" y="16342"/>
                  <a:pt x="8232992" y="255804"/>
                  <a:pt x="8305800" y="584569"/>
                </a:cubicBezTo>
                <a:cubicBezTo>
                  <a:pt x="8306714" y="744397"/>
                  <a:pt x="8304408" y="935180"/>
                  <a:pt x="8305800" y="1169120"/>
                </a:cubicBezTo>
                <a:cubicBezTo>
                  <a:pt x="8307192" y="1403060"/>
                  <a:pt x="8271057" y="1518991"/>
                  <a:pt x="8305800" y="1683525"/>
                </a:cubicBezTo>
                <a:cubicBezTo>
                  <a:pt x="8340543" y="1848059"/>
                  <a:pt x="8251213" y="2068084"/>
                  <a:pt x="8305800" y="2244695"/>
                </a:cubicBezTo>
                <a:cubicBezTo>
                  <a:pt x="8360387" y="2421306"/>
                  <a:pt x="8231412" y="2697425"/>
                  <a:pt x="8305800" y="2922774"/>
                </a:cubicBezTo>
                <a:cubicBezTo>
                  <a:pt x="8369067" y="3227383"/>
                  <a:pt x="8018040" y="3557413"/>
                  <a:pt x="7721231" y="3507343"/>
                </a:cubicBezTo>
                <a:cubicBezTo>
                  <a:pt x="7628664" y="3508299"/>
                  <a:pt x="7363592" y="3492521"/>
                  <a:pt x="7269242" y="3507343"/>
                </a:cubicBezTo>
                <a:cubicBezTo>
                  <a:pt x="7174892" y="3522165"/>
                  <a:pt x="7034454" y="3502968"/>
                  <a:pt x="6817254" y="3507343"/>
                </a:cubicBezTo>
                <a:cubicBezTo>
                  <a:pt x="6600054" y="3511718"/>
                  <a:pt x="6480645" y="3483661"/>
                  <a:pt x="6222532" y="3507343"/>
                </a:cubicBezTo>
                <a:cubicBezTo>
                  <a:pt x="5964419" y="3531025"/>
                  <a:pt x="6000746" y="3470526"/>
                  <a:pt x="5841910" y="3507343"/>
                </a:cubicBezTo>
                <a:cubicBezTo>
                  <a:pt x="5683074" y="3544160"/>
                  <a:pt x="5489177" y="3500098"/>
                  <a:pt x="5318555" y="3507343"/>
                </a:cubicBezTo>
                <a:cubicBezTo>
                  <a:pt x="5147934" y="3514588"/>
                  <a:pt x="5035674" y="3478908"/>
                  <a:pt x="4795200" y="3507343"/>
                </a:cubicBezTo>
                <a:cubicBezTo>
                  <a:pt x="4554726" y="3535778"/>
                  <a:pt x="4502073" y="3488422"/>
                  <a:pt x="4343211" y="3507343"/>
                </a:cubicBezTo>
                <a:cubicBezTo>
                  <a:pt x="4184349" y="3526264"/>
                  <a:pt x="3852287" y="3490581"/>
                  <a:pt x="3677123" y="3507343"/>
                </a:cubicBezTo>
                <a:cubicBezTo>
                  <a:pt x="3501959" y="3524105"/>
                  <a:pt x="3470842" y="3479927"/>
                  <a:pt x="3296501" y="3507343"/>
                </a:cubicBezTo>
                <a:cubicBezTo>
                  <a:pt x="3122160" y="3534759"/>
                  <a:pt x="3069587" y="3485000"/>
                  <a:pt x="2844512" y="3507343"/>
                </a:cubicBezTo>
                <a:cubicBezTo>
                  <a:pt x="2619437" y="3529686"/>
                  <a:pt x="2354909" y="3455736"/>
                  <a:pt x="2107057" y="3507343"/>
                </a:cubicBezTo>
                <a:cubicBezTo>
                  <a:pt x="1859205" y="3558950"/>
                  <a:pt x="1833244" y="3464491"/>
                  <a:pt x="1726435" y="3507343"/>
                </a:cubicBezTo>
                <a:cubicBezTo>
                  <a:pt x="1619626" y="3550195"/>
                  <a:pt x="1429990" y="3463202"/>
                  <a:pt x="1345813" y="3507343"/>
                </a:cubicBezTo>
                <a:cubicBezTo>
                  <a:pt x="1261636" y="3551484"/>
                  <a:pt x="873178" y="3441338"/>
                  <a:pt x="584569" y="3507343"/>
                </a:cubicBezTo>
                <a:cubicBezTo>
                  <a:pt x="249678" y="3526105"/>
                  <a:pt x="21283" y="3195798"/>
                  <a:pt x="0" y="2922774"/>
                </a:cubicBezTo>
                <a:cubicBezTo>
                  <a:pt x="-42745" y="2778518"/>
                  <a:pt x="27947" y="2491339"/>
                  <a:pt x="0" y="2338223"/>
                </a:cubicBezTo>
                <a:cubicBezTo>
                  <a:pt x="-27947" y="2185107"/>
                  <a:pt x="57325" y="2055352"/>
                  <a:pt x="0" y="1823818"/>
                </a:cubicBezTo>
                <a:cubicBezTo>
                  <a:pt x="-57325" y="1592284"/>
                  <a:pt x="38110" y="1542953"/>
                  <a:pt x="0" y="1286031"/>
                </a:cubicBezTo>
                <a:cubicBezTo>
                  <a:pt x="-38110" y="1029109"/>
                  <a:pt x="46186" y="885295"/>
                  <a:pt x="0" y="584569"/>
                </a:cubicBezTo>
                <a:close/>
              </a:path>
              <a:path w="8305800" h="3507343" stroke="0" extrusionOk="0">
                <a:moveTo>
                  <a:pt x="0" y="584569"/>
                </a:moveTo>
                <a:cubicBezTo>
                  <a:pt x="-12676" y="267772"/>
                  <a:pt x="207681" y="-11925"/>
                  <a:pt x="584569" y="0"/>
                </a:cubicBezTo>
                <a:cubicBezTo>
                  <a:pt x="765445" y="-27376"/>
                  <a:pt x="990489" y="48227"/>
                  <a:pt x="1107924" y="0"/>
                </a:cubicBezTo>
                <a:cubicBezTo>
                  <a:pt x="1225360" y="-48227"/>
                  <a:pt x="1334405" y="27478"/>
                  <a:pt x="1559913" y="0"/>
                </a:cubicBezTo>
                <a:cubicBezTo>
                  <a:pt x="1785421" y="-27478"/>
                  <a:pt x="1765659" y="39475"/>
                  <a:pt x="1940535" y="0"/>
                </a:cubicBezTo>
                <a:cubicBezTo>
                  <a:pt x="2115411" y="-39475"/>
                  <a:pt x="2145920" y="20074"/>
                  <a:pt x="2321157" y="0"/>
                </a:cubicBezTo>
                <a:cubicBezTo>
                  <a:pt x="2496394" y="-20074"/>
                  <a:pt x="2600750" y="38335"/>
                  <a:pt x="2844512" y="0"/>
                </a:cubicBezTo>
                <a:cubicBezTo>
                  <a:pt x="3088274" y="-38335"/>
                  <a:pt x="3205761" y="30513"/>
                  <a:pt x="3296501" y="0"/>
                </a:cubicBezTo>
                <a:cubicBezTo>
                  <a:pt x="3387241" y="-30513"/>
                  <a:pt x="3771603" y="18561"/>
                  <a:pt x="3891222" y="0"/>
                </a:cubicBezTo>
                <a:cubicBezTo>
                  <a:pt x="4010841" y="-18561"/>
                  <a:pt x="4329885" y="64061"/>
                  <a:pt x="4557311" y="0"/>
                </a:cubicBezTo>
                <a:cubicBezTo>
                  <a:pt x="4784737" y="-64061"/>
                  <a:pt x="4845664" y="13037"/>
                  <a:pt x="5009299" y="0"/>
                </a:cubicBezTo>
                <a:cubicBezTo>
                  <a:pt x="5172934" y="-13037"/>
                  <a:pt x="5388494" y="32457"/>
                  <a:pt x="5675388" y="0"/>
                </a:cubicBezTo>
                <a:cubicBezTo>
                  <a:pt x="5962282" y="-32457"/>
                  <a:pt x="6065635" y="17443"/>
                  <a:pt x="6341476" y="0"/>
                </a:cubicBezTo>
                <a:cubicBezTo>
                  <a:pt x="6617317" y="-17443"/>
                  <a:pt x="6668660" y="597"/>
                  <a:pt x="6793465" y="0"/>
                </a:cubicBezTo>
                <a:cubicBezTo>
                  <a:pt x="6918270" y="-597"/>
                  <a:pt x="7338366" y="20890"/>
                  <a:pt x="7721231" y="0"/>
                </a:cubicBezTo>
                <a:cubicBezTo>
                  <a:pt x="8060789" y="27826"/>
                  <a:pt x="8325120" y="268186"/>
                  <a:pt x="8305800" y="584569"/>
                </a:cubicBezTo>
                <a:cubicBezTo>
                  <a:pt x="8348344" y="709335"/>
                  <a:pt x="8265813" y="931611"/>
                  <a:pt x="8305800" y="1169120"/>
                </a:cubicBezTo>
                <a:cubicBezTo>
                  <a:pt x="8345787" y="1406629"/>
                  <a:pt x="8249457" y="1545683"/>
                  <a:pt x="8305800" y="1800436"/>
                </a:cubicBezTo>
                <a:cubicBezTo>
                  <a:pt x="8362143" y="2055189"/>
                  <a:pt x="8246209" y="2188469"/>
                  <a:pt x="8305800" y="2314841"/>
                </a:cubicBezTo>
                <a:cubicBezTo>
                  <a:pt x="8365391" y="2441213"/>
                  <a:pt x="8240593" y="2690403"/>
                  <a:pt x="8305800" y="2922774"/>
                </a:cubicBezTo>
                <a:cubicBezTo>
                  <a:pt x="8290687" y="3319246"/>
                  <a:pt x="8125249" y="3542692"/>
                  <a:pt x="7721231" y="3507343"/>
                </a:cubicBezTo>
                <a:cubicBezTo>
                  <a:pt x="7582796" y="3573662"/>
                  <a:pt x="7284981" y="3467447"/>
                  <a:pt x="7055143" y="3507343"/>
                </a:cubicBezTo>
                <a:cubicBezTo>
                  <a:pt x="6825305" y="3547239"/>
                  <a:pt x="6751634" y="3479495"/>
                  <a:pt x="6603154" y="3507343"/>
                </a:cubicBezTo>
                <a:cubicBezTo>
                  <a:pt x="6454674" y="3535191"/>
                  <a:pt x="6172784" y="3472871"/>
                  <a:pt x="6008432" y="3507343"/>
                </a:cubicBezTo>
                <a:cubicBezTo>
                  <a:pt x="5844080" y="3541815"/>
                  <a:pt x="5621210" y="3452158"/>
                  <a:pt x="5413710" y="3507343"/>
                </a:cubicBezTo>
                <a:cubicBezTo>
                  <a:pt x="5206210" y="3562528"/>
                  <a:pt x="4988540" y="3499043"/>
                  <a:pt x="4676255" y="3507343"/>
                </a:cubicBezTo>
                <a:cubicBezTo>
                  <a:pt x="4363971" y="3515643"/>
                  <a:pt x="4358686" y="3451208"/>
                  <a:pt x="4152900" y="3507343"/>
                </a:cubicBezTo>
                <a:cubicBezTo>
                  <a:pt x="3947114" y="3563478"/>
                  <a:pt x="3786246" y="3452552"/>
                  <a:pt x="3486812" y="3507343"/>
                </a:cubicBezTo>
                <a:cubicBezTo>
                  <a:pt x="3187378" y="3562134"/>
                  <a:pt x="3018235" y="3488382"/>
                  <a:pt x="2820723" y="3507343"/>
                </a:cubicBezTo>
                <a:cubicBezTo>
                  <a:pt x="2623211" y="3526304"/>
                  <a:pt x="2428650" y="3479920"/>
                  <a:pt x="2297368" y="3507343"/>
                </a:cubicBezTo>
                <a:cubicBezTo>
                  <a:pt x="2166086" y="3534766"/>
                  <a:pt x="2098095" y="3486646"/>
                  <a:pt x="1916746" y="3507343"/>
                </a:cubicBezTo>
                <a:cubicBezTo>
                  <a:pt x="1735397" y="3528040"/>
                  <a:pt x="1424171" y="3480649"/>
                  <a:pt x="1250657" y="3507343"/>
                </a:cubicBezTo>
                <a:cubicBezTo>
                  <a:pt x="1077143" y="3534037"/>
                  <a:pt x="734066" y="3458934"/>
                  <a:pt x="584569" y="3507343"/>
                </a:cubicBezTo>
                <a:cubicBezTo>
                  <a:pt x="223598" y="3490538"/>
                  <a:pt x="-77141" y="3196106"/>
                  <a:pt x="0" y="2922774"/>
                </a:cubicBezTo>
                <a:cubicBezTo>
                  <a:pt x="-26295" y="2685259"/>
                  <a:pt x="39329" y="2524076"/>
                  <a:pt x="0" y="2408369"/>
                </a:cubicBezTo>
                <a:cubicBezTo>
                  <a:pt x="-39329" y="2292662"/>
                  <a:pt x="180" y="2102617"/>
                  <a:pt x="0" y="1870582"/>
                </a:cubicBezTo>
                <a:cubicBezTo>
                  <a:pt x="-180" y="1638547"/>
                  <a:pt x="5498" y="1472083"/>
                  <a:pt x="0" y="1309413"/>
                </a:cubicBezTo>
                <a:cubicBezTo>
                  <a:pt x="-5498" y="1146743"/>
                  <a:pt x="79996" y="828059"/>
                  <a:pt x="0" y="584569"/>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Đeo huy hiệu Đội nhắc nhở đội viên học tập và rèn luyện để sẵn sàng kế tục sự nghiệp cách mạng vinh quang của Đảng, của Bác Hồ và của dân tộc.</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031A631-53D4-47A9-A320-6D2FF600AF69}"/>
              </a:ext>
            </a:extLst>
          </p:cNvPr>
          <p:cNvPicPr>
            <a:picLocks noChangeAspect="1"/>
          </p:cNvPicPr>
          <p:nvPr/>
        </p:nvPicPr>
        <p:blipFill>
          <a:blip r:embed="rId6"/>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84003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0" name="Picture 9">
            <a:extLst>
              <a:ext uri="{FF2B5EF4-FFF2-40B4-BE49-F238E27FC236}">
                <a16:creationId xmlns:a16="http://schemas.microsoft.com/office/drawing/2014/main" id="{186C092D-149C-4FE9-A308-94994A220BC0}"/>
              </a:ext>
            </a:extLst>
          </p:cNvPr>
          <p:cNvPicPr>
            <a:picLocks noChangeAspect="1"/>
          </p:cNvPicPr>
          <p:nvPr/>
        </p:nvPicPr>
        <p:blipFill>
          <a:blip r:embed="rId7"/>
          <a:stretch>
            <a:fillRect/>
          </a:stretch>
        </p:blipFill>
        <p:spPr>
          <a:xfrm>
            <a:off x="5633652" y="2436373"/>
            <a:ext cx="4487045" cy="2804403"/>
          </a:xfrm>
          <a:prstGeom prst="rect">
            <a:avLst/>
          </a:prstGeom>
        </p:spPr>
      </p:pic>
    </p:spTree>
    <p:extLst>
      <p:ext uri="{BB962C8B-B14F-4D97-AF65-F5344CB8AC3E}">
        <p14:creationId xmlns:p14="http://schemas.microsoft.com/office/powerpoint/2010/main" val="32849584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Xây dựng kế hoạch phấn đấu</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trở</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thành</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Đội</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FBCF0DA1-5C6A-45B2-AC1B-BA72C566A219}"/>
              </a:ext>
            </a:extLst>
          </p:cNvPr>
          <p:cNvPicPr>
            <a:picLocks noChangeAspect="1"/>
          </p:cNvPicPr>
          <p:nvPr/>
        </p:nvPicPr>
        <p:blipFill>
          <a:blip r:embed="rId5"/>
          <a:stretch>
            <a:fillRect/>
          </a:stretch>
        </p:blipFill>
        <p:spPr>
          <a:xfrm>
            <a:off x="770255" y="2724150"/>
            <a:ext cx="3613331" cy="2933964"/>
          </a:xfrm>
          <a:prstGeom prst="rect">
            <a:avLst/>
          </a:prstGeom>
        </p:spPr>
      </p:pic>
      <p:sp>
        <p:nvSpPr>
          <p:cNvPr id="12" name="Speech Bubble: Rectangle with Corners Rounded 4">
            <a:extLst>
              <a:ext uri="{FF2B5EF4-FFF2-40B4-BE49-F238E27FC236}">
                <a16:creationId xmlns:a16="http://schemas.microsoft.com/office/drawing/2014/main" id="{A54C943A-437C-4A6A-A239-BEDC700275E4}"/>
              </a:ext>
            </a:extLst>
          </p:cNvPr>
          <p:cNvSpPr/>
          <p:nvPr/>
        </p:nvSpPr>
        <p:spPr>
          <a:xfrm flipH="1">
            <a:off x="3650611" y="1568560"/>
            <a:ext cx="7788914" cy="1431815"/>
          </a:xfrm>
          <a:custGeom>
            <a:avLst/>
            <a:gdLst>
              <a:gd name="connsiteX0" fmla="*/ 0 w 7788914"/>
              <a:gd name="connsiteY0" fmla="*/ 238641 h 1431815"/>
              <a:gd name="connsiteX1" fmla="*/ 238641 w 7788914"/>
              <a:gd name="connsiteY1" fmla="*/ 0 h 1431815"/>
              <a:gd name="connsiteX2" fmla="*/ 733704 w 7788914"/>
              <a:gd name="connsiteY2" fmla="*/ 0 h 1431815"/>
              <a:gd name="connsiteX3" fmla="*/ 1228766 w 7788914"/>
              <a:gd name="connsiteY3" fmla="*/ 0 h 1431815"/>
              <a:gd name="connsiteX4" fmla="*/ 1680780 w 7788914"/>
              <a:gd name="connsiteY4" fmla="*/ 0 h 1431815"/>
              <a:gd name="connsiteX5" fmla="*/ 2304989 w 7788914"/>
              <a:gd name="connsiteY5" fmla="*/ 0 h 1431815"/>
              <a:gd name="connsiteX6" fmla="*/ 2757003 w 7788914"/>
              <a:gd name="connsiteY6" fmla="*/ 0 h 1431815"/>
              <a:gd name="connsiteX7" fmla="*/ 3295114 w 7788914"/>
              <a:gd name="connsiteY7" fmla="*/ 0 h 1431815"/>
              <a:gd name="connsiteX8" fmla="*/ 3876275 w 7788914"/>
              <a:gd name="connsiteY8" fmla="*/ 0 h 1431815"/>
              <a:gd name="connsiteX9" fmla="*/ 4543533 w 7788914"/>
              <a:gd name="connsiteY9" fmla="*/ 0 h 1431815"/>
              <a:gd name="connsiteX10" fmla="*/ 4543533 w 7788914"/>
              <a:gd name="connsiteY10" fmla="*/ 0 h 1431815"/>
              <a:gd name="connsiteX11" fmla="*/ 4991396 w 7788914"/>
              <a:gd name="connsiteY11" fmla="*/ 0 h 1431815"/>
              <a:gd name="connsiteX12" fmla="*/ 5517148 w 7788914"/>
              <a:gd name="connsiteY12" fmla="*/ 0 h 1431815"/>
              <a:gd name="connsiteX13" fmla="*/ 6023427 w 7788914"/>
              <a:gd name="connsiteY13" fmla="*/ 0 h 1431815"/>
              <a:gd name="connsiteX14" fmla="*/ 6490762 w 7788914"/>
              <a:gd name="connsiteY14" fmla="*/ 0 h 1431815"/>
              <a:gd name="connsiteX15" fmla="*/ 7041708 w 7788914"/>
              <a:gd name="connsiteY15" fmla="*/ 0 h 1431815"/>
              <a:gd name="connsiteX16" fmla="*/ 7550273 w 7788914"/>
              <a:gd name="connsiteY16" fmla="*/ 0 h 1431815"/>
              <a:gd name="connsiteX17" fmla="*/ 7788914 w 7788914"/>
              <a:gd name="connsiteY17" fmla="*/ 238641 h 1431815"/>
              <a:gd name="connsiteX18" fmla="*/ 7788914 w 7788914"/>
              <a:gd name="connsiteY18" fmla="*/ 835225 h 1431815"/>
              <a:gd name="connsiteX19" fmla="*/ 7788914 w 7788914"/>
              <a:gd name="connsiteY19" fmla="*/ 835225 h 1431815"/>
              <a:gd name="connsiteX20" fmla="*/ 7788914 w 7788914"/>
              <a:gd name="connsiteY20" fmla="*/ 1193179 h 1431815"/>
              <a:gd name="connsiteX21" fmla="*/ 7788914 w 7788914"/>
              <a:gd name="connsiteY21" fmla="*/ 1193174 h 1431815"/>
              <a:gd name="connsiteX22" fmla="*/ 7550273 w 7788914"/>
              <a:gd name="connsiteY22" fmla="*/ 1431815 h 1431815"/>
              <a:gd name="connsiteX23" fmla="*/ 7031113 w 7788914"/>
              <a:gd name="connsiteY23" fmla="*/ 1431815 h 1431815"/>
              <a:gd name="connsiteX24" fmla="*/ 6490762 w 7788914"/>
              <a:gd name="connsiteY24" fmla="*/ 1431815 h 1431815"/>
              <a:gd name="connsiteX25" fmla="*/ 6861345 w 7788914"/>
              <a:gd name="connsiteY25" fmla="*/ 1497737 h 1431815"/>
              <a:gd name="connsiteX26" fmla="*/ 7203421 w 7788914"/>
              <a:gd name="connsiteY26" fmla="*/ 1558588 h 1431815"/>
              <a:gd name="connsiteX27" fmla="*/ 6724641 w 7788914"/>
              <a:gd name="connsiteY27" fmla="*/ 1535769 h 1431815"/>
              <a:gd name="connsiteX28" fmla="*/ 6245861 w 7788914"/>
              <a:gd name="connsiteY28" fmla="*/ 1512950 h 1431815"/>
              <a:gd name="connsiteX29" fmla="*/ 5687285 w 7788914"/>
              <a:gd name="connsiteY29" fmla="*/ 1486327 h 1431815"/>
              <a:gd name="connsiteX30" fmla="*/ 5181906 w 7788914"/>
              <a:gd name="connsiteY30" fmla="*/ 1462241 h 1431815"/>
              <a:gd name="connsiteX31" fmla="*/ 4543533 w 7788914"/>
              <a:gd name="connsiteY31" fmla="*/ 1431815 h 1431815"/>
              <a:gd name="connsiteX32" fmla="*/ 4091519 w 7788914"/>
              <a:gd name="connsiteY32" fmla="*/ 1431815 h 1431815"/>
              <a:gd name="connsiteX33" fmla="*/ 3596457 w 7788914"/>
              <a:gd name="connsiteY33" fmla="*/ 1431815 h 1431815"/>
              <a:gd name="connsiteX34" fmla="*/ 3015296 w 7788914"/>
              <a:gd name="connsiteY34" fmla="*/ 1431815 h 1431815"/>
              <a:gd name="connsiteX35" fmla="*/ 2563283 w 7788914"/>
              <a:gd name="connsiteY35" fmla="*/ 1431815 h 1431815"/>
              <a:gd name="connsiteX36" fmla="*/ 1939073 w 7788914"/>
              <a:gd name="connsiteY36" fmla="*/ 1431815 h 1431815"/>
              <a:gd name="connsiteX37" fmla="*/ 1487060 w 7788914"/>
              <a:gd name="connsiteY37" fmla="*/ 1431815 h 1431815"/>
              <a:gd name="connsiteX38" fmla="*/ 1078095 w 7788914"/>
              <a:gd name="connsiteY38" fmla="*/ 1431815 h 1431815"/>
              <a:gd name="connsiteX39" fmla="*/ 238641 w 7788914"/>
              <a:gd name="connsiteY39" fmla="*/ 1431815 h 1431815"/>
              <a:gd name="connsiteX40" fmla="*/ 0 w 7788914"/>
              <a:gd name="connsiteY40" fmla="*/ 1193174 h 1431815"/>
              <a:gd name="connsiteX41" fmla="*/ 0 w 7788914"/>
              <a:gd name="connsiteY41" fmla="*/ 1193179 h 1431815"/>
              <a:gd name="connsiteX42" fmla="*/ 0 w 7788914"/>
              <a:gd name="connsiteY42" fmla="*/ 835225 h 1431815"/>
              <a:gd name="connsiteX43" fmla="*/ 0 w 7788914"/>
              <a:gd name="connsiteY43" fmla="*/ 835225 h 1431815"/>
              <a:gd name="connsiteX44" fmla="*/ 0 w 7788914"/>
              <a:gd name="connsiteY44" fmla="*/ 238641 h 14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7788914" h="1431815" fill="none" extrusionOk="0">
                <a:moveTo>
                  <a:pt x="0" y="238641"/>
                </a:moveTo>
                <a:cubicBezTo>
                  <a:pt x="12199" y="127115"/>
                  <a:pt x="106919" y="-6058"/>
                  <a:pt x="238641" y="0"/>
                </a:cubicBezTo>
                <a:cubicBezTo>
                  <a:pt x="483503" y="-44725"/>
                  <a:pt x="495327" y="23666"/>
                  <a:pt x="733704" y="0"/>
                </a:cubicBezTo>
                <a:cubicBezTo>
                  <a:pt x="972081" y="-23666"/>
                  <a:pt x="1085197" y="48017"/>
                  <a:pt x="1228766" y="0"/>
                </a:cubicBezTo>
                <a:cubicBezTo>
                  <a:pt x="1372335" y="-48017"/>
                  <a:pt x="1506859" y="1043"/>
                  <a:pt x="1680780" y="0"/>
                </a:cubicBezTo>
                <a:cubicBezTo>
                  <a:pt x="1854701" y="-1043"/>
                  <a:pt x="2115754" y="67042"/>
                  <a:pt x="2304989" y="0"/>
                </a:cubicBezTo>
                <a:cubicBezTo>
                  <a:pt x="2494224" y="-67042"/>
                  <a:pt x="2666119" y="48109"/>
                  <a:pt x="2757003" y="0"/>
                </a:cubicBezTo>
                <a:cubicBezTo>
                  <a:pt x="2847887" y="-48109"/>
                  <a:pt x="3061718" y="7431"/>
                  <a:pt x="3295114" y="0"/>
                </a:cubicBezTo>
                <a:cubicBezTo>
                  <a:pt x="3528510" y="-7431"/>
                  <a:pt x="3690275" y="36029"/>
                  <a:pt x="3876275" y="0"/>
                </a:cubicBezTo>
                <a:cubicBezTo>
                  <a:pt x="4062275" y="-36029"/>
                  <a:pt x="4311050" y="19233"/>
                  <a:pt x="4543533" y="0"/>
                </a:cubicBezTo>
                <a:lnTo>
                  <a:pt x="4543533" y="0"/>
                </a:lnTo>
                <a:cubicBezTo>
                  <a:pt x="4658857" y="-15853"/>
                  <a:pt x="4824495" y="17778"/>
                  <a:pt x="4991396" y="0"/>
                </a:cubicBezTo>
                <a:cubicBezTo>
                  <a:pt x="5158297" y="-17778"/>
                  <a:pt x="5276371" y="59780"/>
                  <a:pt x="5517148" y="0"/>
                </a:cubicBezTo>
                <a:cubicBezTo>
                  <a:pt x="5757925" y="-59780"/>
                  <a:pt x="5788614" y="12745"/>
                  <a:pt x="6023427" y="0"/>
                </a:cubicBezTo>
                <a:cubicBezTo>
                  <a:pt x="6258240" y="-12745"/>
                  <a:pt x="6391750" y="6541"/>
                  <a:pt x="6490762" y="0"/>
                </a:cubicBezTo>
                <a:cubicBezTo>
                  <a:pt x="6712146" y="-15474"/>
                  <a:pt x="6815100" y="41638"/>
                  <a:pt x="7041708" y="0"/>
                </a:cubicBezTo>
                <a:cubicBezTo>
                  <a:pt x="7268316" y="-41638"/>
                  <a:pt x="7395649" y="23076"/>
                  <a:pt x="7550273" y="0"/>
                </a:cubicBezTo>
                <a:cubicBezTo>
                  <a:pt x="7710188" y="12991"/>
                  <a:pt x="7821244" y="117821"/>
                  <a:pt x="7788914" y="238641"/>
                </a:cubicBezTo>
                <a:cubicBezTo>
                  <a:pt x="7844001" y="420286"/>
                  <a:pt x="7787943" y="653922"/>
                  <a:pt x="7788914" y="835225"/>
                </a:cubicBezTo>
                <a:lnTo>
                  <a:pt x="7788914" y="835225"/>
                </a:lnTo>
                <a:cubicBezTo>
                  <a:pt x="7824505" y="934427"/>
                  <a:pt x="7771732" y="1086002"/>
                  <a:pt x="7788914" y="1193179"/>
                </a:cubicBezTo>
                <a:lnTo>
                  <a:pt x="7788914" y="1193174"/>
                </a:lnTo>
                <a:cubicBezTo>
                  <a:pt x="7810720" y="1309964"/>
                  <a:pt x="7677707" y="1431232"/>
                  <a:pt x="7550273" y="1431815"/>
                </a:cubicBezTo>
                <a:cubicBezTo>
                  <a:pt x="7412220" y="1472953"/>
                  <a:pt x="7259998" y="1409635"/>
                  <a:pt x="7031113" y="1431815"/>
                </a:cubicBezTo>
                <a:cubicBezTo>
                  <a:pt x="6802228" y="1453995"/>
                  <a:pt x="6635810" y="1398567"/>
                  <a:pt x="6490762" y="1431815"/>
                </a:cubicBezTo>
                <a:cubicBezTo>
                  <a:pt x="6671197" y="1442141"/>
                  <a:pt x="6718291" y="1474000"/>
                  <a:pt x="6861345" y="1497737"/>
                </a:cubicBezTo>
                <a:cubicBezTo>
                  <a:pt x="7004399" y="1521474"/>
                  <a:pt x="7055846" y="1537078"/>
                  <a:pt x="7203421" y="1558588"/>
                </a:cubicBezTo>
                <a:cubicBezTo>
                  <a:pt x="7028862" y="1562994"/>
                  <a:pt x="6875196" y="1509313"/>
                  <a:pt x="6724641" y="1535769"/>
                </a:cubicBezTo>
                <a:cubicBezTo>
                  <a:pt x="6574086" y="1562225"/>
                  <a:pt x="6347160" y="1495441"/>
                  <a:pt x="6245861" y="1512950"/>
                </a:cubicBezTo>
                <a:cubicBezTo>
                  <a:pt x="6144562" y="1530459"/>
                  <a:pt x="5802205" y="1486953"/>
                  <a:pt x="5687285" y="1486327"/>
                </a:cubicBezTo>
                <a:cubicBezTo>
                  <a:pt x="5572365" y="1485701"/>
                  <a:pt x="5400934" y="1440340"/>
                  <a:pt x="5181906" y="1462241"/>
                </a:cubicBezTo>
                <a:cubicBezTo>
                  <a:pt x="4962878" y="1484141"/>
                  <a:pt x="4680917" y="1371504"/>
                  <a:pt x="4543533" y="1431815"/>
                </a:cubicBezTo>
                <a:cubicBezTo>
                  <a:pt x="4346018" y="1483823"/>
                  <a:pt x="4269493" y="1382997"/>
                  <a:pt x="4091519" y="1431815"/>
                </a:cubicBezTo>
                <a:cubicBezTo>
                  <a:pt x="3913545" y="1480633"/>
                  <a:pt x="3841062" y="1396121"/>
                  <a:pt x="3596457" y="1431815"/>
                </a:cubicBezTo>
                <a:cubicBezTo>
                  <a:pt x="3351852" y="1467509"/>
                  <a:pt x="3215715" y="1406225"/>
                  <a:pt x="3015296" y="1431815"/>
                </a:cubicBezTo>
                <a:cubicBezTo>
                  <a:pt x="2814877" y="1457405"/>
                  <a:pt x="2741486" y="1412484"/>
                  <a:pt x="2563283" y="1431815"/>
                </a:cubicBezTo>
                <a:cubicBezTo>
                  <a:pt x="2385080" y="1451146"/>
                  <a:pt x="2179842" y="1369046"/>
                  <a:pt x="1939073" y="1431815"/>
                </a:cubicBezTo>
                <a:cubicBezTo>
                  <a:pt x="1698304" y="1494584"/>
                  <a:pt x="1603641" y="1383262"/>
                  <a:pt x="1487060" y="1431815"/>
                </a:cubicBezTo>
                <a:cubicBezTo>
                  <a:pt x="1370479" y="1480368"/>
                  <a:pt x="1203228" y="1419957"/>
                  <a:pt x="1078095" y="1431815"/>
                </a:cubicBezTo>
                <a:cubicBezTo>
                  <a:pt x="952963" y="1443673"/>
                  <a:pt x="578831" y="1407925"/>
                  <a:pt x="238641" y="1431815"/>
                </a:cubicBezTo>
                <a:cubicBezTo>
                  <a:pt x="78068" y="1428071"/>
                  <a:pt x="22731" y="1295529"/>
                  <a:pt x="0" y="1193174"/>
                </a:cubicBezTo>
                <a:lnTo>
                  <a:pt x="0" y="1193179"/>
                </a:lnTo>
                <a:cubicBezTo>
                  <a:pt x="-21048" y="1120257"/>
                  <a:pt x="32847" y="919828"/>
                  <a:pt x="0" y="835225"/>
                </a:cubicBezTo>
                <a:lnTo>
                  <a:pt x="0" y="835225"/>
                </a:lnTo>
                <a:cubicBezTo>
                  <a:pt x="-15463" y="586998"/>
                  <a:pt x="11668" y="479960"/>
                  <a:pt x="0" y="238641"/>
                </a:cubicBezTo>
                <a:close/>
              </a:path>
              <a:path w="7788914" h="1431815" stroke="0" extrusionOk="0">
                <a:moveTo>
                  <a:pt x="0" y="238641"/>
                </a:moveTo>
                <a:cubicBezTo>
                  <a:pt x="-9717" y="97524"/>
                  <a:pt x="116480" y="-1743"/>
                  <a:pt x="238641" y="0"/>
                </a:cubicBezTo>
                <a:cubicBezTo>
                  <a:pt x="366063" y="-30341"/>
                  <a:pt x="599465" y="42411"/>
                  <a:pt x="690655" y="0"/>
                </a:cubicBezTo>
                <a:cubicBezTo>
                  <a:pt x="781845" y="-42411"/>
                  <a:pt x="1004000" y="24460"/>
                  <a:pt x="1228766" y="0"/>
                </a:cubicBezTo>
                <a:cubicBezTo>
                  <a:pt x="1453532" y="-24460"/>
                  <a:pt x="1659062" y="24415"/>
                  <a:pt x="1766878" y="0"/>
                </a:cubicBezTo>
                <a:cubicBezTo>
                  <a:pt x="1874694" y="-24415"/>
                  <a:pt x="2079918" y="57733"/>
                  <a:pt x="2348038" y="0"/>
                </a:cubicBezTo>
                <a:cubicBezTo>
                  <a:pt x="2616158" y="-57733"/>
                  <a:pt x="2828952" y="32197"/>
                  <a:pt x="2972247" y="0"/>
                </a:cubicBezTo>
                <a:cubicBezTo>
                  <a:pt x="3115542" y="-32197"/>
                  <a:pt x="3287518" y="6500"/>
                  <a:pt x="3424261" y="0"/>
                </a:cubicBezTo>
                <a:cubicBezTo>
                  <a:pt x="3561004" y="-6500"/>
                  <a:pt x="3718750" y="40161"/>
                  <a:pt x="3962373" y="0"/>
                </a:cubicBezTo>
                <a:cubicBezTo>
                  <a:pt x="4205996" y="-40161"/>
                  <a:pt x="4413100" y="22286"/>
                  <a:pt x="4543533" y="0"/>
                </a:cubicBezTo>
                <a:lnTo>
                  <a:pt x="4543533" y="0"/>
                </a:lnTo>
                <a:cubicBezTo>
                  <a:pt x="4651767" y="-59490"/>
                  <a:pt x="4813605" y="27526"/>
                  <a:pt x="5069285" y="0"/>
                </a:cubicBezTo>
                <a:cubicBezTo>
                  <a:pt x="5324965" y="-27526"/>
                  <a:pt x="5416964" y="12557"/>
                  <a:pt x="5575564" y="0"/>
                </a:cubicBezTo>
                <a:cubicBezTo>
                  <a:pt x="5734164" y="-12557"/>
                  <a:pt x="5920775" y="18691"/>
                  <a:pt x="6062372" y="0"/>
                </a:cubicBezTo>
                <a:cubicBezTo>
                  <a:pt x="6203969" y="-18691"/>
                  <a:pt x="6327073" y="12638"/>
                  <a:pt x="6490762" y="0"/>
                </a:cubicBezTo>
                <a:cubicBezTo>
                  <a:pt x="6695299" y="-52155"/>
                  <a:pt x="6756931" y="55977"/>
                  <a:pt x="6999327" y="0"/>
                </a:cubicBezTo>
                <a:cubicBezTo>
                  <a:pt x="7241724" y="-55977"/>
                  <a:pt x="7375922" y="16146"/>
                  <a:pt x="7550273" y="0"/>
                </a:cubicBezTo>
                <a:cubicBezTo>
                  <a:pt x="7678136" y="-2402"/>
                  <a:pt x="7806773" y="87878"/>
                  <a:pt x="7788914" y="238641"/>
                </a:cubicBezTo>
                <a:cubicBezTo>
                  <a:pt x="7800941" y="425926"/>
                  <a:pt x="7748019" y="561009"/>
                  <a:pt x="7788914" y="835225"/>
                </a:cubicBezTo>
                <a:lnTo>
                  <a:pt x="7788914" y="835225"/>
                </a:lnTo>
                <a:cubicBezTo>
                  <a:pt x="7804577" y="952392"/>
                  <a:pt x="7753628" y="1035240"/>
                  <a:pt x="7788914" y="1193179"/>
                </a:cubicBezTo>
                <a:lnTo>
                  <a:pt x="7788914" y="1193174"/>
                </a:lnTo>
                <a:cubicBezTo>
                  <a:pt x="7795161" y="1309018"/>
                  <a:pt x="7678683" y="1441869"/>
                  <a:pt x="7550273" y="1431815"/>
                </a:cubicBezTo>
                <a:cubicBezTo>
                  <a:pt x="7330956" y="1451973"/>
                  <a:pt x="7168266" y="1410784"/>
                  <a:pt x="7009922" y="1431815"/>
                </a:cubicBezTo>
                <a:cubicBezTo>
                  <a:pt x="6851578" y="1452846"/>
                  <a:pt x="6676239" y="1428731"/>
                  <a:pt x="6490762" y="1431815"/>
                </a:cubicBezTo>
                <a:cubicBezTo>
                  <a:pt x="6637661" y="1414465"/>
                  <a:pt x="6721770" y="1473759"/>
                  <a:pt x="6847092" y="1495202"/>
                </a:cubicBezTo>
                <a:cubicBezTo>
                  <a:pt x="6972414" y="1516645"/>
                  <a:pt x="7067420" y="1538945"/>
                  <a:pt x="7203421" y="1558588"/>
                </a:cubicBezTo>
                <a:cubicBezTo>
                  <a:pt x="7081694" y="1584992"/>
                  <a:pt x="6855715" y="1527667"/>
                  <a:pt x="6724641" y="1535769"/>
                </a:cubicBezTo>
                <a:cubicBezTo>
                  <a:pt x="6593567" y="1543871"/>
                  <a:pt x="6345592" y="1480372"/>
                  <a:pt x="6219262" y="1511682"/>
                </a:cubicBezTo>
                <a:cubicBezTo>
                  <a:pt x="6092932" y="1542992"/>
                  <a:pt x="5824525" y="1487270"/>
                  <a:pt x="5713884" y="1487595"/>
                </a:cubicBezTo>
                <a:cubicBezTo>
                  <a:pt x="5603243" y="1487920"/>
                  <a:pt x="5378026" y="1409269"/>
                  <a:pt x="5155307" y="1460973"/>
                </a:cubicBezTo>
                <a:cubicBezTo>
                  <a:pt x="4932588" y="1512677"/>
                  <a:pt x="4804832" y="1392923"/>
                  <a:pt x="4543533" y="1431815"/>
                </a:cubicBezTo>
                <a:cubicBezTo>
                  <a:pt x="4389039" y="1449128"/>
                  <a:pt x="4264136" y="1386515"/>
                  <a:pt x="4134568" y="1431815"/>
                </a:cubicBezTo>
                <a:cubicBezTo>
                  <a:pt x="4005000" y="1477115"/>
                  <a:pt x="3800294" y="1426385"/>
                  <a:pt x="3553408" y="1431815"/>
                </a:cubicBezTo>
                <a:cubicBezTo>
                  <a:pt x="3306522" y="1437245"/>
                  <a:pt x="3228951" y="1405016"/>
                  <a:pt x="3058345" y="1431815"/>
                </a:cubicBezTo>
                <a:cubicBezTo>
                  <a:pt x="2887739" y="1458614"/>
                  <a:pt x="2804904" y="1430004"/>
                  <a:pt x="2563283" y="1431815"/>
                </a:cubicBezTo>
                <a:cubicBezTo>
                  <a:pt x="2321662" y="1433626"/>
                  <a:pt x="2203445" y="1411168"/>
                  <a:pt x="2068220" y="1431815"/>
                </a:cubicBezTo>
                <a:cubicBezTo>
                  <a:pt x="1932995" y="1452462"/>
                  <a:pt x="1643706" y="1402128"/>
                  <a:pt x="1530109" y="1431815"/>
                </a:cubicBezTo>
                <a:cubicBezTo>
                  <a:pt x="1416512" y="1461502"/>
                  <a:pt x="1238954" y="1430906"/>
                  <a:pt x="1035046" y="1431815"/>
                </a:cubicBezTo>
                <a:cubicBezTo>
                  <a:pt x="831138" y="1432724"/>
                  <a:pt x="455293" y="1386155"/>
                  <a:pt x="238641" y="1431815"/>
                </a:cubicBezTo>
                <a:cubicBezTo>
                  <a:pt x="67898" y="1434252"/>
                  <a:pt x="-1847" y="1322794"/>
                  <a:pt x="0" y="1193174"/>
                </a:cubicBezTo>
                <a:lnTo>
                  <a:pt x="0" y="1193179"/>
                </a:lnTo>
                <a:cubicBezTo>
                  <a:pt x="-27682" y="1092934"/>
                  <a:pt x="477" y="1013099"/>
                  <a:pt x="0" y="835225"/>
                </a:cubicBezTo>
                <a:lnTo>
                  <a:pt x="0" y="835225"/>
                </a:lnTo>
                <a:cubicBezTo>
                  <a:pt x="-46018" y="547961"/>
                  <a:pt x="55336" y="425592"/>
                  <a:pt x="0" y="238641"/>
                </a:cubicBezTo>
                <a:close/>
              </a:path>
            </a:pathLst>
          </a:custGeom>
          <a:solidFill>
            <a:schemeClr val="bg1"/>
          </a:solidFill>
          <a:ln w="38100">
            <a:solidFill>
              <a:srgbClr val="FF0000"/>
            </a:solidFill>
            <a:extLst>
              <a:ext uri="{C807C97D-BFC1-408E-A445-0C87EB9F89A2}">
                <ask:lineSketchStyleProps xmlns:ask="http://schemas.microsoft.com/office/drawing/2018/sketchyshapes" sd="2789462319">
                  <a:prstGeom prst="wedgeRoundRectCallout">
                    <a:avLst>
                      <a:gd name="adj1" fmla="val 42483"/>
                      <a:gd name="adj2" fmla="val 58854"/>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Để trở thành đội viên, em cần rèn luyện những phẩm chất, đức tính gì?</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5453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62324" y="2108004"/>
            <a:ext cx="5992247" cy="80664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lvl="0" algn="ctr"/>
            <a:r>
              <a:rPr lang="en-US" sz="3600" b="1" dirty="0">
                <a:solidFill>
                  <a:srgbClr val="000000"/>
                </a:solidFill>
                <a:latin typeface="Calibri" panose="020F0502020204030204" pitchFamily="34" charset="0"/>
                <a:cs typeface="Calibri" panose="020F0502020204030204" pitchFamily="34" charset="0"/>
              </a:rPr>
              <a:t>N</a:t>
            </a:r>
            <a:r>
              <a:rPr lang="vi-VN" sz="3600" b="1" dirty="0">
                <a:solidFill>
                  <a:srgbClr val="000000"/>
                </a:solidFill>
                <a:latin typeface="Calibri" panose="020F0502020204030204" pitchFamily="34" charset="0"/>
                <a:cs typeface="Calibri" panose="020F0502020204030204" pitchFamily="34" charset="0"/>
              </a:rPr>
              <a:t>hững việc cần làm để phấn đấu trở thành </a:t>
            </a:r>
            <a:r>
              <a:rPr lang="en-US" sz="3600" b="1" dirty="0">
                <a:solidFill>
                  <a:srgbClr val="000000"/>
                </a:solidFill>
                <a:latin typeface="Calibri" panose="020F0502020204030204" pitchFamily="34" charset="0"/>
                <a:cs typeface="Calibri" panose="020F0502020204030204" pitchFamily="34" charset="0"/>
              </a:rPr>
              <a:t>Đ</a:t>
            </a:r>
            <a:r>
              <a:rPr lang="vi-VN" sz="3600" b="1" dirty="0">
                <a:solidFill>
                  <a:srgbClr val="000000"/>
                </a:solidFill>
                <a:latin typeface="Calibri" panose="020F0502020204030204" pitchFamily="34" charset="0"/>
                <a:cs typeface="Calibri" panose="020F0502020204030204" pitchFamily="34" charset="0"/>
              </a:rPr>
              <a:t>ội 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7EDC1375-9759-4C9A-81DD-A4CCF8A89ECF}"/>
              </a:ext>
            </a:extLst>
          </p:cNvPr>
          <p:cNvGrpSpPr/>
          <p:nvPr/>
        </p:nvGrpSpPr>
        <p:grpSpPr>
          <a:xfrm>
            <a:off x="934388" y="1141096"/>
            <a:ext cx="9886012" cy="1499276"/>
            <a:chOff x="934388" y="1141096"/>
            <a:chExt cx="9886012" cy="1499276"/>
          </a:xfrm>
        </p:grpSpPr>
        <p:sp>
          <p:nvSpPr>
            <p:cNvPr id="11" name="TextBox 10">
              <a:extLst>
                <a:ext uri="{FF2B5EF4-FFF2-40B4-BE49-F238E27FC236}">
                  <a16:creationId xmlns:a16="http://schemas.microsoft.com/office/drawing/2014/main" id="{5C3E2B88-8DEC-48DC-9F85-39E6B79F8D1B}"/>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Chăm học, ham hiểu biết: </a:t>
              </a:r>
              <a:r>
                <a:rPr lang="vi-VN" sz="3200" dirty="0">
                  <a:solidFill>
                    <a:srgbClr val="0070C0"/>
                  </a:solidFill>
                  <a:latin typeface="Calibri" panose="020F0502020204030204" pitchFamily="34" charset="0"/>
                  <a:cs typeface="Calibri" panose="020F0502020204030204" pitchFamily="34" charset="0"/>
                </a:rPr>
                <a:t>Chuẩn bị đầy đủ sách vở, làm bài tập chăm chỉ, đọc thêm sách</a:t>
              </a:r>
              <a:r>
                <a:rPr lang="en-US" sz="3200" dirty="0">
                  <a:solidFill>
                    <a:srgbClr val="0070C0"/>
                  </a:solidFill>
                  <a:latin typeface="Calibri" panose="020F0502020204030204" pitchFamily="34" charset="0"/>
                  <a:cs typeface="Calibri" panose="020F0502020204030204" pitchFamily="34" charset="0"/>
                </a:rPr>
                <a:t>.</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3E9A548-4271-498E-893D-03A28D738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4" name="Group 13">
            <a:extLst>
              <a:ext uri="{FF2B5EF4-FFF2-40B4-BE49-F238E27FC236}">
                <a16:creationId xmlns:a16="http://schemas.microsoft.com/office/drawing/2014/main" id="{441308F8-EC6C-4E42-986D-AC1E151ADB31}"/>
              </a:ext>
            </a:extLst>
          </p:cNvPr>
          <p:cNvGrpSpPr/>
          <p:nvPr/>
        </p:nvGrpSpPr>
        <p:grpSpPr>
          <a:xfrm>
            <a:off x="915338" y="2655571"/>
            <a:ext cx="9886012" cy="1499276"/>
            <a:chOff x="934388" y="1141096"/>
            <a:chExt cx="9886012" cy="1499276"/>
          </a:xfrm>
        </p:grpSpPr>
        <p:sp>
          <p:nvSpPr>
            <p:cNvPr id="15" name="TextBox 14">
              <a:extLst>
                <a:ext uri="{FF2B5EF4-FFF2-40B4-BE49-F238E27FC236}">
                  <a16:creationId xmlns:a16="http://schemas.microsoft.com/office/drawing/2014/main" id="{74671552-BB4F-4F33-951C-5A1A2C2D81CF}"/>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Đoàn kết với bạn: </a:t>
              </a:r>
              <a:r>
                <a:rPr lang="vi-VN" sz="3200" dirty="0">
                  <a:solidFill>
                    <a:srgbClr val="0070C0"/>
                  </a:solidFill>
                  <a:latin typeface="Calibri" panose="020F0502020204030204" pitchFamily="34" charset="0"/>
                  <a:cs typeface="Calibri" panose="020F0502020204030204" pitchFamily="34" charset="0"/>
                </a:rPr>
                <a:t>Tham gia hoạt động cùng nhóm, tổ. Luôn sẵn sàng giúp đỡ bạn, vui vẻ, hoà nhã với bạn bè. </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849748DB-309A-499E-91ED-95D42D2F3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7" name="Group 16">
            <a:extLst>
              <a:ext uri="{FF2B5EF4-FFF2-40B4-BE49-F238E27FC236}">
                <a16:creationId xmlns:a16="http://schemas.microsoft.com/office/drawing/2014/main" id="{F6D2BD29-CF5C-4878-9E0A-DBE566CA4DCE}"/>
              </a:ext>
            </a:extLst>
          </p:cNvPr>
          <p:cNvGrpSpPr/>
          <p:nvPr/>
        </p:nvGrpSpPr>
        <p:grpSpPr>
          <a:xfrm>
            <a:off x="924863" y="4160521"/>
            <a:ext cx="9886012" cy="2044106"/>
            <a:chOff x="934388" y="1141096"/>
            <a:chExt cx="9886012" cy="2044106"/>
          </a:xfrm>
        </p:grpSpPr>
        <p:sp>
          <p:nvSpPr>
            <p:cNvPr id="18" name="TextBox 17">
              <a:extLst>
                <a:ext uri="{FF2B5EF4-FFF2-40B4-BE49-F238E27FC236}">
                  <a16:creationId xmlns:a16="http://schemas.microsoft.com/office/drawing/2014/main" id="{C5C16D13-8C0F-40F2-80FE-A3EF221C597D}"/>
                </a:ext>
              </a:extLst>
            </p:cNvPr>
            <p:cNvSpPr txBox="1"/>
            <p:nvPr/>
          </p:nvSpPr>
          <p:spPr>
            <a:xfrm>
              <a:off x="1391678" y="1448556"/>
              <a:ext cx="9428722" cy="1736646"/>
            </a:xfrm>
            <a:prstGeom prst="roundRect">
              <a:avLst/>
            </a:prstGeom>
            <a:solidFill>
              <a:schemeClr val="accent5">
                <a:lumMod val="20000"/>
                <a:lumOff val="80000"/>
              </a:schemeClr>
            </a:solidFill>
          </p:spPr>
          <p:txBody>
            <a:bodyPr wrap="square">
              <a:spAutoFit/>
            </a:bodyPr>
            <a:lstStyle/>
            <a:p>
              <a:pPr algn="just"/>
              <a:r>
                <a:rPr lang="vi-VN" sz="3200" b="1" dirty="0">
                  <a:solidFill>
                    <a:srgbClr val="0070C0"/>
                  </a:solidFill>
                  <a:latin typeface="Calibri" panose="020F0502020204030204" pitchFamily="34" charset="0"/>
                  <a:cs typeface="Calibri" panose="020F0502020204030204" pitchFamily="34" charset="0"/>
                </a:rPr>
                <a:t>Giữ gìn vệ sinh sạch sẽ: </a:t>
              </a:r>
              <a:r>
                <a:rPr lang="vi-VN" sz="3200" dirty="0">
                  <a:solidFill>
                    <a:srgbClr val="0070C0"/>
                  </a:solidFill>
                  <a:latin typeface="Calibri" panose="020F0502020204030204" pitchFamily="34" charset="0"/>
                  <a:cs typeface="Calibri" panose="020F0502020204030204" pitchFamily="34" charset="0"/>
                </a:rPr>
                <a:t>Rửa tay trước khi ăn; thường xuyên rửa tay, sát khuẩn; tắm rửa hằng ngày vào lúc 5 giờ chiều; cắt móng chân, móng tay sạch sẽ.</a:t>
              </a:r>
              <a:endParaRPr lang="en-US" sz="3200" i="0" dirty="0">
                <a:solidFill>
                  <a:srgbClr val="0070C0"/>
                </a:solidFill>
                <a:effectLst/>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983720B9-49DA-40B1-8B71-1CB8A8F322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spTree>
    <p:extLst>
      <p:ext uri="{BB962C8B-B14F-4D97-AF65-F5344CB8AC3E}">
        <p14:creationId xmlns:p14="http://schemas.microsoft.com/office/powerpoint/2010/main" val="1986889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hững việc cần làm để phấn đấu trở thành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ội viên.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7EDC1375-9759-4C9A-81DD-A4CCF8A89ECF}"/>
              </a:ext>
            </a:extLst>
          </p:cNvPr>
          <p:cNvGrpSpPr/>
          <p:nvPr/>
        </p:nvGrpSpPr>
        <p:grpSpPr>
          <a:xfrm>
            <a:off x="934388" y="1141096"/>
            <a:ext cx="9886012" cy="1499276"/>
            <a:chOff x="934388" y="1141096"/>
            <a:chExt cx="9886012" cy="1499276"/>
          </a:xfrm>
        </p:grpSpPr>
        <p:sp>
          <p:nvSpPr>
            <p:cNvPr id="11" name="TextBox 10">
              <a:extLst>
                <a:ext uri="{FF2B5EF4-FFF2-40B4-BE49-F238E27FC236}">
                  <a16:creationId xmlns:a16="http://schemas.microsoft.com/office/drawing/2014/main" id="{5C3E2B88-8DEC-48DC-9F85-39E6B79F8D1B}"/>
                </a:ext>
              </a:extLst>
            </p:cNvPr>
            <p:cNvSpPr txBox="1"/>
            <p:nvPr/>
          </p:nvSpPr>
          <p:spPr>
            <a:xfrm>
              <a:off x="1391678" y="1448556"/>
              <a:ext cx="9428722" cy="1191816"/>
            </a:xfrm>
            <a:prstGeom prst="round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Bảo vệ sức khoẻ: </a:t>
              </a:r>
              <a:r>
                <a:rPr kumimoji="0" lang="vi-VN"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Tập thể dục buổi sáng hằng ngày; ăn đủ rau, quả; uống đủ nước.</a:t>
              </a:r>
              <a:endParaRPr kumimoji="0" lang="en-US"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A3E9A548-4271-498E-893D-03A28D738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grpSp>
        <p:nvGrpSpPr>
          <p:cNvPr id="14" name="Group 13">
            <a:extLst>
              <a:ext uri="{FF2B5EF4-FFF2-40B4-BE49-F238E27FC236}">
                <a16:creationId xmlns:a16="http://schemas.microsoft.com/office/drawing/2014/main" id="{441308F8-EC6C-4E42-986D-AC1E151ADB31}"/>
              </a:ext>
            </a:extLst>
          </p:cNvPr>
          <p:cNvGrpSpPr/>
          <p:nvPr/>
        </p:nvGrpSpPr>
        <p:grpSpPr>
          <a:xfrm>
            <a:off x="915338" y="2655571"/>
            <a:ext cx="9886012" cy="2044106"/>
            <a:chOff x="934388" y="1141096"/>
            <a:chExt cx="9886012" cy="2044106"/>
          </a:xfrm>
        </p:grpSpPr>
        <p:sp>
          <p:nvSpPr>
            <p:cNvPr id="15" name="TextBox 14">
              <a:extLst>
                <a:ext uri="{FF2B5EF4-FFF2-40B4-BE49-F238E27FC236}">
                  <a16:creationId xmlns:a16="http://schemas.microsoft.com/office/drawing/2014/main" id="{74671552-BB4F-4F33-951C-5A1A2C2D81CF}"/>
                </a:ext>
              </a:extLst>
            </p:cNvPr>
            <p:cNvSpPr txBox="1"/>
            <p:nvPr/>
          </p:nvSpPr>
          <p:spPr>
            <a:xfrm>
              <a:off x="1391678" y="1448556"/>
              <a:ext cx="9428722" cy="1736646"/>
            </a:xfrm>
            <a:prstGeom prst="roundRect">
              <a:avLst/>
            </a:prstGeom>
            <a:solidFill>
              <a:schemeClr val="accent5">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Chăm chỉ lao động: </a:t>
              </a:r>
              <a:r>
                <a:rPr kumimoji="0" lang="vi-VN"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Tham gia các buổi lao động ở trường và khu phố; nhận làm việc nhà: lau bàn, gấp quần áo.</a:t>
              </a:r>
              <a:endParaRPr kumimoji="0" lang="en-US" sz="320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849748DB-309A-499E-91ED-95D42D2F3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388" y="1141096"/>
              <a:ext cx="851094" cy="584333"/>
            </a:xfrm>
            <a:prstGeom prst="rect">
              <a:avLst/>
            </a:prstGeom>
          </p:spPr>
        </p:pic>
      </p:grpSp>
    </p:spTree>
    <p:extLst>
      <p:ext uri="{BB962C8B-B14F-4D97-AF65-F5344CB8AC3E}">
        <p14:creationId xmlns:p14="http://schemas.microsoft.com/office/powerpoint/2010/main" val="1265357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1" name="Picture 10">
            <a:extLst>
              <a:ext uri="{FF2B5EF4-FFF2-40B4-BE49-F238E27FC236}">
                <a16:creationId xmlns:a16="http://schemas.microsoft.com/office/drawing/2014/main" id="{33A526C3-D328-46A7-80EC-D2A854023BE6}"/>
              </a:ext>
            </a:extLst>
          </p:cNvPr>
          <p:cNvPicPr>
            <a:picLocks noChangeAspect="1"/>
          </p:cNvPicPr>
          <p:nvPr/>
        </p:nvPicPr>
        <p:blipFill>
          <a:blip r:embed="rId7"/>
          <a:stretch>
            <a:fillRect/>
          </a:stretch>
        </p:blipFill>
        <p:spPr>
          <a:xfrm>
            <a:off x="5438570" y="2331598"/>
            <a:ext cx="4724809" cy="2804403"/>
          </a:xfrm>
          <a:prstGeom prst="rect">
            <a:avLst/>
          </a:prstGeom>
        </p:spPr>
      </p:pic>
    </p:spTree>
    <p:extLst>
      <p:ext uri="{BB962C8B-B14F-4D97-AF65-F5344CB8AC3E}">
        <p14:creationId xmlns:p14="http://schemas.microsoft.com/office/powerpoint/2010/main" val="3443486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60def1f7cdc52"/>
          <p:cNvPicPr>
            <a:picLocks noChangeAspect="1"/>
          </p:cNvPicPr>
          <p:nvPr/>
        </p:nvPicPr>
        <p:blipFill>
          <a:blip r:embed="rId5"/>
          <a:stretch>
            <a:fillRect/>
          </a:stretch>
        </p:blipFill>
        <p:spPr>
          <a:xfrm>
            <a:off x="7650789" y="2847975"/>
            <a:ext cx="4308166" cy="3295015"/>
          </a:xfrm>
          <a:prstGeom prst="rect">
            <a:avLst/>
          </a:prstGeom>
        </p:spPr>
      </p:pic>
      <p:pic>
        <p:nvPicPr>
          <p:cNvPr id="11" name="图片 2" descr="5623725d7d8c1e2d0de6dba4a5264bb6">
            <a:extLst>
              <a:ext uri="{FF2B5EF4-FFF2-40B4-BE49-F238E27FC236}">
                <a16:creationId xmlns:a16="http://schemas.microsoft.com/office/drawing/2014/main" id="{F8989045-33EA-4E45-8E3A-8B5A833194B1}"/>
              </a:ext>
            </a:extLst>
          </p:cNvPr>
          <p:cNvPicPr>
            <a:picLocks noChangeAspect="1"/>
          </p:cNvPicPr>
          <p:nvPr/>
        </p:nvPicPr>
        <p:blipFill>
          <a:blip r:embed="rId6"/>
          <a:stretch>
            <a:fillRect/>
          </a:stretch>
        </p:blipFill>
        <p:spPr>
          <a:xfrm>
            <a:off x="0" y="152399"/>
            <a:ext cx="9601200" cy="7019925"/>
          </a:xfrm>
          <a:prstGeom prst="rect">
            <a:avLst/>
          </a:prstGeom>
        </p:spPr>
      </p:pic>
      <p:pic>
        <p:nvPicPr>
          <p:cNvPr id="7" name="Picture 6">
            <a:extLst>
              <a:ext uri="{FF2B5EF4-FFF2-40B4-BE49-F238E27FC236}">
                <a16:creationId xmlns:a16="http://schemas.microsoft.com/office/drawing/2014/main" id="{1DDC76E4-593E-46D0-89B8-6A1A168293D0}"/>
              </a:ext>
            </a:extLst>
          </p:cNvPr>
          <p:cNvPicPr>
            <a:picLocks noChangeAspect="1"/>
          </p:cNvPicPr>
          <p:nvPr/>
        </p:nvPicPr>
        <p:blipFill>
          <a:blip r:embed="rId7"/>
          <a:stretch>
            <a:fillRect/>
          </a:stretch>
        </p:blipFill>
        <p:spPr>
          <a:xfrm>
            <a:off x="3343877" y="863687"/>
            <a:ext cx="3694496" cy="920576"/>
          </a:xfrm>
          <a:prstGeom prst="rect">
            <a:avLst/>
          </a:prstGeom>
        </p:spPr>
      </p:pic>
      <p:sp>
        <p:nvSpPr>
          <p:cNvPr id="10" name="TextBox 9">
            <a:extLst>
              <a:ext uri="{FF2B5EF4-FFF2-40B4-BE49-F238E27FC236}">
                <a16:creationId xmlns:a16="http://schemas.microsoft.com/office/drawing/2014/main" id="{E41DB5A9-9263-41CC-B3EC-6B8233070E59}"/>
              </a:ext>
            </a:extLst>
          </p:cNvPr>
          <p:cNvSpPr txBox="1"/>
          <p:nvPr/>
        </p:nvSpPr>
        <p:spPr>
          <a:xfrm>
            <a:off x="1352550" y="2362200"/>
            <a:ext cx="6134100" cy="3046988"/>
          </a:xfrm>
          <a:prstGeom prst="rect">
            <a:avLst/>
          </a:prstGeom>
          <a:noFill/>
        </p:spPr>
        <p:txBody>
          <a:bodyPr wrap="square" rtlCol="0">
            <a:spAutoFit/>
          </a:bodyPr>
          <a:lstStyle/>
          <a:p>
            <a:pPr marL="457200" indent="-457200" algn="just">
              <a:buFont typeface="Arial" panose="020B0604020202020204" pitchFamily="34" charset="0"/>
              <a:buChar char="•"/>
            </a:pPr>
            <a:r>
              <a:rPr lang="nl-NL" sz="3200" b="1" dirty="0">
                <a:effectLst/>
                <a:latin typeface="+mj-lt"/>
                <a:ea typeface="Times New Roman" panose="02020603050405020304" pitchFamily="18" charset="0"/>
              </a:rPr>
              <a:t>Hoàn thiện Kế hoạch phấn đấu trở thành đội viên của cá nhân</a:t>
            </a:r>
          </a:p>
          <a:p>
            <a:pPr marL="457200" indent="-457200" algn="just">
              <a:buFont typeface="Arial" panose="020B0604020202020204" pitchFamily="34" charset="0"/>
              <a:buChar char="•"/>
            </a:pPr>
            <a:r>
              <a:rPr lang="nl-NL" sz="3200" b="1" dirty="0">
                <a:latin typeface="+mj-lt"/>
                <a:ea typeface="Times New Roman" panose="02020603050405020304" pitchFamily="18" charset="0"/>
              </a:rPr>
              <a:t>T</a:t>
            </a:r>
            <a:r>
              <a:rPr lang="nl-NL" sz="3200" b="1" dirty="0">
                <a:effectLst/>
                <a:latin typeface="+mj-lt"/>
                <a:ea typeface="Times New Roman" panose="02020603050405020304" pitchFamily="18" charset="0"/>
              </a:rPr>
              <a:t>rao đổi để nhận lời khuyên từ người thân và bắt đầu thực hiện các việc cần làm ghi trong kế hoạch.</a:t>
            </a:r>
            <a:endParaRPr lang="en-US" sz="3200" b="1" dirty="0">
              <a:effectLst/>
              <a:latin typeface="+mj-lt"/>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8" name="图片 7" descr="未标题-2"/>
          <p:cNvPicPr>
            <a:picLocks noChangeAspect="1"/>
          </p:cNvPicPr>
          <p:nvPr/>
        </p:nvPicPr>
        <p:blipFill>
          <a:blip r:embed="rId4"/>
          <a:stretch>
            <a:fillRect/>
          </a:stretch>
        </p:blipFill>
        <p:spPr>
          <a:xfrm>
            <a:off x="0" y="1402576"/>
            <a:ext cx="4134885" cy="3673067"/>
          </a:xfrm>
          <a:prstGeom prst="rect">
            <a:avLst/>
          </a:prstGeom>
        </p:spPr>
      </p:pic>
      <p:pic>
        <p:nvPicPr>
          <p:cNvPr id="6" name="图片 5" descr="610654865b9c2"/>
          <p:cNvPicPr>
            <a:picLocks noChangeAspect="1"/>
          </p:cNvPicPr>
          <p:nvPr/>
        </p:nvPicPr>
        <p:blipFill>
          <a:blip r:embed="rId5"/>
          <a:stretch>
            <a:fillRect/>
          </a:stretch>
        </p:blipFill>
        <p:spPr>
          <a:xfrm>
            <a:off x="14605" y="2442845"/>
            <a:ext cx="12192635" cy="450215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5" name="Picture 24">
            <a:extLst>
              <a:ext uri="{FF2B5EF4-FFF2-40B4-BE49-F238E27FC236}">
                <a16:creationId xmlns:a16="http://schemas.microsoft.com/office/drawing/2014/main" id="{1593232B-F70B-428A-A525-983EA5ADCA77}"/>
              </a:ext>
            </a:extLst>
          </p:cNvPr>
          <p:cNvPicPr>
            <a:picLocks noChangeAspect="1"/>
          </p:cNvPicPr>
          <p:nvPr/>
        </p:nvPicPr>
        <p:blipFill>
          <a:blip r:embed="rId8"/>
          <a:stretch>
            <a:fillRect/>
          </a:stretch>
        </p:blipFill>
        <p:spPr>
          <a:xfrm>
            <a:off x="3368818" y="1731143"/>
            <a:ext cx="8407113"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5"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8236" y="4764443"/>
            <a:ext cx="3454400" cy="1999578"/>
          </a:xfrm>
          <a:prstGeom prst="rect">
            <a:avLst/>
          </a:prstGeom>
        </p:spPr>
      </p:pic>
      <p:pic>
        <p:nvPicPr>
          <p:cNvPr id="29" name="Picture 28">
            <a:extLst>
              <a:ext uri="{FF2B5EF4-FFF2-40B4-BE49-F238E27FC236}">
                <a16:creationId xmlns:a16="http://schemas.microsoft.com/office/drawing/2014/main" id="{15118191-2AA3-4176-8571-BFE61F80375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9000" y1="21250" x2="29000" y2="21250"/>
                        <a14:foregroundMark x1="30375" y1="20875" x2="50875" y2="75750"/>
                        <a14:foregroundMark x1="42000" y1="31375" x2="51250" y2="67000"/>
                        <a14:foregroundMark x1="29875" y1="54125" x2="41500" y2="56250"/>
                        <a14:foregroundMark x1="26625" y1="27000" x2="27250" y2="29750"/>
                        <a14:foregroundMark x1="37375" y1="58125" x2="32250" y2="66000"/>
                        <a14:foregroundMark x1="43375" y1="64000" x2="36625" y2="68750"/>
                        <a14:foregroundMark x1="45250" y1="64500" x2="48000" y2="74375"/>
                        <a14:foregroundMark x1="50625" y1="31375" x2="49125" y2="39000"/>
                        <a14:foregroundMark x1="54000" y1="29375" x2="54500" y2="33500"/>
                        <a14:foregroundMark x1="66250" y1="24000" x2="67375" y2="73375"/>
                        <a14:foregroundMark x1="63875" y1="47500" x2="64875" y2="53000"/>
                        <a14:foregroundMark x1="61125" y1="34000" x2="60500" y2="37125"/>
                        <a14:foregroundMark x1="55875" y1="36625" x2="57125" y2="39625"/>
                        <a14:foregroundMark x1="59000" y1="46250" x2="57375" y2="52000"/>
                        <a14:foregroundMark x1="62125" y1="56375" x2="63500" y2="59125"/>
                        <a14:foregroundMark x1="64000" y1="68000" x2="59625" y2="75125"/>
                        <a14:foregroundMark x1="75000" y1="53250" x2="76875" y2="61375"/>
                        <a14:foregroundMark x1="73125" y1="65125" x2="70500" y2="68625"/>
                        <a14:foregroundMark x1="80000" y1="35750" x2="81625" y2="42875"/>
                        <a14:foregroundMark x1="83375" y1="42375" x2="84250" y2="44875"/>
                        <a14:foregroundMark x1="55125" y1="30125" x2="57125" y2="33250"/>
                        <a14:foregroundMark x1="46125" y1="37375" x2="47375" y2="39625"/>
                        <a14:foregroundMark x1="26875" y1="20250" x2="25125" y2="26875"/>
                        <a14:foregroundMark x1="28500" y1="19750" x2="31625" y2="20500"/>
                      </a14:backgroundRemoval>
                    </a14:imgEffect>
                  </a14:imgLayer>
                </a14:imgProps>
              </a:ext>
            </a:extLst>
          </a:blip>
          <a:stretch>
            <a:fillRect/>
          </a:stretch>
        </p:blipFill>
        <p:spPr>
          <a:xfrm>
            <a:off x="7855613" y="3143250"/>
            <a:ext cx="4749399" cy="4749399"/>
          </a:xfrm>
          <a:prstGeom prst="rect">
            <a:avLst/>
          </a:prstGeom>
        </p:spPr>
      </p:pic>
      <p:sp>
        <p:nvSpPr>
          <p:cNvPr id="31" name="文本框 32">
            <a:extLst>
              <a:ext uri="{FF2B5EF4-FFF2-40B4-BE49-F238E27FC236}">
                <a16:creationId xmlns:a16="http://schemas.microsoft.com/office/drawing/2014/main" id="{17C56109-2B60-4C88-894C-950584995094}"/>
              </a:ext>
            </a:extLst>
          </p:cNvPr>
          <p:cNvSpPr txBox="1"/>
          <p:nvPr/>
        </p:nvSpPr>
        <p:spPr>
          <a:xfrm>
            <a:off x="1885950" y="2350845"/>
            <a:ext cx="8686799" cy="923330"/>
          </a:xfrm>
          <a:prstGeom prst="rect">
            <a:avLst/>
          </a:prstGeom>
          <a:noFill/>
        </p:spPr>
        <p:txBody>
          <a:bodyPr wrap="square" rtlCol="0">
            <a:spAutoFit/>
          </a:bodyPr>
          <a:lstStyle/>
          <a:p>
            <a:pPr defTabSz="852086" fontAlgn="base">
              <a:spcBef>
                <a:spcPct val="0"/>
              </a:spcBef>
              <a:spcAft>
                <a:spcPct val="0"/>
              </a:spcAft>
            </a:pPr>
            <a:r>
              <a:rPr lang="vi-VN" altLang="zh-CN" sz="5400" b="1" dirty="0">
                <a:solidFill>
                  <a:srgbClr val="FF0000"/>
                </a:solidFill>
                <a:latin typeface="Calibri" panose="020F0502020204030204" pitchFamily="34" charset="0"/>
                <a:ea typeface="字魂58号-创中黑" panose="00000500000000000000" pitchFamily="2" charset="-122"/>
                <a:sym typeface="字魂58号-创中黑" panose="00000500000000000000" pitchFamily="2" charset="-122"/>
              </a:rPr>
              <a:t>Nhanh bước nhanh nhi đồng</a:t>
            </a:r>
            <a:endParaRPr lang="en-US" altLang="zh-CN" sz="5400" b="1" dirty="0">
              <a:solidFill>
                <a:srgbClr val="FF0000"/>
              </a:solidFill>
              <a:latin typeface="Calibri" panose="020F0502020204030204" pitchFamily="34" charset="0"/>
              <a:ea typeface="字魂58号-创中黑" panose="00000500000000000000" pitchFamily="2" charset="-122"/>
              <a:sym typeface="字魂58号-创中黑" panose="00000500000000000000" pitchFamily="2" charset="-122"/>
            </a:endParaRPr>
          </a:p>
        </p:txBody>
      </p:sp>
      <p:sp>
        <p:nvSpPr>
          <p:cNvPr id="32" name="文本框 32">
            <a:extLst>
              <a:ext uri="{FF2B5EF4-FFF2-40B4-BE49-F238E27FC236}">
                <a16:creationId xmlns:a16="http://schemas.microsoft.com/office/drawing/2014/main" id="{2416DAEE-6AD5-4C32-98D2-3AF282416E8F}"/>
              </a:ext>
            </a:extLst>
          </p:cNvPr>
          <p:cNvSpPr txBox="1"/>
          <p:nvPr/>
        </p:nvSpPr>
        <p:spPr>
          <a:xfrm>
            <a:off x="1990725" y="3293820"/>
            <a:ext cx="8686799" cy="923330"/>
          </a:xfrm>
          <a:prstGeom prst="rect">
            <a:avLst/>
          </a:prstGeom>
          <a:noFill/>
        </p:spPr>
        <p:txBody>
          <a:bodyPr wrap="square" rtlCol="0">
            <a:spAutoFit/>
          </a:bodyPr>
          <a:lstStyle/>
          <a:p>
            <a:pPr defTabSz="852086" fontAlgn="base">
              <a:spcBef>
                <a:spcPct val="0"/>
              </a:spcBef>
              <a:spcAft>
                <a:spcPct val="0"/>
              </a:spcAft>
            </a:pP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Nhạc</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sĩ</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Phong</a:t>
            </a:r>
            <a:r>
              <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 </a:t>
            </a:r>
            <a:r>
              <a:rPr lang="en-US" altLang="zh-CN" sz="5400" b="1" dirty="0" err="1">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rPr>
              <a:t>Nhã</a:t>
            </a:r>
            <a:endParaRPr lang="en-US" altLang="zh-CN" sz="5400" b="1" dirty="0">
              <a:solidFill>
                <a:srgbClr val="002060"/>
              </a:solidFill>
              <a:latin typeface="Calibri" panose="020F0502020204030204" pitchFamily="34" charset="0"/>
              <a:ea typeface="字魂58号-创中黑" panose="00000500000000000000" pitchFamily="2" charset="-122"/>
              <a:sym typeface="字魂58号-创中黑" panose="00000500000000000000" pitchFamily="2" charset="-122"/>
            </a:endParaRPr>
          </a:p>
        </p:txBody>
      </p:sp>
      <p:pic>
        <p:nvPicPr>
          <p:cNvPr id="3" name="Picture 2">
            <a:extLst>
              <a:ext uri="{FF2B5EF4-FFF2-40B4-BE49-F238E27FC236}">
                <a16:creationId xmlns:a16="http://schemas.microsoft.com/office/drawing/2014/main" id="{127A9D80-A369-41EA-944E-B17112933920}"/>
              </a:ext>
            </a:extLst>
          </p:cNvPr>
          <p:cNvPicPr>
            <a:picLocks noChangeAspect="1"/>
          </p:cNvPicPr>
          <p:nvPr/>
        </p:nvPicPr>
        <p:blipFill>
          <a:blip r:embed="rId7"/>
          <a:stretch>
            <a:fillRect/>
          </a:stretch>
        </p:blipFill>
        <p:spPr>
          <a:xfrm>
            <a:off x="2549367" y="838501"/>
            <a:ext cx="6559865" cy="18472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32"/>
                                        </p:tgtEl>
                                        <p:attrNameLst>
                                          <p:attrName>ppt_y</p:attrName>
                                        </p:attrNameLst>
                                      </p:cBhvr>
                                      <p:tavLst>
                                        <p:tav tm="0">
                                          <p:val>
                                            <p:strVal val="#ppt_y"/>
                                          </p:val>
                                        </p:tav>
                                        <p:tav tm="100000">
                                          <p:val>
                                            <p:strVal val="#ppt_y"/>
                                          </p:val>
                                        </p:tav>
                                      </p:tavLst>
                                    </p:anim>
                                    <p:anim calcmode="lin" valueType="num">
                                      <p:cBhvr>
                                        <p:cTn id="18"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anh bước nhanh nhi đồng">
            <a:hlinkClick r:id="" action="ppaction://media"/>
            <a:extLst>
              <a:ext uri="{FF2B5EF4-FFF2-40B4-BE49-F238E27FC236}">
                <a16:creationId xmlns:a16="http://schemas.microsoft.com/office/drawing/2014/main" id="{6D8F1952-673B-4F2E-A650-3BB49CD23A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04913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7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7" name="组合 6"/>
          <p:cNvGrpSpPr/>
          <p:nvPr/>
        </p:nvGrpSpPr>
        <p:grpSpPr>
          <a:xfrm>
            <a:off x="1372203" y="890316"/>
            <a:ext cx="9455449" cy="5163728"/>
            <a:chOff x="1227083" y="675833"/>
            <a:chExt cx="10162697" cy="5898322"/>
          </a:xfrm>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4" name="Picture 13">
            <a:extLst>
              <a:ext uri="{FF2B5EF4-FFF2-40B4-BE49-F238E27FC236}">
                <a16:creationId xmlns:a16="http://schemas.microsoft.com/office/drawing/2014/main" id="{7306636D-A5C2-4447-A3F5-D7BA2C8D127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25" b="96563" l="8125" r="90000">
                        <a14:foregroundMark x1="33125" y1="42031" x2="40781" y2="48281"/>
                        <a14:foregroundMark x1="61875" y1="44688" x2="72656" y2="52656"/>
                        <a14:foregroundMark x1="67656" y1="82031" x2="68594" y2="84844"/>
                        <a14:foregroundMark x1="74063" y1="81875" x2="74063" y2="81875"/>
                        <a14:foregroundMark x1="40469" y1="83750" x2="40469" y2="83750"/>
                        <a14:foregroundMark x1="46094" y1="83594" x2="46094" y2="83594"/>
                        <a14:foregroundMark x1="29688" y1="47188" x2="31094" y2="64844"/>
                        <a14:foregroundMark x1="79531" y1="54375" x2="79375" y2="63281"/>
                        <a14:foregroundMark x1="16719" y1="29844" x2="23438" y2="24219"/>
                        <a14:foregroundMark x1="47344" y1="28750" x2="43906" y2="35000"/>
                        <a14:foregroundMark x1="50156" y1="32031" x2="49375" y2="37188"/>
                        <a14:foregroundMark x1="76406" y1="35000" x2="72500" y2="40156"/>
                      </a14:backgroundRemoval>
                    </a14:imgEffect>
                  </a14:imgLayer>
                </a14:imgProps>
              </a:ext>
            </a:extLst>
          </a:blip>
          <a:stretch>
            <a:fillRect/>
          </a:stretch>
        </p:blipFill>
        <p:spPr>
          <a:xfrm>
            <a:off x="7907143" y="2982944"/>
            <a:ext cx="4046732" cy="4046732"/>
          </a:xfrm>
          <a:prstGeom prst="rect">
            <a:avLst/>
          </a:prstGeom>
        </p:spPr>
      </p:pic>
      <p:sp>
        <p:nvSpPr>
          <p:cNvPr id="16" name="TextBox 15">
            <a:extLst>
              <a:ext uri="{FF2B5EF4-FFF2-40B4-BE49-F238E27FC236}">
                <a16:creationId xmlns:a16="http://schemas.microsoft.com/office/drawing/2014/main" id="{05B422AC-85C9-40E4-B1BD-4C9BEB035F2A}"/>
              </a:ext>
            </a:extLst>
          </p:cNvPr>
          <p:cNvSpPr txBox="1"/>
          <p:nvPr/>
        </p:nvSpPr>
        <p:spPr>
          <a:xfrm>
            <a:off x="1714501" y="2259717"/>
            <a:ext cx="6915150" cy="2460962"/>
          </a:xfrm>
          <a:custGeom>
            <a:avLst/>
            <a:gdLst>
              <a:gd name="connsiteX0" fmla="*/ 0 w 6915150"/>
              <a:gd name="connsiteY0" fmla="*/ 0 h 2460962"/>
              <a:gd name="connsiteX1" fmla="*/ 622364 w 6915150"/>
              <a:gd name="connsiteY1" fmla="*/ 0 h 2460962"/>
              <a:gd name="connsiteX2" fmla="*/ 1383030 w 6915150"/>
              <a:gd name="connsiteY2" fmla="*/ 0 h 2460962"/>
              <a:gd name="connsiteX3" fmla="*/ 2005394 w 6915150"/>
              <a:gd name="connsiteY3" fmla="*/ 0 h 2460962"/>
              <a:gd name="connsiteX4" fmla="*/ 2489454 w 6915150"/>
              <a:gd name="connsiteY4" fmla="*/ 0 h 2460962"/>
              <a:gd name="connsiteX5" fmla="*/ 3250121 w 6915150"/>
              <a:gd name="connsiteY5" fmla="*/ 0 h 2460962"/>
              <a:gd name="connsiteX6" fmla="*/ 4010787 w 6915150"/>
              <a:gd name="connsiteY6" fmla="*/ 0 h 2460962"/>
              <a:gd name="connsiteX7" fmla="*/ 4840605 w 6915150"/>
              <a:gd name="connsiteY7" fmla="*/ 0 h 2460962"/>
              <a:gd name="connsiteX8" fmla="*/ 5462969 w 6915150"/>
              <a:gd name="connsiteY8" fmla="*/ 0 h 2460962"/>
              <a:gd name="connsiteX9" fmla="*/ 6154484 w 6915150"/>
              <a:gd name="connsiteY9" fmla="*/ 0 h 2460962"/>
              <a:gd name="connsiteX10" fmla="*/ 6915150 w 6915150"/>
              <a:gd name="connsiteY10" fmla="*/ 0 h 2460962"/>
              <a:gd name="connsiteX11" fmla="*/ 6915150 w 6915150"/>
              <a:gd name="connsiteY11" fmla="*/ 622074 h 2460962"/>
              <a:gd name="connsiteX12" fmla="*/ 6915150 w 6915150"/>
              <a:gd name="connsiteY12" fmla="*/ 1305672 h 2460962"/>
              <a:gd name="connsiteX13" fmla="*/ 6915150 w 6915150"/>
              <a:gd name="connsiteY13" fmla="*/ 2050793 h 2460962"/>
              <a:gd name="connsiteX14" fmla="*/ 6504981 w 6915150"/>
              <a:gd name="connsiteY14" fmla="*/ 2460962 h 2460962"/>
              <a:gd name="connsiteX15" fmla="*/ 6049632 w 6915150"/>
              <a:gd name="connsiteY15" fmla="*/ 2460962 h 2460962"/>
              <a:gd name="connsiteX16" fmla="*/ 5594284 w 6915150"/>
              <a:gd name="connsiteY16" fmla="*/ 2460962 h 2460962"/>
              <a:gd name="connsiteX17" fmla="*/ 5008835 w 6915150"/>
              <a:gd name="connsiteY17" fmla="*/ 2460962 h 2460962"/>
              <a:gd name="connsiteX18" fmla="*/ 4293287 w 6915150"/>
              <a:gd name="connsiteY18" fmla="*/ 2460962 h 2460962"/>
              <a:gd name="connsiteX19" fmla="*/ 3707839 w 6915150"/>
              <a:gd name="connsiteY19" fmla="*/ 2460962 h 2460962"/>
              <a:gd name="connsiteX20" fmla="*/ 2927241 w 6915150"/>
              <a:gd name="connsiteY20" fmla="*/ 2460962 h 2460962"/>
              <a:gd name="connsiteX21" fmla="*/ 2471893 w 6915150"/>
              <a:gd name="connsiteY21" fmla="*/ 2460962 h 2460962"/>
              <a:gd name="connsiteX22" fmla="*/ 1886444 w 6915150"/>
              <a:gd name="connsiteY22" fmla="*/ 2460962 h 2460962"/>
              <a:gd name="connsiteX23" fmla="*/ 1431096 w 6915150"/>
              <a:gd name="connsiteY23" fmla="*/ 2460962 h 2460962"/>
              <a:gd name="connsiteX24" fmla="*/ 975747 w 6915150"/>
              <a:gd name="connsiteY24" fmla="*/ 2460962 h 2460962"/>
              <a:gd name="connsiteX25" fmla="*/ 0 w 6915150"/>
              <a:gd name="connsiteY25" fmla="*/ 2460962 h 2460962"/>
              <a:gd name="connsiteX26" fmla="*/ 0 w 6915150"/>
              <a:gd name="connsiteY26" fmla="*/ 1845722 h 2460962"/>
              <a:gd name="connsiteX27" fmla="*/ 0 w 6915150"/>
              <a:gd name="connsiteY27" fmla="*/ 1304310 h 2460962"/>
              <a:gd name="connsiteX28" fmla="*/ 0 w 6915150"/>
              <a:gd name="connsiteY28" fmla="*/ 639850 h 2460962"/>
              <a:gd name="connsiteX29" fmla="*/ 0 w 6915150"/>
              <a:gd name="connsiteY29" fmla="*/ 0 h 2460962"/>
              <a:gd name="connsiteX0" fmla="*/ 6504981 w 6915150"/>
              <a:gd name="connsiteY0" fmla="*/ 2460962 h 2460962"/>
              <a:gd name="connsiteX1" fmla="*/ 6587015 w 6915150"/>
              <a:gd name="connsiteY1" fmla="*/ 2132827 h 2460962"/>
              <a:gd name="connsiteX2" fmla="*/ 6915150 w 6915150"/>
              <a:gd name="connsiteY2" fmla="*/ 2050793 h 2460962"/>
              <a:gd name="connsiteX3" fmla="*/ 6504981 w 6915150"/>
              <a:gd name="connsiteY3" fmla="*/ 2460962 h 2460962"/>
              <a:gd name="connsiteX0" fmla="*/ 6504981 w 6915150"/>
              <a:gd name="connsiteY0" fmla="*/ 2460962 h 2460962"/>
              <a:gd name="connsiteX1" fmla="*/ 6587015 w 6915150"/>
              <a:gd name="connsiteY1" fmla="*/ 2132827 h 2460962"/>
              <a:gd name="connsiteX2" fmla="*/ 6915150 w 6915150"/>
              <a:gd name="connsiteY2" fmla="*/ 2050793 h 2460962"/>
              <a:gd name="connsiteX3" fmla="*/ 6504981 w 6915150"/>
              <a:gd name="connsiteY3" fmla="*/ 2460962 h 2460962"/>
              <a:gd name="connsiteX4" fmla="*/ 6049632 w 6915150"/>
              <a:gd name="connsiteY4" fmla="*/ 2460962 h 2460962"/>
              <a:gd name="connsiteX5" fmla="*/ 5594284 w 6915150"/>
              <a:gd name="connsiteY5" fmla="*/ 2460962 h 2460962"/>
              <a:gd name="connsiteX6" fmla="*/ 5073885 w 6915150"/>
              <a:gd name="connsiteY6" fmla="*/ 2460962 h 2460962"/>
              <a:gd name="connsiteX7" fmla="*/ 4358337 w 6915150"/>
              <a:gd name="connsiteY7" fmla="*/ 2460962 h 2460962"/>
              <a:gd name="connsiteX8" fmla="*/ 3642789 w 6915150"/>
              <a:gd name="connsiteY8" fmla="*/ 2460962 h 2460962"/>
              <a:gd name="connsiteX9" fmla="*/ 3057341 w 6915150"/>
              <a:gd name="connsiteY9" fmla="*/ 2460962 h 2460962"/>
              <a:gd name="connsiteX10" fmla="*/ 2406843 w 6915150"/>
              <a:gd name="connsiteY10" fmla="*/ 2460962 h 2460962"/>
              <a:gd name="connsiteX11" fmla="*/ 1821395 w 6915150"/>
              <a:gd name="connsiteY11" fmla="*/ 2460962 h 2460962"/>
              <a:gd name="connsiteX12" fmla="*/ 1105847 w 6915150"/>
              <a:gd name="connsiteY12" fmla="*/ 2460962 h 2460962"/>
              <a:gd name="connsiteX13" fmla="*/ 650498 w 6915150"/>
              <a:gd name="connsiteY13" fmla="*/ 2460962 h 2460962"/>
              <a:gd name="connsiteX14" fmla="*/ 0 w 6915150"/>
              <a:gd name="connsiteY14" fmla="*/ 2460962 h 2460962"/>
              <a:gd name="connsiteX15" fmla="*/ 0 w 6915150"/>
              <a:gd name="connsiteY15" fmla="*/ 1845722 h 2460962"/>
              <a:gd name="connsiteX16" fmla="*/ 0 w 6915150"/>
              <a:gd name="connsiteY16" fmla="*/ 1279700 h 2460962"/>
              <a:gd name="connsiteX17" fmla="*/ 0 w 6915150"/>
              <a:gd name="connsiteY17" fmla="*/ 738289 h 2460962"/>
              <a:gd name="connsiteX18" fmla="*/ 0 w 6915150"/>
              <a:gd name="connsiteY18" fmla="*/ 0 h 2460962"/>
              <a:gd name="connsiteX19" fmla="*/ 553212 w 6915150"/>
              <a:gd name="connsiteY19" fmla="*/ 0 h 2460962"/>
              <a:gd name="connsiteX20" fmla="*/ 1244727 w 6915150"/>
              <a:gd name="connsiteY20" fmla="*/ 0 h 2460962"/>
              <a:gd name="connsiteX21" fmla="*/ 2005393 w 6915150"/>
              <a:gd name="connsiteY21" fmla="*/ 0 h 2460962"/>
              <a:gd name="connsiteX22" fmla="*/ 2558606 w 6915150"/>
              <a:gd name="connsiteY22" fmla="*/ 0 h 2460962"/>
              <a:gd name="connsiteX23" fmla="*/ 3042666 w 6915150"/>
              <a:gd name="connsiteY23" fmla="*/ 0 h 2460962"/>
              <a:gd name="connsiteX24" fmla="*/ 3665030 w 6915150"/>
              <a:gd name="connsiteY24" fmla="*/ 0 h 2460962"/>
              <a:gd name="connsiteX25" fmla="*/ 4149090 w 6915150"/>
              <a:gd name="connsiteY25" fmla="*/ 0 h 2460962"/>
              <a:gd name="connsiteX26" fmla="*/ 4978908 w 6915150"/>
              <a:gd name="connsiteY26" fmla="*/ 0 h 2460962"/>
              <a:gd name="connsiteX27" fmla="*/ 5739575 w 6915150"/>
              <a:gd name="connsiteY27" fmla="*/ 0 h 2460962"/>
              <a:gd name="connsiteX28" fmla="*/ 6915150 w 6915150"/>
              <a:gd name="connsiteY28" fmla="*/ 0 h 2460962"/>
              <a:gd name="connsiteX29" fmla="*/ 6915150 w 6915150"/>
              <a:gd name="connsiteY29" fmla="*/ 704106 h 2460962"/>
              <a:gd name="connsiteX30" fmla="*/ 6915150 w 6915150"/>
              <a:gd name="connsiteY30" fmla="*/ 1408211 h 2460962"/>
              <a:gd name="connsiteX31" fmla="*/ 6915150 w 6915150"/>
              <a:gd name="connsiteY31" fmla="*/ 2050793 h 246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15150" h="2460962" stroke="0" extrusionOk="0">
                <a:moveTo>
                  <a:pt x="0" y="0"/>
                </a:moveTo>
                <a:cubicBezTo>
                  <a:pt x="132059" y="14967"/>
                  <a:pt x="465692" y="-4544"/>
                  <a:pt x="622364" y="0"/>
                </a:cubicBezTo>
                <a:cubicBezTo>
                  <a:pt x="779036" y="4544"/>
                  <a:pt x="1217824" y="2457"/>
                  <a:pt x="1383030" y="0"/>
                </a:cubicBezTo>
                <a:cubicBezTo>
                  <a:pt x="1548236" y="-2457"/>
                  <a:pt x="1807468" y="-13963"/>
                  <a:pt x="2005394" y="0"/>
                </a:cubicBezTo>
                <a:cubicBezTo>
                  <a:pt x="2203320" y="13963"/>
                  <a:pt x="2369287" y="-3677"/>
                  <a:pt x="2489454" y="0"/>
                </a:cubicBezTo>
                <a:cubicBezTo>
                  <a:pt x="2609621" y="3677"/>
                  <a:pt x="3036519" y="33913"/>
                  <a:pt x="3250121" y="0"/>
                </a:cubicBezTo>
                <a:cubicBezTo>
                  <a:pt x="3463723" y="-33913"/>
                  <a:pt x="3745634" y="-1090"/>
                  <a:pt x="4010787" y="0"/>
                </a:cubicBezTo>
                <a:cubicBezTo>
                  <a:pt x="4275940" y="1090"/>
                  <a:pt x="4575215" y="-13514"/>
                  <a:pt x="4840605" y="0"/>
                </a:cubicBezTo>
                <a:cubicBezTo>
                  <a:pt x="5105995" y="13514"/>
                  <a:pt x="5256787" y="-4564"/>
                  <a:pt x="5462969" y="0"/>
                </a:cubicBezTo>
                <a:cubicBezTo>
                  <a:pt x="5669151" y="4564"/>
                  <a:pt x="5924938" y="6941"/>
                  <a:pt x="6154484" y="0"/>
                </a:cubicBezTo>
                <a:cubicBezTo>
                  <a:pt x="6384030" y="-6941"/>
                  <a:pt x="6586006" y="9823"/>
                  <a:pt x="6915150" y="0"/>
                </a:cubicBezTo>
                <a:cubicBezTo>
                  <a:pt x="6933654" y="190174"/>
                  <a:pt x="6886436" y="407320"/>
                  <a:pt x="6915150" y="622074"/>
                </a:cubicBezTo>
                <a:cubicBezTo>
                  <a:pt x="6943864" y="836828"/>
                  <a:pt x="6893503" y="1028420"/>
                  <a:pt x="6915150" y="1305672"/>
                </a:cubicBezTo>
                <a:cubicBezTo>
                  <a:pt x="6936797" y="1582924"/>
                  <a:pt x="6948915" y="1784170"/>
                  <a:pt x="6915150" y="2050793"/>
                </a:cubicBezTo>
                <a:cubicBezTo>
                  <a:pt x="6818846" y="2176623"/>
                  <a:pt x="6604809" y="2338230"/>
                  <a:pt x="6504981" y="2460962"/>
                </a:cubicBezTo>
                <a:cubicBezTo>
                  <a:pt x="6355005" y="2450522"/>
                  <a:pt x="6256052" y="2462760"/>
                  <a:pt x="6049632" y="2460962"/>
                </a:cubicBezTo>
                <a:cubicBezTo>
                  <a:pt x="5843212" y="2459164"/>
                  <a:pt x="5774800" y="2447151"/>
                  <a:pt x="5594284" y="2460962"/>
                </a:cubicBezTo>
                <a:cubicBezTo>
                  <a:pt x="5413768" y="2474773"/>
                  <a:pt x="5270881" y="2439180"/>
                  <a:pt x="5008835" y="2460962"/>
                </a:cubicBezTo>
                <a:cubicBezTo>
                  <a:pt x="4746789" y="2482744"/>
                  <a:pt x="4602198" y="2443457"/>
                  <a:pt x="4293287" y="2460962"/>
                </a:cubicBezTo>
                <a:cubicBezTo>
                  <a:pt x="3984376" y="2478467"/>
                  <a:pt x="3825477" y="2446513"/>
                  <a:pt x="3707839" y="2460962"/>
                </a:cubicBezTo>
                <a:cubicBezTo>
                  <a:pt x="3590201" y="2475411"/>
                  <a:pt x="3252267" y="2449621"/>
                  <a:pt x="2927241" y="2460962"/>
                </a:cubicBezTo>
                <a:cubicBezTo>
                  <a:pt x="2602215" y="2472303"/>
                  <a:pt x="2675418" y="2457980"/>
                  <a:pt x="2471893" y="2460962"/>
                </a:cubicBezTo>
                <a:cubicBezTo>
                  <a:pt x="2268368" y="2463944"/>
                  <a:pt x="2067941" y="2439920"/>
                  <a:pt x="1886444" y="2460962"/>
                </a:cubicBezTo>
                <a:cubicBezTo>
                  <a:pt x="1704947" y="2482004"/>
                  <a:pt x="1614176" y="2453468"/>
                  <a:pt x="1431096" y="2460962"/>
                </a:cubicBezTo>
                <a:cubicBezTo>
                  <a:pt x="1248016" y="2468456"/>
                  <a:pt x="1173982" y="2456662"/>
                  <a:pt x="975747" y="2460962"/>
                </a:cubicBezTo>
                <a:cubicBezTo>
                  <a:pt x="777512" y="2465262"/>
                  <a:pt x="277988" y="2487414"/>
                  <a:pt x="0" y="2460962"/>
                </a:cubicBezTo>
                <a:cubicBezTo>
                  <a:pt x="-16257" y="2331276"/>
                  <a:pt x="5488" y="2006777"/>
                  <a:pt x="0" y="1845722"/>
                </a:cubicBezTo>
                <a:cubicBezTo>
                  <a:pt x="-5488" y="1684667"/>
                  <a:pt x="-6055" y="1522289"/>
                  <a:pt x="0" y="1304310"/>
                </a:cubicBezTo>
                <a:cubicBezTo>
                  <a:pt x="6055" y="1086331"/>
                  <a:pt x="-30874" y="838186"/>
                  <a:pt x="0" y="639850"/>
                </a:cubicBezTo>
                <a:cubicBezTo>
                  <a:pt x="30874" y="441514"/>
                  <a:pt x="17103" y="241224"/>
                  <a:pt x="0" y="0"/>
                </a:cubicBezTo>
                <a:close/>
              </a:path>
              <a:path w="6915150" h="2460962" fill="darkenLess" stroke="0" extrusionOk="0">
                <a:moveTo>
                  <a:pt x="6504981" y="2460962"/>
                </a:moveTo>
                <a:cubicBezTo>
                  <a:pt x="6546422" y="2307081"/>
                  <a:pt x="6550144" y="2226125"/>
                  <a:pt x="6587015" y="2132827"/>
                </a:cubicBezTo>
                <a:cubicBezTo>
                  <a:pt x="6718011" y="2105582"/>
                  <a:pt x="6765307" y="2072608"/>
                  <a:pt x="6915150" y="2050793"/>
                </a:cubicBezTo>
                <a:cubicBezTo>
                  <a:pt x="6740678" y="2191179"/>
                  <a:pt x="6654322" y="2283516"/>
                  <a:pt x="6504981" y="2460962"/>
                </a:cubicBezTo>
                <a:close/>
              </a:path>
              <a:path w="6915150" h="2460962" fill="none" extrusionOk="0">
                <a:moveTo>
                  <a:pt x="6504981" y="2460962"/>
                </a:moveTo>
                <a:cubicBezTo>
                  <a:pt x="6525685" y="2361867"/>
                  <a:pt x="6574422" y="2243550"/>
                  <a:pt x="6587015" y="2132827"/>
                </a:cubicBezTo>
                <a:cubicBezTo>
                  <a:pt x="6659227" y="2103926"/>
                  <a:pt x="6813298" y="2088254"/>
                  <a:pt x="6915150" y="2050793"/>
                </a:cubicBezTo>
                <a:cubicBezTo>
                  <a:pt x="6789795" y="2146357"/>
                  <a:pt x="6633554" y="2328645"/>
                  <a:pt x="6504981" y="2460962"/>
                </a:cubicBezTo>
                <a:cubicBezTo>
                  <a:pt x="6289516" y="2460120"/>
                  <a:pt x="6258891" y="2445482"/>
                  <a:pt x="6049632" y="2460962"/>
                </a:cubicBezTo>
                <a:cubicBezTo>
                  <a:pt x="5840373" y="2476442"/>
                  <a:pt x="5772949" y="2480071"/>
                  <a:pt x="5594284" y="2460962"/>
                </a:cubicBezTo>
                <a:cubicBezTo>
                  <a:pt x="5415619" y="2441853"/>
                  <a:pt x="5180934" y="2474345"/>
                  <a:pt x="5073885" y="2460962"/>
                </a:cubicBezTo>
                <a:cubicBezTo>
                  <a:pt x="4966836" y="2447579"/>
                  <a:pt x="4511053" y="2448861"/>
                  <a:pt x="4358337" y="2460962"/>
                </a:cubicBezTo>
                <a:cubicBezTo>
                  <a:pt x="4205621" y="2473063"/>
                  <a:pt x="3947137" y="2495297"/>
                  <a:pt x="3642789" y="2460962"/>
                </a:cubicBezTo>
                <a:cubicBezTo>
                  <a:pt x="3338441" y="2426627"/>
                  <a:pt x="3271942" y="2435529"/>
                  <a:pt x="3057341" y="2460962"/>
                </a:cubicBezTo>
                <a:cubicBezTo>
                  <a:pt x="2842740" y="2486395"/>
                  <a:pt x="2646609" y="2488740"/>
                  <a:pt x="2406843" y="2460962"/>
                </a:cubicBezTo>
                <a:cubicBezTo>
                  <a:pt x="2167077" y="2433184"/>
                  <a:pt x="2061491" y="2473775"/>
                  <a:pt x="1821395" y="2460962"/>
                </a:cubicBezTo>
                <a:cubicBezTo>
                  <a:pt x="1581299" y="2448149"/>
                  <a:pt x="1295394" y="2466560"/>
                  <a:pt x="1105847" y="2460962"/>
                </a:cubicBezTo>
                <a:cubicBezTo>
                  <a:pt x="916300" y="2455364"/>
                  <a:pt x="809614" y="2458850"/>
                  <a:pt x="650498" y="2460962"/>
                </a:cubicBezTo>
                <a:cubicBezTo>
                  <a:pt x="491382" y="2463074"/>
                  <a:pt x="275812" y="2449398"/>
                  <a:pt x="0" y="2460962"/>
                </a:cubicBezTo>
                <a:cubicBezTo>
                  <a:pt x="10613" y="2258074"/>
                  <a:pt x="16680" y="2096513"/>
                  <a:pt x="0" y="1845722"/>
                </a:cubicBezTo>
                <a:cubicBezTo>
                  <a:pt x="-16680" y="1594931"/>
                  <a:pt x="-26512" y="1437689"/>
                  <a:pt x="0" y="1279700"/>
                </a:cubicBezTo>
                <a:cubicBezTo>
                  <a:pt x="26512" y="1121711"/>
                  <a:pt x="-24602" y="926889"/>
                  <a:pt x="0" y="738289"/>
                </a:cubicBezTo>
                <a:cubicBezTo>
                  <a:pt x="24602" y="549689"/>
                  <a:pt x="28071" y="150959"/>
                  <a:pt x="0" y="0"/>
                </a:cubicBezTo>
                <a:cubicBezTo>
                  <a:pt x="211169" y="-19682"/>
                  <a:pt x="424354" y="-12831"/>
                  <a:pt x="553212" y="0"/>
                </a:cubicBezTo>
                <a:cubicBezTo>
                  <a:pt x="682070" y="12831"/>
                  <a:pt x="986560" y="-19298"/>
                  <a:pt x="1244727" y="0"/>
                </a:cubicBezTo>
                <a:cubicBezTo>
                  <a:pt x="1502894" y="19298"/>
                  <a:pt x="1776059" y="-35295"/>
                  <a:pt x="2005393" y="0"/>
                </a:cubicBezTo>
                <a:cubicBezTo>
                  <a:pt x="2234727" y="35295"/>
                  <a:pt x="2447881" y="-3869"/>
                  <a:pt x="2558606" y="0"/>
                </a:cubicBezTo>
                <a:cubicBezTo>
                  <a:pt x="2669331" y="3869"/>
                  <a:pt x="2849333" y="-7487"/>
                  <a:pt x="3042666" y="0"/>
                </a:cubicBezTo>
                <a:cubicBezTo>
                  <a:pt x="3235999" y="7487"/>
                  <a:pt x="3363699" y="29860"/>
                  <a:pt x="3665030" y="0"/>
                </a:cubicBezTo>
                <a:cubicBezTo>
                  <a:pt x="3966361" y="-29860"/>
                  <a:pt x="4007209" y="11616"/>
                  <a:pt x="4149090" y="0"/>
                </a:cubicBezTo>
                <a:cubicBezTo>
                  <a:pt x="4290971" y="-11616"/>
                  <a:pt x="4805633" y="32324"/>
                  <a:pt x="4978908" y="0"/>
                </a:cubicBezTo>
                <a:cubicBezTo>
                  <a:pt x="5152183" y="-32324"/>
                  <a:pt x="5397724" y="28590"/>
                  <a:pt x="5739575" y="0"/>
                </a:cubicBezTo>
                <a:cubicBezTo>
                  <a:pt x="6081426" y="-28590"/>
                  <a:pt x="6660662" y="-14894"/>
                  <a:pt x="6915150" y="0"/>
                </a:cubicBezTo>
                <a:cubicBezTo>
                  <a:pt x="6880757" y="156565"/>
                  <a:pt x="6919014" y="388457"/>
                  <a:pt x="6915150" y="704106"/>
                </a:cubicBezTo>
                <a:cubicBezTo>
                  <a:pt x="6911286" y="1019755"/>
                  <a:pt x="6935907" y="1198405"/>
                  <a:pt x="6915150" y="1408211"/>
                </a:cubicBezTo>
                <a:cubicBezTo>
                  <a:pt x="6894393" y="1618018"/>
                  <a:pt x="6910069" y="1834461"/>
                  <a:pt x="6915150" y="2050793"/>
                </a:cubicBezTo>
              </a:path>
              <a:path w="6915150" h="2460962" fill="none" stroke="0" extrusionOk="0">
                <a:moveTo>
                  <a:pt x="6504981" y="2460962"/>
                </a:moveTo>
                <a:cubicBezTo>
                  <a:pt x="6537281" y="2389597"/>
                  <a:pt x="6559672" y="2262603"/>
                  <a:pt x="6587015" y="2132827"/>
                </a:cubicBezTo>
                <a:cubicBezTo>
                  <a:pt x="6693914" y="2102391"/>
                  <a:pt x="6849637" y="2074897"/>
                  <a:pt x="6915150" y="2050793"/>
                </a:cubicBezTo>
                <a:cubicBezTo>
                  <a:pt x="6804542" y="2138097"/>
                  <a:pt x="6654341" y="2318581"/>
                  <a:pt x="6504981" y="2460962"/>
                </a:cubicBezTo>
                <a:cubicBezTo>
                  <a:pt x="6318881" y="2436600"/>
                  <a:pt x="6145011" y="2472319"/>
                  <a:pt x="5789433" y="2460962"/>
                </a:cubicBezTo>
                <a:cubicBezTo>
                  <a:pt x="5433855" y="2449605"/>
                  <a:pt x="5353142" y="2482449"/>
                  <a:pt x="5138935" y="2460962"/>
                </a:cubicBezTo>
                <a:cubicBezTo>
                  <a:pt x="4924728" y="2439475"/>
                  <a:pt x="4736183" y="2473140"/>
                  <a:pt x="4553487" y="2460962"/>
                </a:cubicBezTo>
                <a:cubicBezTo>
                  <a:pt x="4370791" y="2448784"/>
                  <a:pt x="4118332" y="2444634"/>
                  <a:pt x="3837939" y="2460962"/>
                </a:cubicBezTo>
                <a:cubicBezTo>
                  <a:pt x="3557546" y="2477290"/>
                  <a:pt x="3524913" y="2458891"/>
                  <a:pt x="3382590" y="2460962"/>
                </a:cubicBezTo>
                <a:cubicBezTo>
                  <a:pt x="3240267" y="2463033"/>
                  <a:pt x="2914832" y="2452504"/>
                  <a:pt x="2667042" y="2460962"/>
                </a:cubicBezTo>
                <a:cubicBezTo>
                  <a:pt x="2419252" y="2469420"/>
                  <a:pt x="2368979" y="2478032"/>
                  <a:pt x="2081594" y="2460962"/>
                </a:cubicBezTo>
                <a:cubicBezTo>
                  <a:pt x="1794209" y="2443892"/>
                  <a:pt x="1717887" y="2465554"/>
                  <a:pt x="1626245" y="2460962"/>
                </a:cubicBezTo>
                <a:cubicBezTo>
                  <a:pt x="1534603" y="2456370"/>
                  <a:pt x="1136115" y="2462273"/>
                  <a:pt x="975747" y="2460962"/>
                </a:cubicBezTo>
                <a:cubicBezTo>
                  <a:pt x="815379" y="2459651"/>
                  <a:pt x="485805" y="2507524"/>
                  <a:pt x="0" y="2460962"/>
                </a:cubicBezTo>
                <a:cubicBezTo>
                  <a:pt x="-12890" y="2232388"/>
                  <a:pt x="29763" y="1987742"/>
                  <a:pt x="0" y="1821112"/>
                </a:cubicBezTo>
                <a:cubicBezTo>
                  <a:pt x="-29763" y="1654482"/>
                  <a:pt x="25979" y="1510933"/>
                  <a:pt x="0" y="1230481"/>
                </a:cubicBezTo>
                <a:cubicBezTo>
                  <a:pt x="-25979" y="950029"/>
                  <a:pt x="-13823" y="768125"/>
                  <a:pt x="0" y="566021"/>
                </a:cubicBezTo>
                <a:cubicBezTo>
                  <a:pt x="13823" y="363917"/>
                  <a:pt x="-14051" y="262709"/>
                  <a:pt x="0" y="0"/>
                </a:cubicBezTo>
                <a:cubicBezTo>
                  <a:pt x="405909" y="23736"/>
                  <a:pt x="476704" y="-38545"/>
                  <a:pt x="829818" y="0"/>
                </a:cubicBezTo>
                <a:cubicBezTo>
                  <a:pt x="1182932" y="38545"/>
                  <a:pt x="1169731" y="-1351"/>
                  <a:pt x="1313879" y="0"/>
                </a:cubicBezTo>
                <a:cubicBezTo>
                  <a:pt x="1458027" y="1351"/>
                  <a:pt x="1684551" y="-18270"/>
                  <a:pt x="1797939" y="0"/>
                </a:cubicBezTo>
                <a:cubicBezTo>
                  <a:pt x="1911327" y="18270"/>
                  <a:pt x="2254063" y="-19472"/>
                  <a:pt x="2489454" y="0"/>
                </a:cubicBezTo>
                <a:cubicBezTo>
                  <a:pt x="2724845" y="19472"/>
                  <a:pt x="2818350" y="18143"/>
                  <a:pt x="2973515" y="0"/>
                </a:cubicBezTo>
                <a:cubicBezTo>
                  <a:pt x="3128680" y="-18143"/>
                  <a:pt x="3458241" y="-30779"/>
                  <a:pt x="3595878" y="0"/>
                </a:cubicBezTo>
                <a:cubicBezTo>
                  <a:pt x="3733515" y="30779"/>
                  <a:pt x="4078133" y="-16136"/>
                  <a:pt x="4218242" y="0"/>
                </a:cubicBezTo>
                <a:cubicBezTo>
                  <a:pt x="4358351" y="16136"/>
                  <a:pt x="4778271" y="29791"/>
                  <a:pt x="4978908" y="0"/>
                </a:cubicBezTo>
                <a:cubicBezTo>
                  <a:pt x="5179545" y="-29791"/>
                  <a:pt x="5332049" y="-21498"/>
                  <a:pt x="5462969" y="0"/>
                </a:cubicBezTo>
                <a:cubicBezTo>
                  <a:pt x="5593889" y="21498"/>
                  <a:pt x="5884734" y="-15975"/>
                  <a:pt x="6085332" y="0"/>
                </a:cubicBezTo>
                <a:cubicBezTo>
                  <a:pt x="6285930" y="15975"/>
                  <a:pt x="6588068" y="-21501"/>
                  <a:pt x="6915150" y="0"/>
                </a:cubicBezTo>
                <a:cubicBezTo>
                  <a:pt x="6907968" y="195924"/>
                  <a:pt x="6889675" y="434495"/>
                  <a:pt x="6915150" y="622074"/>
                </a:cubicBezTo>
                <a:cubicBezTo>
                  <a:pt x="6940625" y="809653"/>
                  <a:pt x="6906061" y="1052828"/>
                  <a:pt x="6915150" y="1346687"/>
                </a:cubicBezTo>
                <a:cubicBezTo>
                  <a:pt x="6924239" y="1640546"/>
                  <a:pt x="6906288" y="1852387"/>
                  <a:pt x="6915150" y="2050793"/>
                </a:cubicBezTo>
              </a:path>
            </a:pathLst>
          </a:custGeom>
          <a:solidFill>
            <a:schemeClr val="accent5">
              <a:lumMod val="20000"/>
              <a:lumOff val="80000"/>
            </a:schemeClr>
          </a:solidFill>
          <a:ln w="28575">
            <a:solidFill>
              <a:srgbClr val="C00000"/>
            </a:solidFill>
            <a:prstDash val="dash"/>
            <a:extLst>
              <a:ext uri="{C807C97D-BFC1-408E-A445-0C87EB9F89A2}">
                <ask:lineSketchStyleProps xmlns:ask="http://schemas.microsoft.com/office/drawing/2018/sketchyshapes" sd="3853669083">
                  <a:prstGeom prst="foldedCorner">
                    <a:avLst/>
                  </a:prstGeom>
                  <ask:type>
                    <ask:lineSketchFreehand/>
                  </ask:type>
                </ask:lineSketchStyleProps>
              </a:ext>
            </a:extLst>
          </a:ln>
        </p:spPr>
        <p:txBody>
          <a:bodyPr wrap="square" rtlCol="0">
            <a:spAutoFit/>
          </a:bodyPr>
          <a:lstStyle/>
          <a:p>
            <a:pPr marL="457200" indent="-457200" algn="just">
              <a:buFont typeface="Arial" panose="020B0604020202020204" pitchFamily="34" charset="0"/>
              <a:buChar char="•"/>
            </a:pPr>
            <a:r>
              <a:rPr lang="en-US" sz="3200" b="1" dirty="0" err="1">
                <a:solidFill>
                  <a:srgbClr val="002060"/>
                </a:solidFill>
                <a:latin typeface="+mj-lt"/>
              </a:rPr>
              <a:t>Em</a:t>
            </a:r>
            <a:r>
              <a:rPr lang="en-US" sz="3200" b="1" dirty="0">
                <a:solidFill>
                  <a:srgbClr val="002060"/>
                </a:solidFill>
                <a:latin typeface="+mj-lt"/>
              </a:rPr>
              <a:t> </a:t>
            </a:r>
            <a:r>
              <a:rPr lang="en-US" sz="3200" b="1" dirty="0" err="1">
                <a:solidFill>
                  <a:srgbClr val="002060"/>
                </a:solidFill>
                <a:latin typeface="+mj-lt"/>
              </a:rPr>
              <a:t>có</a:t>
            </a:r>
            <a:r>
              <a:rPr lang="en-US" sz="3200" b="1" dirty="0">
                <a:solidFill>
                  <a:srgbClr val="002060"/>
                </a:solidFill>
                <a:latin typeface="+mj-lt"/>
              </a:rPr>
              <a:t> </a:t>
            </a:r>
            <a:r>
              <a:rPr lang="en-US" sz="3200" b="1" dirty="0" err="1">
                <a:solidFill>
                  <a:srgbClr val="002060"/>
                </a:solidFill>
                <a:latin typeface="+mj-lt"/>
              </a:rPr>
              <a:t>muốn</a:t>
            </a:r>
            <a:r>
              <a:rPr lang="en-US" sz="3200" b="1" dirty="0">
                <a:solidFill>
                  <a:srgbClr val="002060"/>
                </a:solidFill>
                <a:latin typeface="+mj-lt"/>
              </a:rPr>
              <a:t> </a:t>
            </a:r>
            <a:r>
              <a:rPr lang="en-US" sz="3200" b="1" dirty="0" err="1">
                <a:solidFill>
                  <a:srgbClr val="002060"/>
                </a:solidFill>
                <a:latin typeface="+mj-lt"/>
              </a:rPr>
              <a:t>trở</a:t>
            </a:r>
            <a:r>
              <a:rPr lang="en-US" sz="3200" b="1" dirty="0">
                <a:solidFill>
                  <a:srgbClr val="002060"/>
                </a:solidFill>
                <a:latin typeface="+mj-lt"/>
              </a:rPr>
              <a:t> </a:t>
            </a:r>
            <a:r>
              <a:rPr lang="en-US" sz="3200" b="1" dirty="0" err="1">
                <a:solidFill>
                  <a:srgbClr val="002060"/>
                </a:solidFill>
                <a:latin typeface="+mj-lt"/>
              </a:rPr>
              <a:t>thành</a:t>
            </a:r>
            <a:r>
              <a:rPr lang="en-US" sz="3200" b="1" dirty="0">
                <a:solidFill>
                  <a:srgbClr val="002060"/>
                </a:solidFill>
                <a:latin typeface="+mj-lt"/>
              </a:rPr>
              <a:t> </a:t>
            </a:r>
            <a:r>
              <a:rPr lang="en-US" sz="3200" b="1" dirty="0" err="1">
                <a:solidFill>
                  <a:srgbClr val="002060"/>
                </a:solidFill>
                <a:latin typeface="+mj-lt"/>
              </a:rPr>
              <a:t>đội</a:t>
            </a:r>
            <a:r>
              <a:rPr lang="en-US" sz="3200" b="1" dirty="0">
                <a:solidFill>
                  <a:srgbClr val="002060"/>
                </a:solidFill>
                <a:latin typeface="+mj-lt"/>
              </a:rPr>
              <a:t> </a:t>
            </a:r>
            <a:r>
              <a:rPr lang="en-US" sz="3200" b="1" dirty="0" err="1">
                <a:solidFill>
                  <a:srgbClr val="002060"/>
                </a:solidFill>
                <a:latin typeface="+mj-lt"/>
              </a:rPr>
              <a:t>viên</a:t>
            </a:r>
            <a:r>
              <a:rPr lang="en-US" sz="3200" b="1" dirty="0">
                <a:solidFill>
                  <a:srgbClr val="002060"/>
                </a:solidFill>
                <a:latin typeface="+mj-lt"/>
              </a:rPr>
              <a:t> </a:t>
            </a:r>
            <a:r>
              <a:rPr lang="en-US" sz="3200" b="1" dirty="0" err="1">
                <a:solidFill>
                  <a:srgbClr val="002060"/>
                </a:solidFill>
                <a:latin typeface="+mj-lt"/>
              </a:rPr>
              <a:t>không</a:t>
            </a:r>
            <a:r>
              <a:rPr lang="en-US" sz="3200" b="1" dirty="0">
                <a:solidFill>
                  <a:srgbClr val="002060"/>
                </a:solidFill>
                <a:latin typeface="+mj-lt"/>
              </a:rPr>
              <a:t>?</a:t>
            </a:r>
          </a:p>
          <a:p>
            <a:pPr marL="457200" indent="-457200" algn="just">
              <a:buFont typeface="Arial" panose="020B0604020202020204" pitchFamily="34" charset="0"/>
              <a:buChar char="•"/>
            </a:pPr>
            <a:r>
              <a:rPr lang="en-US" sz="3200" b="1" dirty="0" err="1">
                <a:solidFill>
                  <a:srgbClr val="002060"/>
                </a:solidFill>
                <a:latin typeface="+mj-lt"/>
              </a:rPr>
              <a:t>Nghĩ</a:t>
            </a:r>
            <a:r>
              <a:rPr lang="en-US" sz="3200" b="1" dirty="0">
                <a:solidFill>
                  <a:srgbClr val="002060"/>
                </a:solidFill>
                <a:latin typeface="+mj-lt"/>
              </a:rPr>
              <a:t> </a:t>
            </a:r>
            <a:r>
              <a:rPr lang="en-US" sz="3200" b="1" dirty="0" err="1">
                <a:solidFill>
                  <a:srgbClr val="002060"/>
                </a:solidFill>
                <a:latin typeface="+mj-lt"/>
              </a:rPr>
              <a:t>đến</a:t>
            </a:r>
            <a:r>
              <a:rPr lang="en-US" sz="3200" b="1" dirty="0">
                <a:solidFill>
                  <a:srgbClr val="002060"/>
                </a:solidFill>
                <a:latin typeface="+mj-lt"/>
              </a:rPr>
              <a:t> </a:t>
            </a:r>
            <a:r>
              <a:rPr lang="en-US" sz="3200" b="1" dirty="0" err="1">
                <a:solidFill>
                  <a:srgbClr val="002060"/>
                </a:solidFill>
                <a:latin typeface="+mj-lt"/>
              </a:rPr>
              <a:t>Đội</a:t>
            </a:r>
            <a:r>
              <a:rPr lang="en-US" sz="3200" b="1" dirty="0">
                <a:solidFill>
                  <a:srgbClr val="002060"/>
                </a:solidFill>
                <a:latin typeface="+mj-lt"/>
              </a:rPr>
              <a:t> </a:t>
            </a:r>
            <a:r>
              <a:rPr lang="en-US" sz="3200" b="1" dirty="0" err="1">
                <a:solidFill>
                  <a:srgbClr val="002060"/>
                </a:solidFill>
                <a:latin typeface="+mj-lt"/>
              </a:rPr>
              <a:t>Thiếu</a:t>
            </a:r>
            <a:r>
              <a:rPr lang="en-US" sz="3200" b="1" dirty="0">
                <a:solidFill>
                  <a:srgbClr val="002060"/>
                </a:solidFill>
                <a:latin typeface="+mj-lt"/>
              </a:rPr>
              <a:t> </a:t>
            </a:r>
            <a:r>
              <a:rPr lang="en-US" sz="3200" b="1" dirty="0" err="1">
                <a:solidFill>
                  <a:srgbClr val="002060"/>
                </a:solidFill>
                <a:latin typeface="+mj-lt"/>
              </a:rPr>
              <a:t>niên</a:t>
            </a:r>
            <a:r>
              <a:rPr lang="en-US" sz="3200" b="1" dirty="0">
                <a:solidFill>
                  <a:srgbClr val="002060"/>
                </a:solidFill>
                <a:latin typeface="+mj-lt"/>
              </a:rPr>
              <a:t> </a:t>
            </a:r>
            <a:r>
              <a:rPr lang="en-US" sz="3200" b="1" dirty="0" err="1">
                <a:solidFill>
                  <a:srgbClr val="002060"/>
                </a:solidFill>
                <a:latin typeface="+mj-lt"/>
              </a:rPr>
              <a:t>Tiền</a:t>
            </a:r>
            <a:r>
              <a:rPr lang="en-US" sz="3200" b="1" dirty="0">
                <a:solidFill>
                  <a:srgbClr val="002060"/>
                </a:solidFill>
                <a:latin typeface="+mj-lt"/>
              </a:rPr>
              <a:t> </a:t>
            </a:r>
            <a:r>
              <a:rPr lang="en-US" sz="3200" b="1" dirty="0" err="1">
                <a:solidFill>
                  <a:srgbClr val="002060"/>
                </a:solidFill>
                <a:latin typeface="+mj-lt"/>
              </a:rPr>
              <a:t>phong</a:t>
            </a:r>
            <a:r>
              <a:rPr lang="en-US" sz="3200" b="1" dirty="0">
                <a:solidFill>
                  <a:srgbClr val="002060"/>
                </a:solidFill>
                <a:latin typeface="+mj-lt"/>
              </a:rPr>
              <a:t> </a:t>
            </a:r>
            <a:r>
              <a:rPr lang="en-US" sz="3200" b="1" dirty="0" err="1">
                <a:solidFill>
                  <a:srgbClr val="002060"/>
                </a:solidFill>
                <a:latin typeface="+mj-lt"/>
              </a:rPr>
              <a:t>Hồ</a:t>
            </a:r>
            <a:r>
              <a:rPr lang="en-US" sz="3200" b="1" dirty="0">
                <a:solidFill>
                  <a:srgbClr val="002060"/>
                </a:solidFill>
                <a:latin typeface="+mj-lt"/>
              </a:rPr>
              <a:t> </a:t>
            </a:r>
            <a:r>
              <a:rPr lang="en-US" sz="3200" b="1" dirty="0" err="1">
                <a:solidFill>
                  <a:srgbClr val="002060"/>
                </a:solidFill>
                <a:latin typeface="+mj-lt"/>
              </a:rPr>
              <a:t>Chí</a:t>
            </a:r>
            <a:r>
              <a:rPr lang="en-US" sz="3200" b="1" dirty="0">
                <a:solidFill>
                  <a:srgbClr val="002060"/>
                </a:solidFill>
                <a:latin typeface="+mj-lt"/>
              </a:rPr>
              <a:t> Minh, </a:t>
            </a:r>
            <a:r>
              <a:rPr lang="en-US" sz="3200" b="1" dirty="0" err="1">
                <a:solidFill>
                  <a:srgbClr val="002060"/>
                </a:solidFill>
                <a:latin typeface="+mj-lt"/>
              </a:rPr>
              <a:t>em</a:t>
            </a:r>
            <a:r>
              <a:rPr lang="en-US" sz="3200" b="1" dirty="0">
                <a:solidFill>
                  <a:srgbClr val="002060"/>
                </a:solidFill>
                <a:latin typeface="+mj-lt"/>
              </a:rPr>
              <a:t> </a:t>
            </a:r>
            <a:r>
              <a:rPr lang="en-US" sz="3200" b="1" dirty="0" err="1">
                <a:solidFill>
                  <a:srgbClr val="002060"/>
                </a:solidFill>
                <a:latin typeface="+mj-lt"/>
              </a:rPr>
              <a:t>nghĩ</a:t>
            </a:r>
            <a:r>
              <a:rPr lang="en-US" sz="3200" b="1" dirty="0">
                <a:solidFill>
                  <a:srgbClr val="002060"/>
                </a:solidFill>
                <a:latin typeface="+mj-lt"/>
              </a:rPr>
              <a:t> </a:t>
            </a:r>
            <a:r>
              <a:rPr lang="en-US" sz="3200" b="1" dirty="0" err="1">
                <a:solidFill>
                  <a:srgbClr val="002060"/>
                </a:solidFill>
                <a:latin typeface="+mj-lt"/>
              </a:rPr>
              <a:t>đến</a:t>
            </a:r>
            <a:r>
              <a:rPr lang="en-US" sz="3200" b="1" dirty="0">
                <a:solidFill>
                  <a:srgbClr val="002060"/>
                </a:solidFill>
                <a:latin typeface="+mj-lt"/>
              </a:rPr>
              <a:t> </a:t>
            </a:r>
            <a:r>
              <a:rPr lang="en-US" sz="3200" b="1" dirty="0" err="1">
                <a:solidFill>
                  <a:srgbClr val="002060"/>
                </a:solidFill>
                <a:latin typeface="+mj-lt"/>
              </a:rPr>
              <a:t>gì</a:t>
            </a:r>
            <a:r>
              <a:rPr lang="en-US" sz="3200" b="1" dirty="0">
                <a:solidFill>
                  <a:srgbClr val="002060"/>
                </a:solidFill>
                <a:latin typeface="+mj-lt"/>
              </a:rPr>
              <a:t>?</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3" name="图片 2" descr="5fb3960129989"/>
          <p:cNvPicPr>
            <a:picLocks noChangeAspect="1"/>
          </p:cNvPicPr>
          <p:nvPr/>
        </p:nvPicPr>
        <p:blipFill>
          <a:blip r:embed="rId5"/>
          <a:stretch>
            <a:fillRect/>
          </a:stretch>
        </p:blipFill>
        <p:spPr>
          <a:xfrm>
            <a:off x="1366657" y="1497647"/>
            <a:ext cx="3597910" cy="4156075"/>
          </a:xfrm>
          <a:prstGeom prst="rect">
            <a:avLst/>
          </a:prstGeom>
        </p:spPr>
      </p:pic>
      <p:pic>
        <p:nvPicPr>
          <p:cNvPr id="5" name="图片 4" descr="5b30162743781782b2672bfe1ba762bf"/>
          <p:cNvPicPr>
            <a:picLocks noChangeAspect="1"/>
          </p:cNvPicPr>
          <p:nvPr/>
        </p:nvPicPr>
        <p:blipFill>
          <a:blip r:embed="rId6"/>
          <a:stretch>
            <a:fillRect/>
          </a:stretch>
        </p:blipFill>
        <p:spPr>
          <a:xfrm>
            <a:off x="4925695" y="1274445"/>
            <a:ext cx="5803900" cy="4602480"/>
          </a:xfrm>
          <a:prstGeom prst="rect">
            <a:avLst/>
          </a:prstGeom>
        </p:spPr>
      </p:pic>
      <p:pic>
        <p:nvPicPr>
          <p:cNvPr id="10" name="Picture 9">
            <a:extLst>
              <a:ext uri="{FF2B5EF4-FFF2-40B4-BE49-F238E27FC236}">
                <a16:creationId xmlns:a16="http://schemas.microsoft.com/office/drawing/2014/main" id="{186C092D-149C-4FE9-A308-94994A220BC0}"/>
              </a:ext>
            </a:extLst>
          </p:cNvPr>
          <p:cNvPicPr>
            <a:picLocks noChangeAspect="1"/>
          </p:cNvPicPr>
          <p:nvPr/>
        </p:nvPicPr>
        <p:blipFill>
          <a:blip r:embed="rId7"/>
          <a:stretch>
            <a:fillRect/>
          </a:stretch>
        </p:blipFill>
        <p:spPr>
          <a:xfrm>
            <a:off x="5633652" y="2436373"/>
            <a:ext cx="4487045" cy="28044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5"/>
          <a:stretch>
            <a:fillRect/>
          </a:stretch>
        </p:blipFill>
        <p:spPr>
          <a:xfrm>
            <a:off x="635" y="-635"/>
            <a:ext cx="12192635" cy="6945630"/>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1076325" y="216501"/>
            <a:ext cx="10487025" cy="715089"/>
          </a:xfrm>
          <a:prstGeom prst="roundRect">
            <a:avLst/>
          </a:prstGeom>
          <a:solidFill>
            <a:schemeClr val="accent5">
              <a:lumMod val="20000"/>
              <a:lumOff val="80000"/>
            </a:schemeClr>
          </a:solidFill>
        </p:spPr>
        <p:txBody>
          <a:bodyPr wrap="square">
            <a:spAutoFit/>
          </a:bodyPr>
          <a:lstStyle/>
          <a:p>
            <a:pPr algn="ctr"/>
            <a:r>
              <a:rPr lang="vi-VN" sz="3600" b="1" dirty="0">
                <a:solidFill>
                  <a:srgbClr val="000000"/>
                </a:solidFill>
                <a:latin typeface="Calibri" panose="020F0502020204030204" pitchFamily="34" charset="0"/>
                <a:cs typeface="Calibri" panose="020F0502020204030204" pitchFamily="34" charset="0"/>
              </a:rPr>
              <a:t>Tìm hiểu về Đội Thiếu niên Tiền phong Hồ Chí Minh</a:t>
            </a:r>
            <a:endParaRPr lang="en-US" sz="3600" b="1" dirty="0">
              <a:latin typeface="Calibri" panose="020F0502020204030204" pitchFamily="34" charset="0"/>
              <a:cs typeface="Calibri" panose="020F0502020204030204" pitchFamily="34" charset="0"/>
            </a:endParaRPr>
          </a:p>
        </p:txBody>
      </p:sp>
      <p:pic>
        <p:nvPicPr>
          <p:cNvPr id="11" name="Một số hiểu biết về Đội Thiếu Niên Tiền Phong Hồ Chí Minh_1080p">
            <a:hlinkClick r:id="" action="ppaction://media"/>
            <a:extLst>
              <a:ext uri="{FF2B5EF4-FFF2-40B4-BE49-F238E27FC236}">
                <a16:creationId xmlns:a16="http://schemas.microsoft.com/office/drawing/2014/main" id="{AC9D214F-8F5F-415E-8746-8DD17915839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28799" y="1113830"/>
            <a:ext cx="8924925" cy="5020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64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childTnLst>
        </p:cTn>
      </p:par>
    </p:tnLst>
    <p:bldLst>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3438525" y="311751"/>
            <a:ext cx="5572124" cy="715089"/>
          </a:xfrm>
          <a:prstGeom prst="round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Ý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nghĩa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Khăn quàng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đỏ</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733800" y="1403815"/>
            <a:ext cx="7953375" cy="4188381"/>
          </a:xfrm>
          <a:custGeom>
            <a:avLst/>
            <a:gdLst>
              <a:gd name="connsiteX0" fmla="*/ 0 w 7953375"/>
              <a:gd name="connsiteY0" fmla="*/ 698077 h 4188381"/>
              <a:gd name="connsiteX1" fmla="*/ 698077 w 7953375"/>
              <a:gd name="connsiteY1" fmla="*/ 0 h 4188381"/>
              <a:gd name="connsiteX2" fmla="*/ 1425332 w 7953375"/>
              <a:gd name="connsiteY2" fmla="*/ 0 h 4188381"/>
              <a:gd name="connsiteX3" fmla="*/ 2087016 w 7953375"/>
              <a:gd name="connsiteY3" fmla="*/ 0 h 4188381"/>
              <a:gd name="connsiteX4" fmla="*/ 2486410 w 7953375"/>
              <a:gd name="connsiteY4" fmla="*/ 0 h 4188381"/>
              <a:gd name="connsiteX5" fmla="*/ 2951377 w 7953375"/>
              <a:gd name="connsiteY5" fmla="*/ 0 h 4188381"/>
              <a:gd name="connsiteX6" fmla="*/ 3481915 w 7953375"/>
              <a:gd name="connsiteY6" fmla="*/ 0 h 4188381"/>
              <a:gd name="connsiteX7" fmla="*/ 4078026 w 7953375"/>
              <a:gd name="connsiteY7" fmla="*/ 0 h 4188381"/>
              <a:gd name="connsiteX8" fmla="*/ 4477421 w 7953375"/>
              <a:gd name="connsiteY8" fmla="*/ 0 h 4188381"/>
              <a:gd name="connsiteX9" fmla="*/ 5007960 w 7953375"/>
              <a:gd name="connsiteY9" fmla="*/ 0 h 4188381"/>
              <a:gd name="connsiteX10" fmla="*/ 5735215 w 7953375"/>
              <a:gd name="connsiteY10" fmla="*/ 0 h 4188381"/>
              <a:gd name="connsiteX11" fmla="*/ 6396898 w 7953375"/>
              <a:gd name="connsiteY11" fmla="*/ 0 h 4188381"/>
              <a:gd name="connsiteX12" fmla="*/ 7255298 w 7953375"/>
              <a:gd name="connsiteY12" fmla="*/ 0 h 4188381"/>
              <a:gd name="connsiteX13" fmla="*/ 7953375 w 7953375"/>
              <a:gd name="connsiteY13" fmla="*/ 698077 h 4188381"/>
              <a:gd name="connsiteX14" fmla="*/ 7953375 w 7953375"/>
              <a:gd name="connsiteY14" fmla="*/ 1228600 h 4188381"/>
              <a:gd name="connsiteX15" fmla="*/ 7953375 w 7953375"/>
              <a:gd name="connsiteY15" fmla="*/ 1703279 h 4188381"/>
              <a:gd name="connsiteX16" fmla="*/ 7953375 w 7953375"/>
              <a:gd name="connsiteY16" fmla="*/ 2177957 h 4188381"/>
              <a:gd name="connsiteX17" fmla="*/ 7953375 w 7953375"/>
              <a:gd name="connsiteY17" fmla="*/ 2708480 h 4188381"/>
              <a:gd name="connsiteX18" fmla="*/ 7953375 w 7953375"/>
              <a:gd name="connsiteY18" fmla="*/ 3490304 h 4188381"/>
              <a:gd name="connsiteX19" fmla="*/ 7255298 w 7953375"/>
              <a:gd name="connsiteY19" fmla="*/ 4188381 h 4188381"/>
              <a:gd name="connsiteX20" fmla="*/ 6790331 w 7953375"/>
              <a:gd name="connsiteY20" fmla="*/ 4188381 h 4188381"/>
              <a:gd name="connsiteX21" fmla="*/ 6325365 w 7953375"/>
              <a:gd name="connsiteY21" fmla="*/ 4188381 h 4188381"/>
              <a:gd name="connsiteX22" fmla="*/ 5729254 w 7953375"/>
              <a:gd name="connsiteY22" fmla="*/ 4188381 h 4188381"/>
              <a:gd name="connsiteX23" fmla="*/ 5329859 w 7953375"/>
              <a:gd name="connsiteY23" fmla="*/ 4188381 h 4188381"/>
              <a:gd name="connsiteX24" fmla="*/ 4799321 w 7953375"/>
              <a:gd name="connsiteY24" fmla="*/ 4188381 h 4188381"/>
              <a:gd name="connsiteX25" fmla="*/ 4268782 w 7953375"/>
              <a:gd name="connsiteY25" fmla="*/ 4188381 h 4188381"/>
              <a:gd name="connsiteX26" fmla="*/ 3803815 w 7953375"/>
              <a:gd name="connsiteY26" fmla="*/ 4188381 h 4188381"/>
              <a:gd name="connsiteX27" fmla="*/ 3142132 w 7953375"/>
              <a:gd name="connsiteY27" fmla="*/ 4188381 h 4188381"/>
              <a:gd name="connsiteX28" fmla="*/ 2742738 w 7953375"/>
              <a:gd name="connsiteY28" fmla="*/ 4188381 h 4188381"/>
              <a:gd name="connsiteX29" fmla="*/ 2277771 w 7953375"/>
              <a:gd name="connsiteY29" fmla="*/ 4188381 h 4188381"/>
              <a:gd name="connsiteX30" fmla="*/ 1550516 w 7953375"/>
              <a:gd name="connsiteY30" fmla="*/ 4188381 h 4188381"/>
              <a:gd name="connsiteX31" fmla="*/ 698077 w 7953375"/>
              <a:gd name="connsiteY31" fmla="*/ 4188381 h 4188381"/>
              <a:gd name="connsiteX32" fmla="*/ 0 w 7953375"/>
              <a:gd name="connsiteY32" fmla="*/ 3490304 h 4188381"/>
              <a:gd name="connsiteX33" fmla="*/ 0 w 7953375"/>
              <a:gd name="connsiteY33" fmla="*/ 2876014 h 4188381"/>
              <a:gd name="connsiteX34" fmla="*/ 0 w 7953375"/>
              <a:gd name="connsiteY34" fmla="*/ 2261724 h 4188381"/>
              <a:gd name="connsiteX35" fmla="*/ 0 w 7953375"/>
              <a:gd name="connsiteY35" fmla="*/ 1675356 h 4188381"/>
              <a:gd name="connsiteX36" fmla="*/ 0 w 7953375"/>
              <a:gd name="connsiteY36" fmla="*/ 1200678 h 4188381"/>
              <a:gd name="connsiteX37" fmla="*/ 0 w 7953375"/>
              <a:gd name="connsiteY37" fmla="*/ 698077 h 418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53375" h="4188381" fill="none" extrusionOk="0">
                <a:moveTo>
                  <a:pt x="0" y="698077"/>
                </a:moveTo>
                <a:cubicBezTo>
                  <a:pt x="99086" y="262411"/>
                  <a:pt x="352338" y="-4973"/>
                  <a:pt x="698077" y="0"/>
                </a:cubicBezTo>
                <a:cubicBezTo>
                  <a:pt x="1044279" y="-52414"/>
                  <a:pt x="1217220" y="26540"/>
                  <a:pt x="1425332" y="0"/>
                </a:cubicBezTo>
                <a:cubicBezTo>
                  <a:pt x="1633444" y="-26540"/>
                  <a:pt x="1792074" y="4551"/>
                  <a:pt x="2087016" y="0"/>
                </a:cubicBezTo>
                <a:cubicBezTo>
                  <a:pt x="2381958" y="-4551"/>
                  <a:pt x="2365447" y="386"/>
                  <a:pt x="2486410" y="0"/>
                </a:cubicBezTo>
                <a:cubicBezTo>
                  <a:pt x="2607373" y="-386"/>
                  <a:pt x="2733887" y="16105"/>
                  <a:pt x="2951377" y="0"/>
                </a:cubicBezTo>
                <a:cubicBezTo>
                  <a:pt x="3168867" y="-16105"/>
                  <a:pt x="3329423" y="35823"/>
                  <a:pt x="3481915" y="0"/>
                </a:cubicBezTo>
                <a:cubicBezTo>
                  <a:pt x="3634407" y="-35823"/>
                  <a:pt x="3948693" y="66775"/>
                  <a:pt x="4078026" y="0"/>
                </a:cubicBezTo>
                <a:cubicBezTo>
                  <a:pt x="4207359" y="-66775"/>
                  <a:pt x="4311547" y="24102"/>
                  <a:pt x="4477421" y="0"/>
                </a:cubicBezTo>
                <a:cubicBezTo>
                  <a:pt x="4643296" y="-24102"/>
                  <a:pt x="4777132" y="13960"/>
                  <a:pt x="5007960" y="0"/>
                </a:cubicBezTo>
                <a:cubicBezTo>
                  <a:pt x="5238788" y="-13960"/>
                  <a:pt x="5553022" y="85632"/>
                  <a:pt x="5735215" y="0"/>
                </a:cubicBezTo>
                <a:cubicBezTo>
                  <a:pt x="5917409" y="-85632"/>
                  <a:pt x="6196720" y="1335"/>
                  <a:pt x="6396898" y="0"/>
                </a:cubicBezTo>
                <a:cubicBezTo>
                  <a:pt x="6597076" y="-1335"/>
                  <a:pt x="6834217" y="16716"/>
                  <a:pt x="7255298" y="0"/>
                </a:cubicBezTo>
                <a:cubicBezTo>
                  <a:pt x="7625122" y="36834"/>
                  <a:pt x="7925319" y="394468"/>
                  <a:pt x="7953375" y="698077"/>
                </a:cubicBezTo>
                <a:cubicBezTo>
                  <a:pt x="7984455" y="828350"/>
                  <a:pt x="7937267" y="1106445"/>
                  <a:pt x="7953375" y="1228600"/>
                </a:cubicBezTo>
                <a:cubicBezTo>
                  <a:pt x="7969483" y="1350755"/>
                  <a:pt x="7928653" y="1577756"/>
                  <a:pt x="7953375" y="1703279"/>
                </a:cubicBezTo>
                <a:cubicBezTo>
                  <a:pt x="7978097" y="1828802"/>
                  <a:pt x="7932917" y="2017176"/>
                  <a:pt x="7953375" y="2177957"/>
                </a:cubicBezTo>
                <a:cubicBezTo>
                  <a:pt x="7973833" y="2338738"/>
                  <a:pt x="7918762" y="2485084"/>
                  <a:pt x="7953375" y="2708480"/>
                </a:cubicBezTo>
                <a:cubicBezTo>
                  <a:pt x="7987988" y="2931876"/>
                  <a:pt x="7865473" y="3123891"/>
                  <a:pt x="7953375" y="3490304"/>
                </a:cubicBezTo>
                <a:cubicBezTo>
                  <a:pt x="8038285" y="3851362"/>
                  <a:pt x="7630318" y="4208604"/>
                  <a:pt x="7255298" y="4188381"/>
                </a:cubicBezTo>
                <a:cubicBezTo>
                  <a:pt x="7089126" y="4214738"/>
                  <a:pt x="6896417" y="4178860"/>
                  <a:pt x="6790331" y="4188381"/>
                </a:cubicBezTo>
                <a:cubicBezTo>
                  <a:pt x="6684245" y="4197902"/>
                  <a:pt x="6546720" y="4161795"/>
                  <a:pt x="6325365" y="4188381"/>
                </a:cubicBezTo>
                <a:cubicBezTo>
                  <a:pt x="6104010" y="4214967"/>
                  <a:pt x="5856241" y="4166922"/>
                  <a:pt x="5729254" y="4188381"/>
                </a:cubicBezTo>
                <a:cubicBezTo>
                  <a:pt x="5602267" y="4209840"/>
                  <a:pt x="5442967" y="4187868"/>
                  <a:pt x="5329859" y="4188381"/>
                </a:cubicBezTo>
                <a:cubicBezTo>
                  <a:pt x="5216751" y="4188894"/>
                  <a:pt x="4952137" y="4157680"/>
                  <a:pt x="4799321" y="4188381"/>
                </a:cubicBezTo>
                <a:cubicBezTo>
                  <a:pt x="4646505" y="4219082"/>
                  <a:pt x="4396085" y="4140791"/>
                  <a:pt x="4268782" y="4188381"/>
                </a:cubicBezTo>
                <a:cubicBezTo>
                  <a:pt x="4141479" y="4235971"/>
                  <a:pt x="3990784" y="4163911"/>
                  <a:pt x="3803815" y="4188381"/>
                </a:cubicBezTo>
                <a:cubicBezTo>
                  <a:pt x="3616846" y="4212851"/>
                  <a:pt x="3455045" y="4119142"/>
                  <a:pt x="3142132" y="4188381"/>
                </a:cubicBezTo>
                <a:cubicBezTo>
                  <a:pt x="2829219" y="4257620"/>
                  <a:pt x="2899814" y="4148374"/>
                  <a:pt x="2742738" y="4188381"/>
                </a:cubicBezTo>
                <a:cubicBezTo>
                  <a:pt x="2585662" y="4228388"/>
                  <a:pt x="2373336" y="4137026"/>
                  <a:pt x="2277771" y="4188381"/>
                </a:cubicBezTo>
                <a:cubicBezTo>
                  <a:pt x="2182206" y="4239736"/>
                  <a:pt x="1821303" y="4161006"/>
                  <a:pt x="1550516" y="4188381"/>
                </a:cubicBezTo>
                <a:cubicBezTo>
                  <a:pt x="1279729" y="4215756"/>
                  <a:pt x="1088693" y="4121557"/>
                  <a:pt x="698077" y="4188381"/>
                </a:cubicBezTo>
                <a:cubicBezTo>
                  <a:pt x="358031" y="4294604"/>
                  <a:pt x="-3307" y="3857905"/>
                  <a:pt x="0" y="3490304"/>
                </a:cubicBezTo>
                <a:cubicBezTo>
                  <a:pt x="-64632" y="3286642"/>
                  <a:pt x="70020" y="3152132"/>
                  <a:pt x="0" y="2876014"/>
                </a:cubicBezTo>
                <a:cubicBezTo>
                  <a:pt x="-70020" y="2599896"/>
                  <a:pt x="572" y="2529870"/>
                  <a:pt x="0" y="2261724"/>
                </a:cubicBezTo>
                <a:cubicBezTo>
                  <a:pt x="-572" y="1993578"/>
                  <a:pt x="29686" y="1832428"/>
                  <a:pt x="0" y="1675356"/>
                </a:cubicBezTo>
                <a:cubicBezTo>
                  <a:pt x="-29686" y="1518284"/>
                  <a:pt x="24472" y="1307766"/>
                  <a:pt x="0" y="1200678"/>
                </a:cubicBezTo>
                <a:cubicBezTo>
                  <a:pt x="-24472" y="1093590"/>
                  <a:pt x="21010" y="824534"/>
                  <a:pt x="0" y="698077"/>
                </a:cubicBezTo>
                <a:close/>
              </a:path>
              <a:path w="7953375" h="4188381" stroke="0" extrusionOk="0">
                <a:moveTo>
                  <a:pt x="0" y="698077"/>
                </a:moveTo>
                <a:cubicBezTo>
                  <a:pt x="-54237" y="338435"/>
                  <a:pt x="203294" y="-24108"/>
                  <a:pt x="698077" y="0"/>
                </a:cubicBezTo>
                <a:cubicBezTo>
                  <a:pt x="813123" y="-3693"/>
                  <a:pt x="1081745" y="27675"/>
                  <a:pt x="1228616" y="0"/>
                </a:cubicBezTo>
                <a:cubicBezTo>
                  <a:pt x="1375487" y="-27675"/>
                  <a:pt x="1536118" y="22704"/>
                  <a:pt x="1693582" y="0"/>
                </a:cubicBezTo>
                <a:cubicBezTo>
                  <a:pt x="1851046" y="-22704"/>
                  <a:pt x="1991774" y="33054"/>
                  <a:pt x="2092977" y="0"/>
                </a:cubicBezTo>
                <a:cubicBezTo>
                  <a:pt x="2194181" y="-33054"/>
                  <a:pt x="2342534" y="6864"/>
                  <a:pt x="2492371" y="0"/>
                </a:cubicBezTo>
                <a:cubicBezTo>
                  <a:pt x="2642208" y="-6864"/>
                  <a:pt x="2850789" y="6842"/>
                  <a:pt x="3022910" y="0"/>
                </a:cubicBezTo>
                <a:cubicBezTo>
                  <a:pt x="3195031" y="-6842"/>
                  <a:pt x="3264471" y="29100"/>
                  <a:pt x="3487876" y="0"/>
                </a:cubicBezTo>
                <a:cubicBezTo>
                  <a:pt x="3711281" y="-29100"/>
                  <a:pt x="3923165" y="13604"/>
                  <a:pt x="4083987" y="0"/>
                </a:cubicBezTo>
                <a:cubicBezTo>
                  <a:pt x="4244809" y="-13604"/>
                  <a:pt x="4540495" y="15124"/>
                  <a:pt x="4745671" y="0"/>
                </a:cubicBezTo>
                <a:cubicBezTo>
                  <a:pt x="4950847" y="-15124"/>
                  <a:pt x="4979937" y="44415"/>
                  <a:pt x="5210637" y="0"/>
                </a:cubicBezTo>
                <a:cubicBezTo>
                  <a:pt x="5441337" y="-44415"/>
                  <a:pt x="5581825" y="2371"/>
                  <a:pt x="5872320" y="0"/>
                </a:cubicBezTo>
                <a:cubicBezTo>
                  <a:pt x="6162815" y="-2371"/>
                  <a:pt x="6345510" y="47974"/>
                  <a:pt x="6534004" y="0"/>
                </a:cubicBezTo>
                <a:cubicBezTo>
                  <a:pt x="6722498" y="-47974"/>
                  <a:pt x="7104552" y="38317"/>
                  <a:pt x="7255298" y="0"/>
                </a:cubicBezTo>
                <a:cubicBezTo>
                  <a:pt x="7626362" y="-5739"/>
                  <a:pt x="7948636" y="357912"/>
                  <a:pt x="7953375" y="698077"/>
                </a:cubicBezTo>
                <a:cubicBezTo>
                  <a:pt x="7983493" y="925396"/>
                  <a:pt x="7905159" y="1001850"/>
                  <a:pt x="7953375" y="1284445"/>
                </a:cubicBezTo>
                <a:cubicBezTo>
                  <a:pt x="8001591" y="1567040"/>
                  <a:pt x="7950401" y="1708628"/>
                  <a:pt x="7953375" y="1898735"/>
                </a:cubicBezTo>
                <a:cubicBezTo>
                  <a:pt x="7956349" y="2088842"/>
                  <a:pt x="7922334" y="2283457"/>
                  <a:pt x="7953375" y="2513025"/>
                </a:cubicBezTo>
                <a:cubicBezTo>
                  <a:pt x="7984416" y="2742593"/>
                  <a:pt x="7947290" y="2830773"/>
                  <a:pt x="7953375" y="2987703"/>
                </a:cubicBezTo>
                <a:cubicBezTo>
                  <a:pt x="7959460" y="3144633"/>
                  <a:pt x="7894137" y="3308713"/>
                  <a:pt x="7953375" y="3490304"/>
                </a:cubicBezTo>
                <a:cubicBezTo>
                  <a:pt x="7947207" y="3905891"/>
                  <a:pt x="7705744" y="4216648"/>
                  <a:pt x="7255298" y="4188381"/>
                </a:cubicBezTo>
                <a:cubicBezTo>
                  <a:pt x="6934611" y="4249460"/>
                  <a:pt x="6787735" y="4182600"/>
                  <a:pt x="6593615" y="4188381"/>
                </a:cubicBezTo>
                <a:cubicBezTo>
                  <a:pt x="6399495" y="4194162"/>
                  <a:pt x="6228318" y="4133039"/>
                  <a:pt x="6128648" y="4188381"/>
                </a:cubicBezTo>
                <a:cubicBezTo>
                  <a:pt x="6028978" y="4243723"/>
                  <a:pt x="5678246" y="4150644"/>
                  <a:pt x="5532537" y="4188381"/>
                </a:cubicBezTo>
                <a:cubicBezTo>
                  <a:pt x="5386828" y="4226118"/>
                  <a:pt x="5069334" y="4184998"/>
                  <a:pt x="4936426" y="4188381"/>
                </a:cubicBezTo>
                <a:cubicBezTo>
                  <a:pt x="4803518" y="4191764"/>
                  <a:pt x="4570206" y="4106587"/>
                  <a:pt x="4209171" y="4188381"/>
                </a:cubicBezTo>
                <a:cubicBezTo>
                  <a:pt x="3848137" y="4270175"/>
                  <a:pt x="3836214" y="4170387"/>
                  <a:pt x="3678632" y="4188381"/>
                </a:cubicBezTo>
                <a:cubicBezTo>
                  <a:pt x="3521050" y="4206375"/>
                  <a:pt x="3179125" y="4153280"/>
                  <a:pt x="3016949" y="4188381"/>
                </a:cubicBezTo>
                <a:cubicBezTo>
                  <a:pt x="2854773" y="4223482"/>
                  <a:pt x="2680006" y="4156123"/>
                  <a:pt x="2355266" y="4188381"/>
                </a:cubicBezTo>
                <a:cubicBezTo>
                  <a:pt x="2030526" y="4220639"/>
                  <a:pt x="1952928" y="4179129"/>
                  <a:pt x="1824727" y="4188381"/>
                </a:cubicBezTo>
                <a:cubicBezTo>
                  <a:pt x="1696526" y="4197633"/>
                  <a:pt x="1532810" y="4156183"/>
                  <a:pt x="1425332" y="4188381"/>
                </a:cubicBezTo>
                <a:cubicBezTo>
                  <a:pt x="1317855" y="4220579"/>
                  <a:pt x="884277" y="4180945"/>
                  <a:pt x="698077" y="4188381"/>
                </a:cubicBezTo>
                <a:cubicBezTo>
                  <a:pt x="314826" y="4161457"/>
                  <a:pt x="77185" y="3880162"/>
                  <a:pt x="0" y="3490304"/>
                </a:cubicBezTo>
                <a:cubicBezTo>
                  <a:pt x="-1895" y="3325625"/>
                  <a:pt x="1279" y="3201738"/>
                  <a:pt x="0" y="2931859"/>
                </a:cubicBezTo>
                <a:cubicBezTo>
                  <a:pt x="-1279" y="2661980"/>
                  <a:pt x="36643" y="2610241"/>
                  <a:pt x="0" y="2457180"/>
                </a:cubicBezTo>
                <a:cubicBezTo>
                  <a:pt x="-36643" y="2304119"/>
                  <a:pt x="55473" y="2126518"/>
                  <a:pt x="0" y="1954579"/>
                </a:cubicBezTo>
                <a:cubicBezTo>
                  <a:pt x="-55473" y="1782640"/>
                  <a:pt x="15797" y="1572693"/>
                  <a:pt x="0" y="1424056"/>
                </a:cubicBezTo>
                <a:cubicBezTo>
                  <a:pt x="-15797" y="1275419"/>
                  <a:pt x="60950" y="880841"/>
                  <a:pt x="0" y="698077"/>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Khăn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quàng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đỏ</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t>
            </a: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ình tam giác cân, có đường cao bằng một phần tư cạnh đáy.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Khăn quàng đỏ là một phần cờ Tổ quốc, màu đỏ tượng trưng cho lí tưởng cách mạng.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7" name="Picture 6" descr="Icon&#10;&#10;Description automatically generated">
            <a:extLst>
              <a:ext uri="{FF2B5EF4-FFF2-40B4-BE49-F238E27FC236}">
                <a16:creationId xmlns:a16="http://schemas.microsoft.com/office/drawing/2014/main" id="{9CE86333-9538-427B-AB8F-5EC62B8F1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33525"/>
            <a:ext cx="3733800" cy="3733800"/>
          </a:xfrm>
          <a:prstGeom prst="rect">
            <a:avLst/>
          </a:prstGeom>
        </p:spPr>
      </p:pic>
    </p:spTree>
    <p:extLst>
      <p:ext uri="{BB962C8B-B14F-4D97-AF65-F5344CB8AC3E}">
        <p14:creationId xmlns:p14="http://schemas.microsoft.com/office/powerpoint/2010/main" val="2504316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bg/>
                                          </p:spTgt>
                                        </p:tgtEl>
                                        <p:attrNameLst>
                                          <p:attrName>style.visibility</p:attrName>
                                        </p:attrNameLst>
                                      </p:cBhvr>
                                      <p:to>
                                        <p:strVal val="visible"/>
                                      </p:to>
                                    </p:set>
                                    <p:animEffect transition="in" filter="barn(inVertical)">
                                      <p:cBhvr>
                                        <p:cTn id="17" dur="500"/>
                                        <p:tgtEl>
                                          <p:spTgt spid="12">
                                            <p:bg/>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barn(inVertical)">
                                      <p:cBhvr>
                                        <p:cTn id="2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3438525" y="311751"/>
            <a:ext cx="5572124" cy="715089"/>
          </a:xfrm>
          <a:prstGeom prst="roundRect">
            <a:avLst/>
          </a:prstGeom>
          <a:solidFill>
            <a:schemeClr val="accent5">
              <a:lumMod val="20000"/>
              <a:lumOff val="80000"/>
            </a:schemeClr>
          </a:solidFill>
        </p:spPr>
        <p:txBody>
          <a:bodyPr wrap="square">
            <a:spAutoFit/>
          </a:bodyPr>
          <a:lstStyle/>
          <a:p>
            <a:pPr lvl="0" algn="ctr"/>
            <a:r>
              <a:rPr lang="en-US" sz="3600" b="1" dirty="0">
                <a:solidFill>
                  <a:srgbClr val="000000"/>
                </a:solidFill>
                <a:latin typeface="Calibri" panose="020F0502020204030204" pitchFamily="34" charset="0"/>
                <a:cs typeface="Calibri" panose="020F0502020204030204" pitchFamily="34" charset="0"/>
              </a:rPr>
              <a:t>Ý </a:t>
            </a:r>
            <a:r>
              <a:rPr lang="en-US" sz="3600" b="1" dirty="0" err="1">
                <a:solidFill>
                  <a:srgbClr val="000000"/>
                </a:solidFill>
                <a:latin typeface="Calibri" panose="020F0502020204030204" pitchFamily="34" charset="0"/>
                <a:cs typeface="Calibri" panose="020F0502020204030204" pitchFamily="34" charset="0"/>
              </a:rPr>
              <a:t>nghĩa</a:t>
            </a:r>
            <a:r>
              <a:rPr lang="en-US" sz="3600" b="1" dirty="0">
                <a:solidFill>
                  <a:srgbClr val="000000"/>
                </a:solidFill>
                <a:latin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cs typeface="Calibri" panose="020F0502020204030204" pitchFamily="34" charset="0"/>
              </a:rPr>
              <a:t>Khăn quàng</a:t>
            </a:r>
            <a:r>
              <a:rPr lang="en-US" sz="3600" b="1" dirty="0">
                <a:solidFill>
                  <a:srgbClr val="000000"/>
                </a:solidFill>
                <a:latin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cs typeface="Calibri" panose="020F0502020204030204" pitchFamily="34" charset="0"/>
              </a:rPr>
              <a:t>đỏ</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733800" y="1403815"/>
            <a:ext cx="8077200" cy="5005626"/>
          </a:xfrm>
          <a:custGeom>
            <a:avLst/>
            <a:gdLst>
              <a:gd name="connsiteX0" fmla="*/ 0 w 8077200"/>
              <a:gd name="connsiteY0" fmla="*/ 834288 h 5005626"/>
              <a:gd name="connsiteX1" fmla="*/ 834288 w 8077200"/>
              <a:gd name="connsiteY1" fmla="*/ 0 h 5005626"/>
              <a:gd name="connsiteX2" fmla="*/ 1224631 w 8077200"/>
              <a:gd name="connsiteY2" fmla="*/ 0 h 5005626"/>
              <a:gd name="connsiteX3" fmla="*/ 1614975 w 8077200"/>
              <a:gd name="connsiteY3" fmla="*/ 0 h 5005626"/>
              <a:gd name="connsiteX4" fmla="*/ 2069405 w 8077200"/>
              <a:gd name="connsiteY4" fmla="*/ 0 h 5005626"/>
              <a:gd name="connsiteX5" fmla="*/ 2587921 w 8077200"/>
              <a:gd name="connsiteY5" fmla="*/ 0 h 5005626"/>
              <a:gd name="connsiteX6" fmla="*/ 3170523 w 8077200"/>
              <a:gd name="connsiteY6" fmla="*/ 0 h 5005626"/>
              <a:gd name="connsiteX7" fmla="*/ 3560866 w 8077200"/>
              <a:gd name="connsiteY7" fmla="*/ 0 h 5005626"/>
              <a:gd name="connsiteX8" fmla="*/ 4079382 w 8077200"/>
              <a:gd name="connsiteY8" fmla="*/ 0 h 5005626"/>
              <a:gd name="connsiteX9" fmla="*/ 4790157 w 8077200"/>
              <a:gd name="connsiteY9" fmla="*/ 0 h 5005626"/>
              <a:gd name="connsiteX10" fmla="*/ 5436845 w 8077200"/>
              <a:gd name="connsiteY10" fmla="*/ 0 h 5005626"/>
              <a:gd name="connsiteX11" fmla="*/ 5891275 w 8077200"/>
              <a:gd name="connsiteY11" fmla="*/ 0 h 5005626"/>
              <a:gd name="connsiteX12" fmla="*/ 6602050 w 8077200"/>
              <a:gd name="connsiteY12" fmla="*/ 0 h 5005626"/>
              <a:gd name="connsiteX13" fmla="*/ 7242912 w 8077200"/>
              <a:gd name="connsiteY13" fmla="*/ 0 h 5005626"/>
              <a:gd name="connsiteX14" fmla="*/ 8077200 w 8077200"/>
              <a:gd name="connsiteY14" fmla="*/ 834288 h 5005626"/>
              <a:gd name="connsiteX15" fmla="*/ 8077200 w 8077200"/>
              <a:gd name="connsiteY15" fmla="*/ 1323722 h 5005626"/>
              <a:gd name="connsiteX16" fmla="*/ 8077200 w 8077200"/>
              <a:gd name="connsiteY16" fmla="*/ 1846527 h 5005626"/>
              <a:gd name="connsiteX17" fmla="*/ 8077200 w 8077200"/>
              <a:gd name="connsiteY17" fmla="*/ 2436072 h 5005626"/>
              <a:gd name="connsiteX18" fmla="*/ 8077200 w 8077200"/>
              <a:gd name="connsiteY18" fmla="*/ 2892136 h 5005626"/>
              <a:gd name="connsiteX19" fmla="*/ 8077200 w 8077200"/>
              <a:gd name="connsiteY19" fmla="*/ 3481681 h 5005626"/>
              <a:gd name="connsiteX20" fmla="*/ 8077200 w 8077200"/>
              <a:gd name="connsiteY20" fmla="*/ 4171338 h 5005626"/>
              <a:gd name="connsiteX21" fmla="*/ 7242912 w 8077200"/>
              <a:gd name="connsiteY21" fmla="*/ 5005626 h 5005626"/>
              <a:gd name="connsiteX22" fmla="*/ 6660310 w 8077200"/>
              <a:gd name="connsiteY22" fmla="*/ 5005626 h 5005626"/>
              <a:gd name="connsiteX23" fmla="*/ 6141794 w 8077200"/>
              <a:gd name="connsiteY23" fmla="*/ 5005626 h 5005626"/>
              <a:gd name="connsiteX24" fmla="*/ 5623278 w 8077200"/>
              <a:gd name="connsiteY24" fmla="*/ 5005626 h 5005626"/>
              <a:gd name="connsiteX25" fmla="*/ 5168848 w 8077200"/>
              <a:gd name="connsiteY25" fmla="*/ 5005626 h 5005626"/>
              <a:gd name="connsiteX26" fmla="*/ 4522160 w 8077200"/>
              <a:gd name="connsiteY26" fmla="*/ 5005626 h 5005626"/>
              <a:gd name="connsiteX27" fmla="*/ 4131816 w 8077200"/>
              <a:gd name="connsiteY27" fmla="*/ 5005626 h 5005626"/>
              <a:gd name="connsiteX28" fmla="*/ 3677387 w 8077200"/>
              <a:gd name="connsiteY28" fmla="*/ 5005626 h 5005626"/>
              <a:gd name="connsiteX29" fmla="*/ 2966612 w 8077200"/>
              <a:gd name="connsiteY29" fmla="*/ 5005626 h 5005626"/>
              <a:gd name="connsiteX30" fmla="*/ 2576269 w 8077200"/>
              <a:gd name="connsiteY30" fmla="*/ 5005626 h 5005626"/>
              <a:gd name="connsiteX31" fmla="*/ 2185925 w 8077200"/>
              <a:gd name="connsiteY31" fmla="*/ 5005626 h 5005626"/>
              <a:gd name="connsiteX32" fmla="*/ 1539237 w 8077200"/>
              <a:gd name="connsiteY32" fmla="*/ 5005626 h 5005626"/>
              <a:gd name="connsiteX33" fmla="*/ 834288 w 8077200"/>
              <a:gd name="connsiteY33" fmla="*/ 5005626 h 5005626"/>
              <a:gd name="connsiteX34" fmla="*/ 0 w 8077200"/>
              <a:gd name="connsiteY34" fmla="*/ 4171338 h 5005626"/>
              <a:gd name="connsiteX35" fmla="*/ 0 w 8077200"/>
              <a:gd name="connsiteY35" fmla="*/ 3648534 h 5005626"/>
              <a:gd name="connsiteX36" fmla="*/ 0 w 8077200"/>
              <a:gd name="connsiteY36" fmla="*/ 3159100 h 5005626"/>
              <a:gd name="connsiteX37" fmla="*/ 0 w 8077200"/>
              <a:gd name="connsiteY37" fmla="*/ 2703036 h 5005626"/>
              <a:gd name="connsiteX38" fmla="*/ 0 w 8077200"/>
              <a:gd name="connsiteY38" fmla="*/ 2113491 h 5005626"/>
              <a:gd name="connsiteX39" fmla="*/ 0 w 8077200"/>
              <a:gd name="connsiteY39" fmla="*/ 1590686 h 5005626"/>
              <a:gd name="connsiteX40" fmla="*/ 0 w 8077200"/>
              <a:gd name="connsiteY40" fmla="*/ 834288 h 500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77200" h="5005626" fill="none" extrusionOk="0">
                <a:moveTo>
                  <a:pt x="0" y="834288"/>
                </a:moveTo>
                <a:cubicBezTo>
                  <a:pt x="32970" y="382743"/>
                  <a:pt x="405930" y="67218"/>
                  <a:pt x="834288" y="0"/>
                </a:cubicBezTo>
                <a:cubicBezTo>
                  <a:pt x="925735" y="-37461"/>
                  <a:pt x="1037842" y="27720"/>
                  <a:pt x="1224631" y="0"/>
                </a:cubicBezTo>
                <a:cubicBezTo>
                  <a:pt x="1411420" y="-27720"/>
                  <a:pt x="1453651" y="39225"/>
                  <a:pt x="1614975" y="0"/>
                </a:cubicBezTo>
                <a:cubicBezTo>
                  <a:pt x="1776299" y="-39225"/>
                  <a:pt x="1908438" y="47237"/>
                  <a:pt x="2069405" y="0"/>
                </a:cubicBezTo>
                <a:cubicBezTo>
                  <a:pt x="2230372" y="-47237"/>
                  <a:pt x="2360910" y="2290"/>
                  <a:pt x="2587921" y="0"/>
                </a:cubicBezTo>
                <a:cubicBezTo>
                  <a:pt x="2814932" y="-2290"/>
                  <a:pt x="2942190" y="16148"/>
                  <a:pt x="3170523" y="0"/>
                </a:cubicBezTo>
                <a:cubicBezTo>
                  <a:pt x="3398856" y="-16148"/>
                  <a:pt x="3476671" y="45377"/>
                  <a:pt x="3560866" y="0"/>
                </a:cubicBezTo>
                <a:cubicBezTo>
                  <a:pt x="3645061" y="-45377"/>
                  <a:pt x="3936791" y="6329"/>
                  <a:pt x="4079382" y="0"/>
                </a:cubicBezTo>
                <a:cubicBezTo>
                  <a:pt x="4221973" y="-6329"/>
                  <a:pt x="4480372" y="17111"/>
                  <a:pt x="4790157" y="0"/>
                </a:cubicBezTo>
                <a:cubicBezTo>
                  <a:pt x="5099942" y="-17111"/>
                  <a:pt x="5282433" y="49932"/>
                  <a:pt x="5436845" y="0"/>
                </a:cubicBezTo>
                <a:cubicBezTo>
                  <a:pt x="5591257" y="-49932"/>
                  <a:pt x="5689401" y="22910"/>
                  <a:pt x="5891275" y="0"/>
                </a:cubicBezTo>
                <a:cubicBezTo>
                  <a:pt x="6093149" y="-22910"/>
                  <a:pt x="6266910" y="84041"/>
                  <a:pt x="6602050" y="0"/>
                </a:cubicBezTo>
                <a:cubicBezTo>
                  <a:pt x="6937191" y="-84041"/>
                  <a:pt x="6995561" y="6907"/>
                  <a:pt x="7242912" y="0"/>
                </a:cubicBezTo>
                <a:cubicBezTo>
                  <a:pt x="7725580" y="28969"/>
                  <a:pt x="8078231" y="348067"/>
                  <a:pt x="8077200" y="834288"/>
                </a:cubicBezTo>
                <a:cubicBezTo>
                  <a:pt x="8110348" y="1023546"/>
                  <a:pt x="8045083" y="1130371"/>
                  <a:pt x="8077200" y="1323722"/>
                </a:cubicBezTo>
                <a:cubicBezTo>
                  <a:pt x="8109317" y="1517073"/>
                  <a:pt x="8034035" y="1706372"/>
                  <a:pt x="8077200" y="1846527"/>
                </a:cubicBezTo>
                <a:cubicBezTo>
                  <a:pt x="8120365" y="1986683"/>
                  <a:pt x="8025455" y="2305253"/>
                  <a:pt x="8077200" y="2436072"/>
                </a:cubicBezTo>
                <a:cubicBezTo>
                  <a:pt x="8128945" y="2566892"/>
                  <a:pt x="8050561" y="2709004"/>
                  <a:pt x="8077200" y="2892136"/>
                </a:cubicBezTo>
                <a:cubicBezTo>
                  <a:pt x="8103839" y="3075268"/>
                  <a:pt x="8044009" y="3219467"/>
                  <a:pt x="8077200" y="3481681"/>
                </a:cubicBezTo>
                <a:cubicBezTo>
                  <a:pt x="8110391" y="3743895"/>
                  <a:pt x="8071685" y="3958638"/>
                  <a:pt x="8077200" y="4171338"/>
                </a:cubicBezTo>
                <a:cubicBezTo>
                  <a:pt x="8079577" y="4644225"/>
                  <a:pt x="7684700" y="5010456"/>
                  <a:pt x="7242912" y="5005626"/>
                </a:cubicBezTo>
                <a:cubicBezTo>
                  <a:pt x="7034232" y="5028448"/>
                  <a:pt x="6842606" y="4993472"/>
                  <a:pt x="6660310" y="5005626"/>
                </a:cubicBezTo>
                <a:cubicBezTo>
                  <a:pt x="6478014" y="5017780"/>
                  <a:pt x="6383737" y="4975598"/>
                  <a:pt x="6141794" y="5005626"/>
                </a:cubicBezTo>
                <a:cubicBezTo>
                  <a:pt x="5899851" y="5035654"/>
                  <a:pt x="5849250" y="4996682"/>
                  <a:pt x="5623278" y="5005626"/>
                </a:cubicBezTo>
                <a:cubicBezTo>
                  <a:pt x="5397306" y="5014570"/>
                  <a:pt x="5283523" y="4978474"/>
                  <a:pt x="5168848" y="5005626"/>
                </a:cubicBezTo>
                <a:cubicBezTo>
                  <a:pt x="5054173" y="5032778"/>
                  <a:pt x="4654547" y="4934494"/>
                  <a:pt x="4522160" y="5005626"/>
                </a:cubicBezTo>
                <a:cubicBezTo>
                  <a:pt x="4389773" y="5076758"/>
                  <a:pt x="4215662" y="4997445"/>
                  <a:pt x="4131816" y="5005626"/>
                </a:cubicBezTo>
                <a:cubicBezTo>
                  <a:pt x="4047970" y="5013807"/>
                  <a:pt x="3805302" y="4990895"/>
                  <a:pt x="3677387" y="5005626"/>
                </a:cubicBezTo>
                <a:cubicBezTo>
                  <a:pt x="3549472" y="5020357"/>
                  <a:pt x="3218595" y="4992007"/>
                  <a:pt x="2966612" y="5005626"/>
                </a:cubicBezTo>
                <a:cubicBezTo>
                  <a:pt x="2714629" y="5019245"/>
                  <a:pt x="2655463" y="4988192"/>
                  <a:pt x="2576269" y="5005626"/>
                </a:cubicBezTo>
                <a:cubicBezTo>
                  <a:pt x="2497075" y="5023060"/>
                  <a:pt x="2304140" y="5005399"/>
                  <a:pt x="2185925" y="5005626"/>
                </a:cubicBezTo>
                <a:cubicBezTo>
                  <a:pt x="2067710" y="5005853"/>
                  <a:pt x="1750089" y="4928432"/>
                  <a:pt x="1539237" y="5005626"/>
                </a:cubicBezTo>
                <a:cubicBezTo>
                  <a:pt x="1328385" y="5082820"/>
                  <a:pt x="1086423" y="4940531"/>
                  <a:pt x="834288" y="5005626"/>
                </a:cubicBezTo>
                <a:cubicBezTo>
                  <a:pt x="311175" y="4942896"/>
                  <a:pt x="39083" y="4575818"/>
                  <a:pt x="0" y="4171338"/>
                </a:cubicBezTo>
                <a:cubicBezTo>
                  <a:pt x="-60418" y="3946879"/>
                  <a:pt x="40066" y="3773947"/>
                  <a:pt x="0" y="3648534"/>
                </a:cubicBezTo>
                <a:cubicBezTo>
                  <a:pt x="-40066" y="3523121"/>
                  <a:pt x="42602" y="3370369"/>
                  <a:pt x="0" y="3159100"/>
                </a:cubicBezTo>
                <a:cubicBezTo>
                  <a:pt x="-42602" y="2947831"/>
                  <a:pt x="12722" y="2827161"/>
                  <a:pt x="0" y="2703036"/>
                </a:cubicBezTo>
                <a:cubicBezTo>
                  <a:pt x="-12722" y="2578911"/>
                  <a:pt x="43111" y="2286322"/>
                  <a:pt x="0" y="2113491"/>
                </a:cubicBezTo>
                <a:cubicBezTo>
                  <a:pt x="-43111" y="1940661"/>
                  <a:pt x="44144" y="1722867"/>
                  <a:pt x="0" y="1590686"/>
                </a:cubicBezTo>
                <a:cubicBezTo>
                  <a:pt x="-44144" y="1458506"/>
                  <a:pt x="39347" y="1136082"/>
                  <a:pt x="0" y="834288"/>
                </a:cubicBezTo>
                <a:close/>
              </a:path>
              <a:path w="8077200" h="5005626" stroke="0" extrusionOk="0">
                <a:moveTo>
                  <a:pt x="0" y="834288"/>
                </a:moveTo>
                <a:cubicBezTo>
                  <a:pt x="-121525" y="431545"/>
                  <a:pt x="270134" y="-22816"/>
                  <a:pt x="834288" y="0"/>
                </a:cubicBezTo>
                <a:cubicBezTo>
                  <a:pt x="1005088" y="-14229"/>
                  <a:pt x="1215413" y="22139"/>
                  <a:pt x="1352804" y="0"/>
                </a:cubicBezTo>
                <a:cubicBezTo>
                  <a:pt x="1490195" y="-22139"/>
                  <a:pt x="1632870" y="51365"/>
                  <a:pt x="1807234" y="0"/>
                </a:cubicBezTo>
                <a:cubicBezTo>
                  <a:pt x="1981598" y="-51365"/>
                  <a:pt x="2022954" y="28950"/>
                  <a:pt x="2197577" y="0"/>
                </a:cubicBezTo>
                <a:cubicBezTo>
                  <a:pt x="2372200" y="-28950"/>
                  <a:pt x="2457533" y="27196"/>
                  <a:pt x="2587921" y="0"/>
                </a:cubicBezTo>
                <a:cubicBezTo>
                  <a:pt x="2718309" y="-27196"/>
                  <a:pt x="2915341" y="53309"/>
                  <a:pt x="3106437" y="0"/>
                </a:cubicBezTo>
                <a:cubicBezTo>
                  <a:pt x="3297533" y="-53309"/>
                  <a:pt x="3407755" y="47951"/>
                  <a:pt x="3560866" y="0"/>
                </a:cubicBezTo>
                <a:cubicBezTo>
                  <a:pt x="3713977" y="-47951"/>
                  <a:pt x="4019689" y="26582"/>
                  <a:pt x="4143468" y="0"/>
                </a:cubicBezTo>
                <a:cubicBezTo>
                  <a:pt x="4267247" y="-26582"/>
                  <a:pt x="4488380" y="77349"/>
                  <a:pt x="4790157" y="0"/>
                </a:cubicBezTo>
                <a:cubicBezTo>
                  <a:pt x="5091934" y="-77349"/>
                  <a:pt x="5137387" y="3633"/>
                  <a:pt x="5244587" y="0"/>
                </a:cubicBezTo>
                <a:cubicBezTo>
                  <a:pt x="5351787" y="-3633"/>
                  <a:pt x="5705487" y="24645"/>
                  <a:pt x="5891275" y="0"/>
                </a:cubicBezTo>
                <a:cubicBezTo>
                  <a:pt x="6077063" y="-24645"/>
                  <a:pt x="6250306" y="33729"/>
                  <a:pt x="6537963" y="0"/>
                </a:cubicBezTo>
                <a:cubicBezTo>
                  <a:pt x="6825620" y="-33729"/>
                  <a:pt x="7032871" y="77892"/>
                  <a:pt x="7242912" y="0"/>
                </a:cubicBezTo>
                <a:cubicBezTo>
                  <a:pt x="7600432" y="-40939"/>
                  <a:pt x="8063256" y="507025"/>
                  <a:pt x="8077200" y="834288"/>
                </a:cubicBezTo>
                <a:cubicBezTo>
                  <a:pt x="8103121" y="1080630"/>
                  <a:pt x="8025738" y="1167978"/>
                  <a:pt x="8077200" y="1423834"/>
                </a:cubicBezTo>
                <a:cubicBezTo>
                  <a:pt x="8128662" y="1679690"/>
                  <a:pt x="8032665" y="1902872"/>
                  <a:pt x="8077200" y="2046750"/>
                </a:cubicBezTo>
                <a:cubicBezTo>
                  <a:pt x="8121735" y="2190628"/>
                  <a:pt x="8002643" y="2516313"/>
                  <a:pt x="8077200" y="2669666"/>
                </a:cubicBezTo>
                <a:cubicBezTo>
                  <a:pt x="8151757" y="2823019"/>
                  <a:pt x="8028431" y="2989696"/>
                  <a:pt x="8077200" y="3125729"/>
                </a:cubicBezTo>
                <a:cubicBezTo>
                  <a:pt x="8125969" y="3261762"/>
                  <a:pt x="8036870" y="3733100"/>
                  <a:pt x="8077200" y="4171338"/>
                </a:cubicBezTo>
                <a:cubicBezTo>
                  <a:pt x="8058957" y="4720976"/>
                  <a:pt x="7721244" y="5013276"/>
                  <a:pt x="7242912" y="5005626"/>
                </a:cubicBezTo>
                <a:cubicBezTo>
                  <a:pt x="7019566" y="5035178"/>
                  <a:pt x="6762146" y="4973638"/>
                  <a:pt x="6596224" y="5005626"/>
                </a:cubicBezTo>
                <a:cubicBezTo>
                  <a:pt x="6430302" y="5037614"/>
                  <a:pt x="6318329" y="4961995"/>
                  <a:pt x="6141794" y="5005626"/>
                </a:cubicBezTo>
                <a:cubicBezTo>
                  <a:pt x="5965259" y="5049257"/>
                  <a:pt x="5716771" y="5002307"/>
                  <a:pt x="5559192" y="5005626"/>
                </a:cubicBezTo>
                <a:cubicBezTo>
                  <a:pt x="5401613" y="5008945"/>
                  <a:pt x="5186145" y="4982013"/>
                  <a:pt x="4976590" y="5005626"/>
                </a:cubicBezTo>
                <a:cubicBezTo>
                  <a:pt x="4767035" y="5029239"/>
                  <a:pt x="4467646" y="4986762"/>
                  <a:pt x="4265815" y="5005626"/>
                </a:cubicBezTo>
                <a:cubicBezTo>
                  <a:pt x="4063984" y="5024490"/>
                  <a:pt x="3930811" y="4983937"/>
                  <a:pt x="3747299" y="5005626"/>
                </a:cubicBezTo>
                <a:cubicBezTo>
                  <a:pt x="3563787" y="5027315"/>
                  <a:pt x="3340569" y="5004212"/>
                  <a:pt x="3100610" y="5005626"/>
                </a:cubicBezTo>
                <a:cubicBezTo>
                  <a:pt x="2860651" y="5007040"/>
                  <a:pt x="2741711" y="4974902"/>
                  <a:pt x="2453922" y="5005626"/>
                </a:cubicBezTo>
                <a:cubicBezTo>
                  <a:pt x="2166133" y="5036350"/>
                  <a:pt x="2066270" y="5003291"/>
                  <a:pt x="1935406" y="5005626"/>
                </a:cubicBezTo>
                <a:cubicBezTo>
                  <a:pt x="1804542" y="5007961"/>
                  <a:pt x="1627487" y="4998386"/>
                  <a:pt x="1545063" y="5005626"/>
                </a:cubicBezTo>
                <a:cubicBezTo>
                  <a:pt x="1462639" y="5012866"/>
                  <a:pt x="1154473" y="4964636"/>
                  <a:pt x="834288" y="5005626"/>
                </a:cubicBezTo>
                <a:cubicBezTo>
                  <a:pt x="376293" y="4973007"/>
                  <a:pt x="50438" y="4634927"/>
                  <a:pt x="0" y="4171338"/>
                </a:cubicBezTo>
                <a:cubicBezTo>
                  <a:pt x="-633" y="4042924"/>
                  <a:pt x="42324" y="3727157"/>
                  <a:pt x="0" y="3615163"/>
                </a:cubicBezTo>
                <a:cubicBezTo>
                  <a:pt x="-42324" y="3503169"/>
                  <a:pt x="39017" y="3321278"/>
                  <a:pt x="0" y="3159100"/>
                </a:cubicBezTo>
                <a:cubicBezTo>
                  <a:pt x="-39017" y="2996922"/>
                  <a:pt x="35405" y="2855240"/>
                  <a:pt x="0" y="2669666"/>
                </a:cubicBezTo>
                <a:cubicBezTo>
                  <a:pt x="-35405" y="2484092"/>
                  <a:pt x="36477" y="2273906"/>
                  <a:pt x="0" y="2146861"/>
                </a:cubicBezTo>
                <a:cubicBezTo>
                  <a:pt x="-36477" y="2019817"/>
                  <a:pt x="67167" y="1776324"/>
                  <a:pt x="0" y="1557316"/>
                </a:cubicBezTo>
                <a:cubicBezTo>
                  <a:pt x="-67167" y="1338308"/>
                  <a:pt x="69111" y="1101255"/>
                  <a:pt x="0" y="834288"/>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indent="-342900" algn="jus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Đeo khăn quàng đỏ, đội viên tự hào về Tổ quốc, về Đảng Cộng sản Việt Nam, v</a:t>
            </a:r>
            <a:r>
              <a:rPr lang="en-US" sz="3200" b="1" dirty="0">
                <a:solidFill>
                  <a:srgbClr val="002060"/>
                </a:solidFill>
                <a:latin typeface="Calibri" panose="020F0502020204030204" pitchFamily="34" charset="0"/>
                <a:cs typeface="Calibri" panose="020F0502020204030204" pitchFamily="34" charset="0"/>
              </a:rPr>
              <a:t>ề</a:t>
            </a:r>
            <a:r>
              <a:rPr lang="vi-VN" sz="3200" b="1" dirty="0">
                <a:solidFill>
                  <a:srgbClr val="002060"/>
                </a:solidFill>
                <a:latin typeface="Calibri" panose="020F0502020204030204" pitchFamily="34" charset="0"/>
                <a:cs typeface="Calibri" panose="020F0502020204030204" pitchFamily="34" charset="0"/>
              </a:rPr>
              <a:t> Bác Hồ vĩ đại, v</a:t>
            </a:r>
            <a:r>
              <a:rPr lang="en-US" sz="3200" b="1" dirty="0">
                <a:solidFill>
                  <a:srgbClr val="002060"/>
                </a:solidFill>
                <a:latin typeface="Calibri" panose="020F0502020204030204" pitchFamily="34" charset="0"/>
                <a:cs typeface="Calibri" panose="020F0502020204030204" pitchFamily="34" charset="0"/>
              </a:rPr>
              <a:t>ề</a:t>
            </a:r>
            <a:r>
              <a:rPr lang="vi-VN" sz="3200" b="1" dirty="0">
                <a:solidFill>
                  <a:srgbClr val="002060"/>
                </a:solidFill>
                <a:latin typeface="Calibri" panose="020F0502020204030204" pitchFamily="34" charset="0"/>
                <a:cs typeface="Calibri" panose="020F0502020204030204" pitchFamily="34" charset="0"/>
              </a:rPr>
              <a:t> nhân dân Việt Nam anh hùng và nguyện phấn đấu để trở thành đoàn viên Đoàn Thanh niên Cộng sản Hồ Chí Minh.</a:t>
            </a:r>
            <a:endParaRPr lang="en-US" sz="3200" b="1" dirty="0">
              <a:solidFill>
                <a:srgbClr val="002060"/>
              </a:solidFill>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vi-VN" sz="3200" b="1" dirty="0">
                <a:solidFill>
                  <a:srgbClr val="002060"/>
                </a:solidFill>
                <a:latin typeface="Calibri" panose="020F0502020204030204" pitchFamily="34" charset="0"/>
                <a:cs typeface="Calibri" panose="020F0502020204030204" pitchFamily="34" charset="0"/>
              </a:rPr>
              <a:t>Đội viên đeo khăn quàng đỏ khi đến trường, trong mọi sinh hoạt và hoạt động của Đội.</a:t>
            </a:r>
          </a:p>
        </p:txBody>
      </p:sp>
      <p:pic>
        <p:nvPicPr>
          <p:cNvPr id="10" name="Picture 9" descr="A picture containing toy, doll&#10;&#10;Description automatically generated">
            <a:extLst>
              <a:ext uri="{FF2B5EF4-FFF2-40B4-BE49-F238E27FC236}">
                <a16:creationId xmlns:a16="http://schemas.microsoft.com/office/drawing/2014/main" id="{252A90B1-97E7-4C85-9D15-985E7A1674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675" y="895350"/>
            <a:ext cx="4552950" cy="4552950"/>
          </a:xfrm>
          <a:prstGeom prst="rect">
            <a:avLst/>
          </a:prstGeom>
        </p:spPr>
      </p:pic>
    </p:spTree>
    <p:extLst>
      <p:ext uri="{BB962C8B-B14F-4D97-AF65-F5344CB8AC3E}">
        <p14:creationId xmlns:p14="http://schemas.microsoft.com/office/powerpoint/2010/main" val="4030067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123826" y="721391"/>
            <a:ext cx="11953874"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sp>
        <p:nvSpPr>
          <p:cNvPr id="29" name="TextBox 28">
            <a:extLst>
              <a:ext uri="{FF2B5EF4-FFF2-40B4-BE49-F238E27FC236}">
                <a16:creationId xmlns:a16="http://schemas.microsoft.com/office/drawing/2014/main" id="{6FF81F9A-E499-4F36-B2AC-82E101217D84}"/>
              </a:ext>
            </a:extLst>
          </p:cNvPr>
          <p:cNvSpPr txBox="1"/>
          <p:nvPr/>
        </p:nvSpPr>
        <p:spPr>
          <a:xfrm>
            <a:off x="2543176" y="311751"/>
            <a:ext cx="7610474" cy="715089"/>
          </a:xfrm>
          <a:prstGeom prst="roundRect">
            <a:avLst/>
          </a:prstGeom>
          <a:solidFill>
            <a:schemeClr val="accent5">
              <a:lumMod val="20000"/>
              <a:lumOff val="80000"/>
            </a:schemeClr>
          </a:solidFill>
        </p:spPr>
        <p:txBody>
          <a:bodyPr wrap="square">
            <a:spAutoFit/>
          </a:bodyPr>
          <a:lstStyle/>
          <a:p>
            <a:pPr lvl="0" algn="ctr"/>
            <a:r>
              <a:rPr lang="vi-VN" sz="3600" b="1" dirty="0">
                <a:solidFill>
                  <a:srgbClr val="000000"/>
                </a:solidFill>
                <a:latin typeface="Calibri" panose="020F0502020204030204" pitchFamily="34" charset="0"/>
                <a:cs typeface="Calibri" panose="020F0502020204030204" pitchFamily="34" charset="0"/>
              </a:rPr>
              <a:t>Ý nghĩa của biểu tượng Búp măng non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C24B7A39-6A77-4098-8EF1-6EADFEBE7675}"/>
              </a:ext>
            </a:extLst>
          </p:cNvPr>
          <p:cNvSpPr txBox="1"/>
          <p:nvPr/>
        </p:nvSpPr>
        <p:spPr>
          <a:xfrm>
            <a:off x="3381376" y="1403815"/>
            <a:ext cx="8305800" cy="4869418"/>
          </a:xfrm>
          <a:custGeom>
            <a:avLst/>
            <a:gdLst>
              <a:gd name="connsiteX0" fmla="*/ 0 w 8305800"/>
              <a:gd name="connsiteY0" fmla="*/ 811586 h 4869418"/>
              <a:gd name="connsiteX1" fmla="*/ 811586 w 8305800"/>
              <a:gd name="connsiteY1" fmla="*/ 0 h 4869418"/>
              <a:gd name="connsiteX2" fmla="*/ 1435298 w 8305800"/>
              <a:gd name="connsiteY2" fmla="*/ 0 h 4869418"/>
              <a:gd name="connsiteX3" fmla="*/ 1992184 w 8305800"/>
              <a:gd name="connsiteY3" fmla="*/ 0 h 4869418"/>
              <a:gd name="connsiteX4" fmla="*/ 2348590 w 8305800"/>
              <a:gd name="connsiteY4" fmla="*/ 0 h 4869418"/>
              <a:gd name="connsiteX5" fmla="*/ 2838650 w 8305800"/>
              <a:gd name="connsiteY5" fmla="*/ 0 h 4869418"/>
              <a:gd name="connsiteX6" fmla="*/ 3529188 w 8305800"/>
              <a:gd name="connsiteY6" fmla="*/ 0 h 4869418"/>
              <a:gd name="connsiteX7" fmla="*/ 4152900 w 8305800"/>
              <a:gd name="connsiteY7" fmla="*/ 0 h 4869418"/>
              <a:gd name="connsiteX8" fmla="*/ 4576133 w 8305800"/>
              <a:gd name="connsiteY8" fmla="*/ 0 h 4869418"/>
              <a:gd name="connsiteX9" fmla="*/ 5266671 w 8305800"/>
              <a:gd name="connsiteY9" fmla="*/ 0 h 4869418"/>
              <a:gd name="connsiteX10" fmla="*/ 5890383 w 8305800"/>
              <a:gd name="connsiteY10" fmla="*/ 0 h 4869418"/>
              <a:gd name="connsiteX11" fmla="*/ 6580922 w 8305800"/>
              <a:gd name="connsiteY11" fmla="*/ 0 h 4869418"/>
              <a:gd name="connsiteX12" fmla="*/ 6937328 w 8305800"/>
              <a:gd name="connsiteY12" fmla="*/ 0 h 4869418"/>
              <a:gd name="connsiteX13" fmla="*/ 7494214 w 8305800"/>
              <a:gd name="connsiteY13" fmla="*/ 0 h 4869418"/>
              <a:gd name="connsiteX14" fmla="*/ 8305800 w 8305800"/>
              <a:gd name="connsiteY14" fmla="*/ 811586 h 4869418"/>
              <a:gd name="connsiteX15" fmla="*/ 8305800 w 8305800"/>
              <a:gd name="connsiteY15" fmla="*/ 1287702 h 4869418"/>
              <a:gd name="connsiteX16" fmla="*/ 8305800 w 8305800"/>
              <a:gd name="connsiteY16" fmla="*/ 1861206 h 4869418"/>
              <a:gd name="connsiteX17" fmla="*/ 8305800 w 8305800"/>
              <a:gd name="connsiteY17" fmla="*/ 2304859 h 4869418"/>
              <a:gd name="connsiteX18" fmla="*/ 8305800 w 8305800"/>
              <a:gd name="connsiteY18" fmla="*/ 2780975 h 4869418"/>
              <a:gd name="connsiteX19" fmla="*/ 8305800 w 8305800"/>
              <a:gd name="connsiteY19" fmla="*/ 3322016 h 4869418"/>
              <a:gd name="connsiteX20" fmla="*/ 8305800 w 8305800"/>
              <a:gd name="connsiteY20" fmla="*/ 4057832 h 4869418"/>
              <a:gd name="connsiteX21" fmla="*/ 7494214 w 8305800"/>
              <a:gd name="connsiteY21" fmla="*/ 4869418 h 4869418"/>
              <a:gd name="connsiteX22" fmla="*/ 6937328 w 8305800"/>
              <a:gd name="connsiteY22" fmla="*/ 4869418 h 4869418"/>
              <a:gd name="connsiteX23" fmla="*/ 6313616 w 8305800"/>
              <a:gd name="connsiteY23" fmla="*/ 4869418 h 4869418"/>
              <a:gd name="connsiteX24" fmla="*/ 5957210 w 8305800"/>
              <a:gd name="connsiteY24" fmla="*/ 4869418 h 4869418"/>
              <a:gd name="connsiteX25" fmla="*/ 5533976 w 8305800"/>
              <a:gd name="connsiteY25" fmla="*/ 4869418 h 4869418"/>
              <a:gd name="connsiteX26" fmla="*/ 4843438 w 8305800"/>
              <a:gd name="connsiteY26" fmla="*/ 4869418 h 4869418"/>
              <a:gd name="connsiteX27" fmla="*/ 4487031 w 8305800"/>
              <a:gd name="connsiteY27" fmla="*/ 4869418 h 4869418"/>
              <a:gd name="connsiteX28" fmla="*/ 4130625 w 8305800"/>
              <a:gd name="connsiteY28" fmla="*/ 4869418 h 4869418"/>
              <a:gd name="connsiteX29" fmla="*/ 3506913 w 8305800"/>
              <a:gd name="connsiteY29" fmla="*/ 4869418 h 4869418"/>
              <a:gd name="connsiteX30" fmla="*/ 3016853 w 8305800"/>
              <a:gd name="connsiteY30" fmla="*/ 4869418 h 4869418"/>
              <a:gd name="connsiteX31" fmla="*/ 2326315 w 8305800"/>
              <a:gd name="connsiteY31" fmla="*/ 4869418 h 4869418"/>
              <a:gd name="connsiteX32" fmla="*/ 1702603 w 8305800"/>
              <a:gd name="connsiteY32" fmla="*/ 4869418 h 4869418"/>
              <a:gd name="connsiteX33" fmla="*/ 1346196 w 8305800"/>
              <a:gd name="connsiteY33" fmla="*/ 4869418 h 4869418"/>
              <a:gd name="connsiteX34" fmla="*/ 811586 w 8305800"/>
              <a:gd name="connsiteY34" fmla="*/ 4869418 h 4869418"/>
              <a:gd name="connsiteX35" fmla="*/ 0 w 8305800"/>
              <a:gd name="connsiteY35" fmla="*/ 4057832 h 4869418"/>
              <a:gd name="connsiteX36" fmla="*/ 0 w 8305800"/>
              <a:gd name="connsiteY36" fmla="*/ 3581716 h 4869418"/>
              <a:gd name="connsiteX37" fmla="*/ 0 w 8305800"/>
              <a:gd name="connsiteY37" fmla="*/ 3073137 h 4869418"/>
              <a:gd name="connsiteX38" fmla="*/ 0 w 8305800"/>
              <a:gd name="connsiteY38" fmla="*/ 2499634 h 4869418"/>
              <a:gd name="connsiteX39" fmla="*/ 0 w 8305800"/>
              <a:gd name="connsiteY39" fmla="*/ 2023518 h 4869418"/>
              <a:gd name="connsiteX40" fmla="*/ 0 w 8305800"/>
              <a:gd name="connsiteY40" fmla="*/ 1514939 h 4869418"/>
              <a:gd name="connsiteX41" fmla="*/ 0 w 8305800"/>
              <a:gd name="connsiteY41" fmla="*/ 811586 h 486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305800" h="4869418" fill="none" extrusionOk="0">
                <a:moveTo>
                  <a:pt x="0" y="811586"/>
                </a:moveTo>
                <a:cubicBezTo>
                  <a:pt x="-98299" y="302264"/>
                  <a:pt x="339829" y="-36140"/>
                  <a:pt x="811586" y="0"/>
                </a:cubicBezTo>
                <a:cubicBezTo>
                  <a:pt x="982464" y="-67554"/>
                  <a:pt x="1136922" y="42271"/>
                  <a:pt x="1435298" y="0"/>
                </a:cubicBezTo>
                <a:cubicBezTo>
                  <a:pt x="1733674" y="-42271"/>
                  <a:pt x="1847212" y="4986"/>
                  <a:pt x="1992184" y="0"/>
                </a:cubicBezTo>
                <a:cubicBezTo>
                  <a:pt x="2137156" y="-4986"/>
                  <a:pt x="2171723" y="16986"/>
                  <a:pt x="2348590" y="0"/>
                </a:cubicBezTo>
                <a:cubicBezTo>
                  <a:pt x="2525457" y="-16986"/>
                  <a:pt x="2638253" y="45337"/>
                  <a:pt x="2838650" y="0"/>
                </a:cubicBezTo>
                <a:cubicBezTo>
                  <a:pt x="3039047" y="-45337"/>
                  <a:pt x="3286580" y="47101"/>
                  <a:pt x="3529188" y="0"/>
                </a:cubicBezTo>
                <a:cubicBezTo>
                  <a:pt x="3771796" y="-47101"/>
                  <a:pt x="3939480" y="70008"/>
                  <a:pt x="4152900" y="0"/>
                </a:cubicBezTo>
                <a:cubicBezTo>
                  <a:pt x="4366320" y="-70008"/>
                  <a:pt x="4411626" y="12258"/>
                  <a:pt x="4576133" y="0"/>
                </a:cubicBezTo>
                <a:cubicBezTo>
                  <a:pt x="4740640" y="-12258"/>
                  <a:pt x="4924279" y="20426"/>
                  <a:pt x="5266671" y="0"/>
                </a:cubicBezTo>
                <a:cubicBezTo>
                  <a:pt x="5609063" y="-20426"/>
                  <a:pt x="5601882" y="49277"/>
                  <a:pt x="5890383" y="0"/>
                </a:cubicBezTo>
                <a:cubicBezTo>
                  <a:pt x="6178884" y="-49277"/>
                  <a:pt x="6323244" y="16040"/>
                  <a:pt x="6580922" y="0"/>
                </a:cubicBezTo>
                <a:cubicBezTo>
                  <a:pt x="6838600" y="-16040"/>
                  <a:pt x="6859287" y="30066"/>
                  <a:pt x="6937328" y="0"/>
                </a:cubicBezTo>
                <a:cubicBezTo>
                  <a:pt x="7015369" y="-30066"/>
                  <a:pt x="7277147" y="61994"/>
                  <a:pt x="7494214" y="0"/>
                </a:cubicBezTo>
                <a:cubicBezTo>
                  <a:pt x="8008107" y="-114238"/>
                  <a:pt x="8313687" y="259516"/>
                  <a:pt x="8305800" y="811586"/>
                </a:cubicBezTo>
                <a:cubicBezTo>
                  <a:pt x="8326895" y="985754"/>
                  <a:pt x="8305229" y="1137837"/>
                  <a:pt x="8305800" y="1287702"/>
                </a:cubicBezTo>
                <a:cubicBezTo>
                  <a:pt x="8306371" y="1437567"/>
                  <a:pt x="8295862" y="1680666"/>
                  <a:pt x="8305800" y="1861206"/>
                </a:cubicBezTo>
                <a:cubicBezTo>
                  <a:pt x="8315738" y="2041746"/>
                  <a:pt x="8290143" y="2108618"/>
                  <a:pt x="8305800" y="2304859"/>
                </a:cubicBezTo>
                <a:cubicBezTo>
                  <a:pt x="8321457" y="2501100"/>
                  <a:pt x="8289913" y="2607237"/>
                  <a:pt x="8305800" y="2780975"/>
                </a:cubicBezTo>
                <a:cubicBezTo>
                  <a:pt x="8321687" y="2954713"/>
                  <a:pt x="8305029" y="3133037"/>
                  <a:pt x="8305800" y="3322016"/>
                </a:cubicBezTo>
                <a:cubicBezTo>
                  <a:pt x="8306571" y="3510995"/>
                  <a:pt x="8227052" y="3893458"/>
                  <a:pt x="8305800" y="4057832"/>
                </a:cubicBezTo>
                <a:cubicBezTo>
                  <a:pt x="8415922" y="4493817"/>
                  <a:pt x="7971916" y="4980897"/>
                  <a:pt x="7494214" y="4869418"/>
                </a:cubicBezTo>
                <a:cubicBezTo>
                  <a:pt x="7312770" y="4879850"/>
                  <a:pt x="7203005" y="4833710"/>
                  <a:pt x="6937328" y="4869418"/>
                </a:cubicBezTo>
                <a:cubicBezTo>
                  <a:pt x="6671651" y="4905126"/>
                  <a:pt x="6594825" y="4833611"/>
                  <a:pt x="6313616" y="4869418"/>
                </a:cubicBezTo>
                <a:cubicBezTo>
                  <a:pt x="6032407" y="4905225"/>
                  <a:pt x="6092696" y="4839702"/>
                  <a:pt x="5957210" y="4869418"/>
                </a:cubicBezTo>
                <a:cubicBezTo>
                  <a:pt x="5821724" y="4899134"/>
                  <a:pt x="5742500" y="4820821"/>
                  <a:pt x="5533976" y="4869418"/>
                </a:cubicBezTo>
                <a:cubicBezTo>
                  <a:pt x="5325452" y="4918015"/>
                  <a:pt x="5080538" y="4852998"/>
                  <a:pt x="4843438" y="4869418"/>
                </a:cubicBezTo>
                <a:cubicBezTo>
                  <a:pt x="4606338" y="4885838"/>
                  <a:pt x="4630542" y="4857260"/>
                  <a:pt x="4487031" y="4869418"/>
                </a:cubicBezTo>
                <a:cubicBezTo>
                  <a:pt x="4343520" y="4881576"/>
                  <a:pt x="4244681" y="4858216"/>
                  <a:pt x="4130625" y="4869418"/>
                </a:cubicBezTo>
                <a:cubicBezTo>
                  <a:pt x="4016569" y="4880620"/>
                  <a:pt x="3690571" y="4834844"/>
                  <a:pt x="3506913" y="4869418"/>
                </a:cubicBezTo>
                <a:cubicBezTo>
                  <a:pt x="3323255" y="4903992"/>
                  <a:pt x="3118869" y="4858785"/>
                  <a:pt x="3016853" y="4869418"/>
                </a:cubicBezTo>
                <a:cubicBezTo>
                  <a:pt x="2914837" y="4880051"/>
                  <a:pt x="2524012" y="4847895"/>
                  <a:pt x="2326315" y="4869418"/>
                </a:cubicBezTo>
                <a:cubicBezTo>
                  <a:pt x="2128618" y="4890941"/>
                  <a:pt x="1948202" y="4824226"/>
                  <a:pt x="1702603" y="4869418"/>
                </a:cubicBezTo>
                <a:cubicBezTo>
                  <a:pt x="1457004" y="4914610"/>
                  <a:pt x="1478375" y="4833670"/>
                  <a:pt x="1346196" y="4869418"/>
                </a:cubicBezTo>
                <a:cubicBezTo>
                  <a:pt x="1214017" y="4905166"/>
                  <a:pt x="1001335" y="4810891"/>
                  <a:pt x="811586" y="4869418"/>
                </a:cubicBezTo>
                <a:cubicBezTo>
                  <a:pt x="363549" y="4975057"/>
                  <a:pt x="-13544" y="4446716"/>
                  <a:pt x="0" y="4057832"/>
                </a:cubicBezTo>
                <a:cubicBezTo>
                  <a:pt x="-5582" y="3857978"/>
                  <a:pt x="4353" y="3793552"/>
                  <a:pt x="0" y="3581716"/>
                </a:cubicBezTo>
                <a:cubicBezTo>
                  <a:pt x="-4353" y="3369880"/>
                  <a:pt x="30817" y="3185441"/>
                  <a:pt x="0" y="3073137"/>
                </a:cubicBezTo>
                <a:cubicBezTo>
                  <a:pt x="-30817" y="2960833"/>
                  <a:pt x="60293" y="2650098"/>
                  <a:pt x="0" y="2499634"/>
                </a:cubicBezTo>
                <a:cubicBezTo>
                  <a:pt x="-60293" y="2349170"/>
                  <a:pt x="22112" y="2240258"/>
                  <a:pt x="0" y="2023518"/>
                </a:cubicBezTo>
                <a:cubicBezTo>
                  <a:pt x="-22112" y="1806778"/>
                  <a:pt x="44600" y="1721954"/>
                  <a:pt x="0" y="1514939"/>
                </a:cubicBezTo>
                <a:cubicBezTo>
                  <a:pt x="-44600" y="1307924"/>
                  <a:pt x="79481" y="1131531"/>
                  <a:pt x="0" y="811586"/>
                </a:cubicBezTo>
                <a:close/>
              </a:path>
              <a:path w="8305800" h="4869418" stroke="0" extrusionOk="0">
                <a:moveTo>
                  <a:pt x="0" y="811586"/>
                </a:moveTo>
                <a:cubicBezTo>
                  <a:pt x="-114585" y="418068"/>
                  <a:pt x="237698" y="-27731"/>
                  <a:pt x="811586" y="0"/>
                </a:cubicBezTo>
                <a:cubicBezTo>
                  <a:pt x="981218" y="-8184"/>
                  <a:pt x="1156160" y="12117"/>
                  <a:pt x="1301645" y="0"/>
                </a:cubicBezTo>
                <a:cubicBezTo>
                  <a:pt x="1447130" y="-12117"/>
                  <a:pt x="1583667" y="978"/>
                  <a:pt x="1724878" y="0"/>
                </a:cubicBezTo>
                <a:cubicBezTo>
                  <a:pt x="1866089" y="-978"/>
                  <a:pt x="1960509" y="10301"/>
                  <a:pt x="2081285" y="0"/>
                </a:cubicBezTo>
                <a:cubicBezTo>
                  <a:pt x="2202061" y="-10301"/>
                  <a:pt x="2358270" y="2374"/>
                  <a:pt x="2437692" y="0"/>
                </a:cubicBezTo>
                <a:cubicBezTo>
                  <a:pt x="2517114" y="-2374"/>
                  <a:pt x="2828876" y="28859"/>
                  <a:pt x="2927752" y="0"/>
                </a:cubicBezTo>
                <a:cubicBezTo>
                  <a:pt x="3026628" y="-28859"/>
                  <a:pt x="3141647" y="9941"/>
                  <a:pt x="3350985" y="0"/>
                </a:cubicBezTo>
                <a:cubicBezTo>
                  <a:pt x="3560323" y="-9941"/>
                  <a:pt x="3763296" y="60757"/>
                  <a:pt x="3907870" y="0"/>
                </a:cubicBezTo>
                <a:cubicBezTo>
                  <a:pt x="4052445" y="-60757"/>
                  <a:pt x="4276063" y="16086"/>
                  <a:pt x="4531582" y="0"/>
                </a:cubicBezTo>
                <a:cubicBezTo>
                  <a:pt x="4787101" y="-16086"/>
                  <a:pt x="4855639" y="41966"/>
                  <a:pt x="4954815" y="0"/>
                </a:cubicBezTo>
                <a:cubicBezTo>
                  <a:pt x="5053991" y="-41966"/>
                  <a:pt x="5419326" y="27379"/>
                  <a:pt x="5578527" y="0"/>
                </a:cubicBezTo>
                <a:cubicBezTo>
                  <a:pt x="5737728" y="-27379"/>
                  <a:pt x="6037424" y="17471"/>
                  <a:pt x="6202239" y="0"/>
                </a:cubicBezTo>
                <a:cubicBezTo>
                  <a:pt x="6367054" y="-17471"/>
                  <a:pt x="6417625" y="6990"/>
                  <a:pt x="6625472" y="0"/>
                </a:cubicBezTo>
                <a:cubicBezTo>
                  <a:pt x="6833319" y="-6990"/>
                  <a:pt x="7262853" y="22080"/>
                  <a:pt x="7494214" y="0"/>
                </a:cubicBezTo>
                <a:cubicBezTo>
                  <a:pt x="7982587" y="66856"/>
                  <a:pt x="8339104" y="374504"/>
                  <a:pt x="8305800" y="811586"/>
                </a:cubicBezTo>
                <a:cubicBezTo>
                  <a:pt x="8327903" y="964024"/>
                  <a:pt x="8265968" y="1181617"/>
                  <a:pt x="8305800" y="1352627"/>
                </a:cubicBezTo>
                <a:cubicBezTo>
                  <a:pt x="8345632" y="1523637"/>
                  <a:pt x="8279601" y="1739200"/>
                  <a:pt x="8305800" y="1958593"/>
                </a:cubicBezTo>
                <a:cubicBezTo>
                  <a:pt x="8331999" y="2177986"/>
                  <a:pt x="8253802" y="2263280"/>
                  <a:pt x="8305800" y="2402247"/>
                </a:cubicBezTo>
                <a:cubicBezTo>
                  <a:pt x="8357798" y="2541214"/>
                  <a:pt x="8255492" y="2741475"/>
                  <a:pt x="8305800" y="3008212"/>
                </a:cubicBezTo>
                <a:cubicBezTo>
                  <a:pt x="8356108" y="3274950"/>
                  <a:pt x="8294360" y="3303818"/>
                  <a:pt x="8305800" y="3549253"/>
                </a:cubicBezTo>
                <a:cubicBezTo>
                  <a:pt x="8317240" y="3794688"/>
                  <a:pt x="8252816" y="3871825"/>
                  <a:pt x="8305800" y="4057832"/>
                </a:cubicBezTo>
                <a:cubicBezTo>
                  <a:pt x="8200665" y="4522311"/>
                  <a:pt x="7845041" y="4958761"/>
                  <a:pt x="7494214" y="4869418"/>
                </a:cubicBezTo>
                <a:cubicBezTo>
                  <a:pt x="7382054" y="4883844"/>
                  <a:pt x="7290954" y="4856257"/>
                  <a:pt x="7137807" y="4869418"/>
                </a:cubicBezTo>
                <a:cubicBezTo>
                  <a:pt x="6984660" y="4882579"/>
                  <a:pt x="6709130" y="4838865"/>
                  <a:pt x="6580922" y="4869418"/>
                </a:cubicBezTo>
                <a:cubicBezTo>
                  <a:pt x="6452715" y="4899971"/>
                  <a:pt x="6192801" y="4856586"/>
                  <a:pt x="5890383" y="4869418"/>
                </a:cubicBezTo>
                <a:cubicBezTo>
                  <a:pt x="5587965" y="4882250"/>
                  <a:pt x="5527412" y="4813369"/>
                  <a:pt x="5400324" y="4869418"/>
                </a:cubicBezTo>
                <a:cubicBezTo>
                  <a:pt x="5273236" y="4925467"/>
                  <a:pt x="4956884" y="4868911"/>
                  <a:pt x="4776612" y="4869418"/>
                </a:cubicBezTo>
                <a:cubicBezTo>
                  <a:pt x="4596340" y="4869925"/>
                  <a:pt x="4287273" y="4833506"/>
                  <a:pt x="4152900" y="4869418"/>
                </a:cubicBezTo>
                <a:cubicBezTo>
                  <a:pt x="4018527" y="4905330"/>
                  <a:pt x="3853341" y="4867149"/>
                  <a:pt x="3662841" y="4869418"/>
                </a:cubicBezTo>
                <a:cubicBezTo>
                  <a:pt x="3472341" y="4871687"/>
                  <a:pt x="3443461" y="4849833"/>
                  <a:pt x="3306434" y="4869418"/>
                </a:cubicBezTo>
                <a:cubicBezTo>
                  <a:pt x="3169407" y="4889003"/>
                  <a:pt x="2918516" y="4850526"/>
                  <a:pt x="2682722" y="4869418"/>
                </a:cubicBezTo>
                <a:cubicBezTo>
                  <a:pt x="2446928" y="4888310"/>
                  <a:pt x="2302780" y="4815482"/>
                  <a:pt x="2125836" y="4869418"/>
                </a:cubicBezTo>
                <a:cubicBezTo>
                  <a:pt x="1948892" y="4923354"/>
                  <a:pt x="1674337" y="4827599"/>
                  <a:pt x="1502124" y="4869418"/>
                </a:cubicBezTo>
                <a:cubicBezTo>
                  <a:pt x="1329911" y="4911237"/>
                  <a:pt x="1009088" y="4868147"/>
                  <a:pt x="811586" y="4869418"/>
                </a:cubicBezTo>
                <a:cubicBezTo>
                  <a:pt x="363051" y="4776453"/>
                  <a:pt x="24667" y="4404011"/>
                  <a:pt x="0" y="4057832"/>
                </a:cubicBezTo>
                <a:cubicBezTo>
                  <a:pt x="-8262" y="3939241"/>
                  <a:pt x="52196" y="3771124"/>
                  <a:pt x="0" y="3581716"/>
                </a:cubicBezTo>
                <a:cubicBezTo>
                  <a:pt x="-52196" y="3392308"/>
                  <a:pt x="44337" y="3262838"/>
                  <a:pt x="0" y="3008212"/>
                </a:cubicBezTo>
                <a:cubicBezTo>
                  <a:pt x="-44337" y="2753586"/>
                  <a:pt x="45166" y="2611016"/>
                  <a:pt x="0" y="2499634"/>
                </a:cubicBezTo>
                <a:cubicBezTo>
                  <a:pt x="-45166" y="2388252"/>
                  <a:pt x="38617" y="2246393"/>
                  <a:pt x="0" y="2023518"/>
                </a:cubicBezTo>
                <a:cubicBezTo>
                  <a:pt x="-38617" y="1800643"/>
                  <a:pt x="7426" y="1670202"/>
                  <a:pt x="0" y="1547402"/>
                </a:cubicBezTo>
                <a:cubicBezTo>
                  <a:pt x="-7426" y="1424602"/>
                  <a:pt x="43354" y="1053115"/>
                  <a:pt x="0" y="811586"/>
                </a:cubicBezTo>
                <a:close/>
              </a:path>
            </a:pathLst>
          </a:custGeom>
          <a:solidFill>
            <a:schemeClr val="accent6">
              <a:lumMod val="20000"/>
              <a:lumOff val="80000"/>
            </a:schemeClr>
          </a:solidFill>
          <a:ln w="28575">
            <a:solidFill>
              <a:srgbClr val="C00000"/>
            </a:solidFill>
            <a:prstDash val="sysDash"/>
            <a:extLst>
              <a:ext uri="{C807C97D-BFC1-408E-A445-0C87EB9F89A2}">
                <ask:lineSketchStyleProps xmlns:ask="http://schemas.microsoft.com/office/drawing/2018/sketchyshapes" sd="3944498212">
                  <a:prstGeom prst="roundRect">
                    <a:avLst/>
                  </a:prstGeom>
                  <ask:type>
                    <ask:lineSketchScribble/>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Hình tròn, ở trong có hình búp măng non trên nền cờ đỏ sao vàng, ở dưới có băng chữ "SẴN SÀNG”. </a:t>
            </a:r>
            <a:endParaRPr lang="en-US" sz="4000" b="1" dirty="0">
              <a:solidFill>
                <a:srgbClr val="00206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Nền đỏ sao vàng là cờ Tổ quốc, của Đội Thiếu niên Tiền phong Hồ Chí Minh.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9031A631-53D4-47A9-A320-6D2FF600AF69}"/>
              </a:ext>
            </a:extLst>
          </p:cNvPr>
          <p:cNvPicPr>
            <a:picLocks noChangeAspect="1"/>
          </p:cNvPicPr>
          <p:nvPr/>
        </p:nvPicPr>
        <p:blipFill>
          <a:blip r:embed="rId5"/>
          <a:stretch>
            <a:fillRect/>
          </a:stretch>
        </p:blipFill>
        <p:spPr>
          <a:xfrm>
            <a:off x="332126" y="2124075"/>
            <a:ext cx="2588912" cy="2656359"/>
          </a:xfrm>
          <a:prstGeom prst="rect">
            <a:avLst/>
          </a:prstGeom>
        </p:spPr>
      </p:pic>
    </p:spTree>
    <p:extLst>
      <p:ext uri="{BB962C8B-B14F-4D97-AF65-F5344CB8AC3E}">
        <p14:creationId xmlns:p14="http://schemas.microsoft.com/office/powerpoint/2010/main" val="2209452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bg/>
                                          </p:spTgt>
                                        </p:tgtEl>
                                        <p:attrNameLst>
                                          <p:attrName>style.visibility</p:attrName>
                                        </p:attrNameLst>
                                      </p:cBhvr>
                                      <p:to>
                                        <p:strVal val="visible"/>
                                      </p:to>
                                    </p:set>
                                    <p:animEffect transition="in" filter="barn(inVertical)">
                                      <p:cBhvr>
                                        <p:cTn id="12" dur="500"/>
                                        <p:tgtEl>
                                          <p:spTgt spid="12">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build="p"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575</Words>
  <Application>Microsoft Office PowerPoint</Application>
  <PresentationFormat>Widescreen</PresentationFormat>
  <Paragraphs>35</Paragraphs>
  <Slides>19</Slides>
  <Notes>5</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Ngoc</cp:lastModifiedBy>
  <cp:revision>30</cp:revision>
  <dcterms:created xsi:type="dcterms:W3CDTF">2022-09-10T00:54:05Z</dcterms:created>
  <dcterms:modified xsi:type="dcterms:W3CDTF">2024-12-31T04:05:40Z</dcterms:modified>
</cp:coreProperties>
</file>