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1"/>
  </p:notesMasterIdLst>
  <p:sldIdLst>
    <p:sldId id="256" r:id="rId4"/>
    <p:sldId id="263" r:id="rId5"/>
    <p:sldId id="273" r:id="rId6"/>
    <p:sldId id="286" r:id="rId7"/>
    <p:sldId id="270" r:id="rId8"/>
    <p:sldId id="287" r:id="rId9"/>
    <p:sldId id="288" r:id="rId10"/>
    <p:sldId id="289" r:id="rId11"/>
    <p:sldId id="290" r:id="rId12"/>
    <p:sldId id="292" r:id="rId13"/>
    <p:sldId id="291" r:id="rId14"/>
    <p:sldId id="293" r:id="rId15"/>
    <p:sldId id="294" r:id="rId16"/>
    <p:sldId id="295" r:id="rId17"/>
    <p:sldId id="296" r:id="rId18"/>
    <p:sldId id="271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2024/12/31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E6E8DD62-1ED7-4698-B4DE-B6D81B4CDA96}"/>
              </a:ext>
            </a:extLst>
          </p:cNvPr>
          <p:cNvSpPr txBox="1"/>
          <p:nvPr/>
        </p:nvSpPr>
        <p:spPr>
          <a:xfrm>
            <a:off x="2349881" y="1185102"/>
            <a:ext cx="714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852" y="2640786"/>
            <a:ext cx="6334293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cắt bông hoa tuyết">
            <a:hlinkClick r:id="" action="ppaction://media"/>
            <a:extLst>
              <a:ext uri="{FF2B5EF4-FFF2-40B4-BE49-F238E27FC236}">
                <a16:creationId xmlns:a16="http://schemas.microsoft.com/office/drawing/2014/main" id="{77D12DFB-FCA8-4361-BDE9-DEE1794EC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237" y="142849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32676" y="2583781"/>
            <a:ext cx="5350667" cy="4008897"/>
            <a:chOff x="847" y="1976639"/>
            <a:chExt cx="6095153" cy="4541525"/>
          </a:xfrm>
        </p:grpSpPr>
        <p:sp>
          <p:nvSpPr>
            <p:cNvPr id="12" name="矩形 16"/>
            <p:cNvSpPr>
              <a:spLocks noChangeArrowheads="1"/>
            </p:cNvSpPr>
            <p:nvPr/>
          </p:nvSpPr>
          <p:spPr bwMode="auto">
            <a:xfrm>
              <a:off x="847" y="5395718"/>
              <a:ext cx="6095153" cy="1122446"/>
            </a:xfrm>
            <a:prstGeom prst="rect">
              <a:avLst/>
            </a:prstGeom>
            <a:solidFill>
              <a:srgbClr val="639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847" y="1976639"/>
              <a:ext cx="6095153" cy="3302852"/>
            </a:xfrm>
            <a:prstGeom prst="rect">
              <a:avLst/>
            </a:prstGeom>
            <a:blipFill dpi="0" rotWithShape="1">
              <a:blip r:embed="rId3"/>
              <a:srcRect/>
              <a:tile tx="419100" ty="419100" sx="55000" sy="55000" flip="none" algn="b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7459FE27-D4D1-490E-BF63-449B9A529D4D}"/>
              </a:ext>
            </a:extLst>
          </p:cNvPr>
          <p:cNvSpPr/>
          <p:nvPr/>
        </p:nvSpPr>
        <p:spPr>
          <a:xfrm>
            <a:off x="1142654" y="533400"/>
            <a:ext cx="5283199" cy="5791200"/>
          </a:xfrm>
          <a:prstGeom prst="verticalScroll">
            <a:avLst>
              <a:gd name="adj" fmla="val 8601"/>
            </a:avLst>
          </a:prstGeom>
          <a:solidFill>
            <a:schemeClr val="bg1"/>
          </a:solidFill>
          <a:ln w="38100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6D5D9-4403-4348-874A-4AAD0EE1B2AE}"/>
              </a:ext>
            </a:extLst>
          </p:cNvPr>
          <p:cNvSpPr txBox="1"/>
          <p:nvPr/>
        </p:nvSpPr>
        <p:spPr>
          <a:xfrm>
            <a:off x="1848670" y="1631554"/>
            <a:ext cx="4013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cũng có một góc riêng đáng yêu của mình ở nhà hoặc ở lớp, đi đâu xa cũng nhớ và nóng lòng được trở về.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311</Words>
  <Application>Microsoft Office PowerPoint</Application>
  <PresentationFormat>Widescreen</PresentationFormat>
  <Paragraphs>35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等线 Light</vt:lpstr>
      <vt:lpstr>微软雅黑</vt:lpstr>
      <vt:lpstr>Amiri</vt:lpstr>
      <vt:lpstr>Arial</vt:lpstr>
      <vt:lpstr>Baloo 2 ExtraBold</vt:lpstr>
      <vt:lpstr>Calibri</vt:lpstr>
      <vt:lpstr>Coiny</vt:lpstr>
      <vt:lpstr>字魂35号-经典雅黑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Ngoc</cp:lastModifiedBy>
  <cp:revision>21</cp:revision>
  <dcterms:created xsi:type="dcterms:W3CDTF">2022-08-07T03:46:55Z</dcterms:created>
  <dcterms:modified xsi:type="dcterms:W3CDTF">2024-12-31T04:10:06Z</dcterms:modified>
</cp:coreProperties>
</file>